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47F8E8D-F89A-4BEA-816C-6B3DF9C94DC5}">
  <a:tblStyle styleId="{347F8E8D-F89A-4BEA-816C-6B3DF9C94DC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Keyur Justifying the method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Keyur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One sample histogram, label which taxa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Also summarize how many histograms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Pervotella is a genus of gram negative bacteria.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wanted to test theory that some methods perform better on gram neg or gram pos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 what it seems like, the type of bacteria does play a part (bias exists) - could not test it yet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Pervotella = biomarker of diet and lifestyle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Distance between this tool vs truth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Pdist keep L1 manhattan weights higher relative abundances over rarer 0.000001 RAs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Predict relative abundance on a few taxa - per genus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Anna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Ensemble </a:t>
            </a:r>
            <a:r>
              <a:rPr lang="en"/>
              <a:t>Classifier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680301" y="306630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Nicole Buleza, Anna Lu, Keyur Shah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ECEST480/680 Winter 2017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362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the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87900" y="760900"/>
            <a:ext cx="8368200" cy="380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4" name="Shape 74"/>
          <p:cNvGraphicFramePr/>
          <p:nvPr/>
        </p:nvGraphicFramePr>
        <p:xfrm>
          <a:off x="1154650" y="103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{347F8E8D-F89A-4BEA-816C-6B3DF9C94DC5}</a:tableStyleId>
              </a:tblPr>
              <a:tblGrid>
                <a:gridCol w="2117250"/>
                <a:gridCol w="125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Directory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# Files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full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1801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45720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full_truth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genus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1904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45720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genus_truth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species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1906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45720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species_truth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subspecies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1822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45720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subspecies_truth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75" name="Shape 75"/>
          <p:cNvSpPr txBox="1"/>
          <p:nvPr/>
        </p:nvSpPr>
        <p:spPr>
          <a:xfrm>
            <a:off x="5338625" y="992525"/>
            <a:ext cx="26109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Total truth files: 136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Total files: 7433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Format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TaxID		Number_of_reads		Relative_abundance		rank		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28216		50000.00000			0.04167			class		Betaproteobacteria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268450" y="1808700"/>
            <a:ext cx="6858000" cy="195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72675" y="1266325"/>
            <a:ext cx="86595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Comparing Relative Abundances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each tool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For each taxa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Histogram of relative abundance vs taxa (TRUTH)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Histogram of relative abundance vs tool (Tool vs TRUTH)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Question: Do specific tools perform better for relative abundance on specific taxa? Gram positive bacteria? Gram negative bacteria?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MI bmi reads Truth (Genus).tif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853"/>
            <a:ext cx="9144000" cy="435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evotella (BMI bmi reads).tif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853"/>
            <a:ext cx="9144000" cy="435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eptostreptococcus (BMI bmi reads)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853"/>
            <a:ext cx="9144000" cy="435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 established and results generated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evidence of tool bias for either gram negative or gram positive bacteria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Needs further analysis across all TRUTH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