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>
        <p:scale>
          <a:sx n="174" d="100"/>
          <a:sy n="174" d="100"/>
        </p:scale>
        <p:origin x="-3200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77B1-984A-734C-A595-05CCA6AB6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3AE8-4CEB-1940-A898-9535F8357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61C63-C8D9-454E-A39C-3425EDF1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9A7-FAE3-1343-833A-1AA23556A056}" type="datetimeFigureOut">
              <a:rPr lang="en-JP" smtClean="0"/>
              <a:t>2020/06/07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AB2A8-6EE6-8440-9C5E-313F38F8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3E8DE-F1E3-9F4A-90C2-0E94601C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1963-AC06-EA40-AF0A-68D55A72A4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459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6F99-4A95-1243-81FB-AAF11790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A0E11-2335-4C42-B3B7-BBD1D51AF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C7962-EB64-FE48-9F10-67880EF9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9A7-FAE3-1343-833A-1AA23556A056}" type="datetimeFigureOut">
              <a:rPr lang="en-JP" smtClean="0"/>
              <a:t>2020/06/07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5A2B-94D6-C546-ACC8-F56C5789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C61A-C81C-0E44-BB59-84A1DC69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1963-AC06-EA40-AF0A-68D55A72A4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3403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93EA9-BBF7-674A-95B9-A7A397FB3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DD6A8-C8B3-9142-9E1F-02DA1A63F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A26E-CD5E-1F47-8E45-38F2F708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9A7-FAE3-1343-833A-1AA23556A056}" type="datetimeFigureOut">
              <a:rPr lang="en-JP" smtClean="0"/>
              <a:t>2020/06/07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429-8D8D-7A4F-8E71-E6E7403F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1C388-09E8-5840-9B7F-47B8DD06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1963-AC06-EA40-AF0A-68D55A72A4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390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4E93-92F4-9A40-B975-DBCACEC4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B68F-FFE5-F54D-B928-57BE9730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0F795-F47B-9540-B2AE-4534C58E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9A7-FAE3-1343-833A-1AA23556A056}" type="datetimeFigureOut">
              <a:rPr lang="en-JP" smtClean="0"/>
              <a:t>2020/06/07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89711-7808-CC4A-A54C-72A12329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4D8F4-B5DC-CA49-B07C-D4908C63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1963-AC06-EA40-AF0A-68D55A72A4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6444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C129-5EFE-9D46-A9C4-95CC3DAA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FB91E-32AC-DC47-A7DA-EBE31D182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6D1E-1788-1C4E-A4A2-C8437C26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9A7-FAE3-1343-833A-1AA23556A056}" type="datetimeFigureOut">
              <a:rPr lang="en-JP" smtClean="0"/>
              <a:t>2020/06/07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35DDA-35D6-7042-B1D4-9F9CB081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2D51D-1B08-0F45-B0BA-FF0DD006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1963-AC06-EA40-AF0A-68D55A72A4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2295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DAD0-A9F2-014D-AF78-C1ED286E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F438-C117-534F-B31E-02D1AAE9C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A0551-D955-E944-B6B8-A17C3D03B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C8D1F-E27E-6343-A42D-51A570D1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9A7-FAE3-1343-833A-1AA23556A056}" type="datetimeFigureOut">
              <a:rPr lang="en-JP" smtClean="0"/>
              <a:t>2020/06/07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2F227-BA06-9842-9F69-46A8CC25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84C2E-5576-0B4B-BAAA-64018138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1963-AC06-EA40-AF0A-68D55A72A4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3549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1F2F-6938-C044-8FD8-6F423613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25FD7-E425-794F-8498-DFC273AA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D75AE-79B8-5646-B06E-D41C4AF86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35A78-8FEB-E44F-AF3F-E117FB4FF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D8DF0-C887-9447-AC8E-D23E34AF9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E8684-70E9-384C-A490-615852F1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9A7-FAE3-1343-833A-1AA23556A056}" type="datetimeFigureOut">
              <a:rPr lang="en-JP" smtClean="0"/>
              <a:t>2020/06/07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E8F34-BE71-E64D-9135-90BD141D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644E1-86DF-8B48-BFDA-52EAF2F9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1963-AC06-EA40-AF0A-68D55A72A4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7295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8D5F-BB31-DA4A-BF1A-10A19C0D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3FDF6-231B-CA4B-8968-73A53C2E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9A7-FAE3-1343-833A-1AA23556A056}" type="datetimeFigureOut">
              <a:rPr lang="en-JP" smtClean="0"/>
              <a:t>2020/06/07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A600C-0BA0-6F4D-BF58-B5124128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181B7-0FC5-224C-976D-9BE5E5FF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1963-AC06-EA40-AF0A-68D55A72A4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5962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B5593-0388-F547-BEC0-8122C6F3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9A7-FAE3-1343-833A-1AA23556A056}" type="datetimeFigureOut">
              <a:rPr lang="en-JP" smtClean="0"/>
              <a:t>2020/06/07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15000-E54D-5B48-98AB-EFFA09DA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E0B26-AC35-634B-919D-E97F68C9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1963-AC06-EA40-AF0A-68D55A72A4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5560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A72C-FC8F-AC46-BF8F-37449BAA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0269-13C6-4749-8D7B-DF03A43E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5FD05-E55F-184E-BFD1-380AA30C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6D075-F5BF-4249-AA24-50F8E3E3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9A7-FAE3-1343-833A-1AA23556A056}" type="datetimeFigureOut">
              <a:rPr lang="en-JP" smtClean="0"/>
              <a:t>2020/06/07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0AC43-E16D-A042-B8F4-019C8ED1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AD88E-DD70-A94A-8AE6-A6C7D83C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1963-AC06-EA40-AF0A-68D55A72A4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813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89CB-1777-564D-BEE2-2B358443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22CA4-00C1-1D4D-9277-36527CC19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3F1E2-FCC7-B649-968A-F72231FE2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421F7-FCD1-6945-ACD6-6107872E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9A7-FAE3-1343-833A-1AA23556A056}" type="datetimeFigureOut">
              <a:rPr lang="en-JP" smtClean="0"/>
              <a:t>2020/06/07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73FA4-02D7-FC4D-ADC2-8A0F5C8E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A7E28-4A14-624A-83A5-1FE94088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1963-AC06-EA40-AF0A-68D55A72A4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7506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F6ECA-1246-1441-BCFD-9D83274F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BE24E-F41E-D34C-BC65-AA118A1C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3800-8ACB-114D-BE3D-AE0696135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A9A7-FAE3-1343-833A-1AA23556A056}" type="datetimeFigureOut">
              <a:rPr lang="en-JP" smtClean="0"/>
              <a:t>2020/06/07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469CD-36D4-7344-80A3-DE258B8D8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E345-E798-BE46-9C35-83E2478B2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1963-AC06-EA40-AF0A-68D55A72A47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5973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198FD2-A5B8-3645-86DA-2C7B83FC4BB0}"/>
                  </a:ext>
                </a:extLst>
              </p:cNvPr>
              <p:cNvSpPr txBox="1"/>
              <p:nvPr/>
            </p:nvSpPr>
            <p:spPr>
              <a:xfrm>
                <a:off x="2968832" y="706583"/>
                <a:ext cx="14144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JP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198FD2-A5B8-3645-86DA-2C7B83FC4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832" y="706583"/>
                <a:ext cx="1414490" cy="276999"/>
              </a:xfrm>
              <a:prstGeom prst="rect">
                <a:avLst/>
              </a:prstGeom>
              <a:blipFill>
                <a:blip r:embed="rId2"/>
                <a:stretch>
                  <a:fillRect l="-3571" t="-4545" r="-893" b="-909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3A13FF-F52D-534A-BEC2-86D933B7DB46}"/>
                  </a:ext>
                </a:extLst>
              </p:cNvPr>
              <p:cNvSpPr txBox="1"/>
              <p:nvPr/>
            </p:nvSpPr>
            <p:spPr>
              <a:xfrm>
                <a:off x="3183730" y="1310246"/>
                <a:ext cx="984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JP" dirty="0"/>
                  <a:t> 素べき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3A13FF-F52D-534A-BEC2-86D933B7D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730" y="1310246"/>
                <a:ext cx="984693" cy="276999"/>
              </a:xfrm>
              <a:prstGeom prst="rect">
                <a:avLst/>
              </a:prstGeom>
              <a:blipFill>
                <a:blip r:embed="rId3"/>
                <a:stretch>
                  <a:fillRect l="-8974" t="-21739" r="-12821" b="-4347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439C1-F0F9-154C-9F7F-B81443CFD5C5}"/>
                  </a:ext>
                </a:extLst>
              </p:cNvPr>
              <p:cNvSpPr txBox="1"/>
              <p:nvPr/>
            </p:nvSpPr>
            <p:spPr>
              <a:xfrm>
                <a:off x="5651819" y="1033247"/>
                <a:ext cx="22202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JP" dirty="0"/>
                  <a:t>が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JP" dirty="0"/>
                  <a:t>で割り切れる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/>
                  <a:t>同じ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/>
                  <a:t>は</a:t>
                </a:r>
                <a:r>
                  <a:rPr lang="en-US" altLang="ja-JP" dirty="0"/>
                  <a:t>1</a:t>
                </a:r>
                <a:r>
                  <a:rPr lang="ja-JP" altLang="en-US"/>
                  <a:t>回まで</a:t>
                </a:r>
                <a:endParaRPr lang="en-JP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0439C1-F0F9-154C-9F7F-B81443CFD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819" y="1033247"/>
                <a:ext cx="2220223" cy="553998"/>
              </a:xfrm>
              <a:prstGeom prst="rect">
                <a:avLst/>
              </a:prstGeom>
              <a:blipFill>
                <a:blip r:embed="rId4"/>
                <a:stretch>
                  <a:fillRect l="-5682" t="-11111" r="-5114" b="-2222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B97F20D-BC7B-EA49-AA8F-7BB34DC6F1BF}"/>
              </a:ext>
            </a:extLst>
          </p:cNvPr>
          <p:cNvSpPr txBox="1"/>
          <p:nvPr/>
        </p:nvSpPr>
        <p:spPr>
          <a:xfrm>
            <a:off x="3785975" y="283406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24 </a:t>
            </a:r>
            <a:r>
              <a:rPr lang="ja-JP" altLang="en-US"/>
              <a:t>→</a:t>
            </a:r>
            <a:r>
              <a:rPr lang="en-US" altLang="ja-JP" dirty="0"/>
              <a:t> 12 </a:t>
            </a:r>
            <a:r>
              <a:rPr lang="en-JP" altLang="ja-JP" dirty="0"/>
              <a:t>→ 12 → 4 → 1</a:t>
            </a:r>
            <a:endParaRPr lang="en-J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213CF-A0F8-E74A-8EDF-F9CA24673EC5}"/>
              </a:ext>
            </a:extLst>
          </p:cNvPr>
          <p:cNvSpPr txBox="1"/>
          <p:nvPr/>
        </p:nvSpPr>
        <p:spPr>
          <a:xfrm>
            <a:off x="4000873" y="246473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Z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1AD70-A68E-2B4C-ADFD-A119647A1189}"/>
              </a:ext>
            </a:extLst>
          </p:cNvPr>
          <p:cNvSpPr txBox="1"/>
          <p:nvPr/>
        </p:nvSpPr>
        <p:spPr>
          <a:xfrm>
            <a:off x="4493219" y="320339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Z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913DF3-840F-8848-95C7-699E8E6E8BA3}"/>
                  </a:ext>
                </a:extLst>
              </p:cNvPr>
              <p:cNvSpPr txBox="1"/>
              <p:nvPr/>
            </p:nvSpPr>
            <p:spPr>
              <a:xfrm>
                <a:off x="5004950" y="2464730"/>
                <a:ext cx="1087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dirty="0"/>
                  <a:t>Z = 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JP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913DF3-840F-8848-95C7-699E8E6E8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950" y="2464730"/>
                <a:ext cx="1087092" cy="369332"/>
              </a:xfrm>
              <a:prstGeom prst="rect">
                <a:avLst/>
              </a:prstGeom>
              <a:blipFill>
                <a:blip r:embed="rId5"/>
                <a:stretch>
                  <a:fillRect l="-3448" t="-3333" b="-233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C38758-9C1B-CC43-BCA6-6D2759D34B9D}"/>
                  </a:ext>
                </a:extLst>
              </p:cNvPr>
              <p:cNvSpPr txBox="1"/>
              <p:nvPr/>
            </p:nvSpPr>
            <p:spPr>
              <a:xfrm>
                <a:off x="6163549" y="1719990"/>
                <a:ext cx="771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/=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C38758-9C1B-CC43-BCA6-6D2759D3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549" y="1719990"/>
                <a:ext cx="771109" cy="276999"/>
              </a:xfrm>
              <a:prstGeom prst="rect">
                <a:avLst/>
              </a:prstGeom>
              <a:blipFill>
                <a:blip r:embed="rId6"/>
                <a:stretch>
                  <a:fillRect l="-4839" t="-4348" r="-4839" b="-3478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88E7A5-1CF2-374A-8DBC-E987D6FB433C}"/>
                  </a:ext>
                </a:extLst>
              </p:cNvPr>
              <p:cNvSpPr txBox="1"/>
              <p:nvPr/>
            </p:nvSpPr>
            <p:spPr>
              <a:xfrm>
                <a:off x="1889320" y="3654607"/>
                <a:ext cx="7346819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/>
                  <a:t>素べきは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1~</m:t>
                    </m:r>
                    <m:rad>
                      <m:radPr>
                        <m:degHide m:val="on"/>
                        <m:ctrlP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JP" dirty="0"/>
                  <a:t>で割った時、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JP" dirty="0"/>
                  <a:t>より大きい素数が高々1個しか残らない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88E7A5-1CF2-374A-8DBC-E987D6FB4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320" y="3654607"/>
                <a:ext cx="7346819" cy="303096"/>
              </a:xfrm>
              <a:prstGeom prst="rect">
                <a:avLst/>
              </a:prstGeom>
              <a:blipFill>
                <a:blip r:embed="rId7"/>
                <a:stretch>
                  <a:fillRect l="-1900" t="-16667" r="-864" b="-458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56E21E-07CB-A945-B5F6-1C9F974F5289}"/>
                  </a:ext>
                </a:extLst>
              </p:cNvPr>
              <p:cNvSpPr txBox="1"/>
              <p:nvPr/>
            </p:nvSpPr>
            <p:spPr>
              <a:xfrm>
                <a:off x="6934658" y="3240209"/>
                <a:ext cx="686213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56E21E-07CB-A945-B5F6-1C9F974F5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58" y="3240209"/>
                <a:ext cx="686213" cy="309637"/>
              </a:xfrm>
              <a:prstGeom prst="rect">
                <a:avLst/>
              </a:prstGeom>
              <a:blipFill>
                <a:blip r:embed="rId8"/>
                <a:stretch>
                  <a:fillRect l="-7273" r="-10909" b="-3076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336CB2A-CFC8-2B42-BE86-6E92BF578BFA}"/>
              </a:ext>
            </a:extLst>
          </p:cNvPr>
          <p:cNvSpPr txBox="1"/>
          <p:nvPr/>
        </p:nvSpPr>
        <p:spPr>
          <a:xfrm>
            <a:off x="2768093" y="3994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素数</a:t>
            </a:r>
            <a:endParaRPr lang="en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4AE9D7-D513-A942-B6D9-63CC74905AA1}"/>
                  </a:ext>
                </a:extLst>
              </p:cNvPr>
              <p:cNvSpPr/>
              <p:nvPr/>
            </p:nvSpPr>
            <p:spPr>
              <a:xfrm>
                <a:off x="6534238" y="2437202"/>
                <a:ext cx="168206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altLang="ja-JP" dirty="0"/>
                  <a:t> e: 3 </a:t>
                </a:r>
                <a:r>
                  <a:rPr lang="ja-JP" altLang="en-US"/>
                  <a:t>→</a:t>
                </a:r>
                <a:r>
                  <a:rPr lang="en-US" altLang="ja-JP" dirty="0"/>
                  <a:t> 2 </a:t>
                </a:r>
                <a:r>
                  <a:rPr lang="ja-JP" altLang="en-US"/>
                  <a:t>→</a:t>
                </a:r>
                <a:r>
                  <a:rPr lang="en-US" altLang="ja-JP" dirty="0"/>
                  <a:t> 0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altLang="ja-JP" dirty="0"/>
                  <a:t> e: 1 </a:t>
                </a:r>
                <a:r>
                  <a:rPr lang="ja-JP" altLang="en-US"/>
                  <a:t>→</a:t>
                </a:r>
                <a:r>
                  <a:rPr lang="en-US" altLang="ja-JP" dirty="0"/>
                  <a:t> 0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4AE9D7-D513-A942-B6D9-63CC74905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238" y="2437202"/>
                <a:ext cx="1682064" cy="646331"/>
              </a:xfrm>
              <a:prstGeom prst="rect">
                <a:avLst/>
              </a:prstGeom>
              <a:blipFill>
                <a:blip r:embed="rId9"/>
                <a:stretch>
                  <a:fillRect t="-5882" r="-1504" b="-1372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CC8DF6B-FFC9-D84C-ADBB-4B651EEDFC31}"/>
              </a:ext>
            </a:extLst>
          </p:cNvPr>
          <p:cNvSpPr txBox="1"/>
          <p:nvPr/>
        </p:nvSpPr>
        <p:spPr>
          <a:xfrm>
            <a:off x="7205214" y="2298702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E109E2-9DB6-3A40-9E3B-FEB6B9DA9284}"/>
              </a:ext>
            </a:extLst>
          </p:cNvPr>
          <p:cNvSpPr txBox="1"/>
          <p:nvPr/>
        </p:nvSpPr>
        <p:spPr>
          <a:xfrm>
            <a:off x="7620871" y="2298701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D14C8-2DEC-6D44-B5AE-9AE981ADC42E}"/>
              </a:ext>
            </a:extLst>
          </p:cNvPr>
          <p:cNvSpPr txBox="1"/>
          <p:nvPr/>
        </p:nvSpPr>
        <p:spPr>
          <a:xfrm>
            <a:off x="7220420" y="296321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77589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Yonglik</dc:creator>
  <cp:lastModifiedBy>Chang Yonglik</cp:lastModifiedBy>
  <cp:revision>2</cp:revision>
  <dcterms:created xsi:type="dcterms:W3CDTF">2020-06-07T06:02:12Z</dcterms:created>
  <dcterms:modified xsi:type="dcterms:W3CDTF">2020-06-07T06:13:42Z</dcterms:modified>
</cp:coreProperties>
</file>