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6BE7-186F-D94D-815F-C18B04F2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D7AEC-0592-BC4F-A622-FAFE1400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04D8-1789-F846-8C40-F1E2EA59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715E-B509-C140-84C1-3549B673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17B1-352F-764B-A8D3-92A46B66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685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6082-41A0-F446-BB07-DBE16B8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EE7CC-EC93-0E4F-AECA-A4F22B0BA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2458-155A-6B4C-A184-413C4FA6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E008-0850-4442-82D3-27B1FE82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9D33-865E-FB40-BC5D-5B8442F5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6582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06B17-CF0F-E249-B544-FF79E9E95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6704F-02BD-2946-AA16-B22AB685F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87A0-F778-E04C-92DC-75D41833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6BB76-B2F2-7140-BB30-F1349FFA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B6A2-86BB-8B4B-B5EF-7EACED06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344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E9FD-6680-244F-A8E7-66BE18AA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4B46-3B17-AD4A-B9F5-A3DDED95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E706-0CDE-0844-A35B-4229DAA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BA626-CED1-6147-AE75-34B24A88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12ED-AEF2-0F4A-A2D5-A33C96CB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6712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F78-415D-7A46-9B7A-E94A473D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C371-FE98-3B4C-B006-382E2A2A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BB49-0823-AF4A-BD86-F9ED5B65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430B-E614-774B-BF65-2A016B7B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4FFB-D077-654D-9BCC-3A217385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509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1A62-C4D5-104F-9CEF-35BE0791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DEC3-3D75-5E4B-900B-DCF83FB9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46FAF-3EC7-F94A-8DA8-D4B17CEDB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A0F3F-936D-7D4E-8858-C5443479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09F6-313A-B442-8223-ED625AEA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F222C-820D-4C44-9E51-4541759B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264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7A0F-4C2C-A14A-B40F-DAAC350C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47F53-FE65-5F49-AAB3-DE90A381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ADE06-59E6-4145-A3A0-0732A51C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16559-8762-A047-9990-B8A7C338C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8C58A-50D6-4040-8131-4C4AC510A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3BA01-0BC0-0946-8AF4-135D598C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14006-CDAB-594C-846F-B4D441BD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52EF0-6523-5B49-81A4-9ED9EF04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512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F1C1-5199-834C-8453-6F1DB0A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6F278-3F25-C440-8731-3146303D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5B143-F26C-094E-80F3-D8CEAAFB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49230-5121-4149-A3B1-538334DF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010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A85A5-90C7-B442-82F9-874549E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4FD6C-2F70-6B4A-976C-C9A73D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F57B-5C39-CF4F-9E3A-D225A9D1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332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CEDD-719C-B241-9250-EEE7943B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653A-A530-D44B-80ED-D4EB1CC1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1439F-9D56-4245-BFBA-C9D132B7E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191CE-DD72-574D-B0DD-B5653400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058DE-28FE-6A45-B9BA-50449CFB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7A210-4AC1-F145-B119-8B08523B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752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77AF-4D35-A742-B7C6-122B18A0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1124D-C0D0-FB4A-B9EC-7E90FC8B8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6FA07-55DF-9A41-AF45-0E6C1341E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307B7-EC1B-8D42-982D-DA2CD724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4CAE8-B97F-724A-96C4-860840DF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D56DE-93C5-8B4C-9932-3010EC4F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713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67704-DB2B-9342-99FF-34698067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D4501-EC92-A541-A8EE-A91580B3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376D-18B9-7E49-9715-717AD6C87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90F5-1164-5640-9F55-AB9458490CB0}" type="datetimeFigureOut">
              <a:rPr lang="en-JP" smtClean="0"/>
              <a:t>2020/04/13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17CB-E377-E949-81B2-4199D7EB5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A0AB-4FB5-B14F-A211-ABD5565D1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90DF-41A8-4648-BD41-48AA4033D5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449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DD0D8-B6E6-CA49-B616-404E3B6F512E}"/>
                  </a:ext>
                </a:extLst>
              </p:cNvPr>
              <p:cNvSpPr txBox="1"/>
              <p:nvPr/>
            </p:nvSpPr>
            <p:spPr>
              <a:xfrm>
                <a:off x="4893974" y="878774"/>
                <a:ext cx="24040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→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JP" dirty="0"/>
                  <a:t> /=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 →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JP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JP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JP" dirty="0"/>
                  <a:t>になるまで計算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DD0D8-B6E6-CA49-B616-404E3B6F5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974" y="878774"/>
                <a:ext cx="2404055" cy="923330"/>
              </a:xfrm>
              <a:prstGeom prst="rect">
                <a:avLst/>
              </a:prstGeom>
              <a:blipFill>
                <a:blip r:embed="rId2"/>
                <a:stretch>
                  <a:fillRect t="-1351" r="-1047" b="-675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9F6594-357D-AF41-BBA6-11F770AA591C}"/>
                  </a:ext>
                </a:extLst>
              </p:cNvPr>
              <p:cNvSpPr txBox="1"/>
              <p:nvPr/>
            </p:nvSpPr>
            <p:spPr>
              <a:xfrm>
                <a:off x="4047419" y="1969325"/>
                <a:ext cx="4283224" cy="1796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/>
                  <a:t>・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JP" dirty="0"/>
                  <a:t>が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JP" dirty="0"/>
                  <a:t>の約数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JP" dirty="0"/>
                  <a:t>の約数は高々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JP" dirty="0"/>
                  <a:t> </a:t>
                </a:r>
              </a:p>
              <a:p>
                <a:pPr marL="342900" indent="-342900" algn="ctr">
                  <a:buAutoNum type="arabicParenR"/>
                </a:pPr>
                <a:endParaRPr lang="en-JP" dirty="0"/>
              </a:p>
              <a:p>
                <a:pPr algn="ctr"/>
                <a:r>
                  <a:rPr lang="en-US" b="0" dirty="0"/>
                  <a:t>・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JP" dirty="0"/>
                  <a:t>が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JP" dirty="0"/>
                  <a:t>の約数でない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JP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JP" dirty="0"/>
                  <a:t>が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JP" dirty="0"/>
                  <a:t>の約数なら、（1を除く）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JP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/>
                  <a:t>これも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JP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9F6594-357D-AF41-BBA6-11F770AA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419" y="1969325"/>
                <a:ext cx="4283224" cy="1796326"/>
              </a:xfrm>
              <a:prstGeom prst="rect">
                <a:avLst/>
              </a:prstGeom>
              <a:blipFill>
                <a:blip r:embed="rId3"/>
                <a:stretch>
                  <a:fillRect t="-699" b="-209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CEEBB4-EF80-D045-AFE6-35949A7A18C7}"/>
                  </a:ext>
                </a:extLst>
              </p:cNvPr>
              <p:cNvSpPr txBox="1"/>
              <p:nvPr/>
            </p:nvSpPr>
            <p:spPr>
              <a:xfrm>
                <a:off x="4772298" y="3897028"/>
                <a:ext cx="2833468" cy="156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JP" dirty="0"/>
                  <a:t>の約数の列挙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JP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1~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JP" dirty="0"/>
                  <a:t>で割ってみる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,…|,…,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JP" dirty="0"/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JP" dirty="0"/>
                  <a:t>       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CEEBB4-EF80-D045-AFE6-35949A7A1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298" y="3897028"/>
                <a:ext cx="2833468" cy="1566519"/>
              </a:xfrm>
              <a:prstGeom prst="rect">
                <a:avLst/>
              </a:prstGeom>
              <a:blipFill>
                <a:blip r:embed="rId4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BB6926-0345-2242-8F38-512F30246193}"/>
                  </a:ext>
                </a:extLst>
              </p:cNvPr>
              <p:cNvSpPr txBox="1"/>
              <p:nvPr/>
            </p:nvSpPr>
            <p:spPr>
              <a:xfrm>
                <a:off x="4090060" y="5464445"/>
                <a:ext cx="3515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/>
                  <a:t>例えば、</a:t>
                </a:r>
                <a:r>
                  <a:rPr lang="en-US" altLang="ja-JP" dirty="0"/>
                  <a:t>12</a:t>
                </a:r>
                <a:r>
                  <a:rPr lang="ja-JP" altLang="en-US"/>
                  <a:t>の約数は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1,2,3,|4,6,12</m:t>
                    </m:r>
                  </m:oMath>
                </a14:m>
                <a:endParaRPr lang="en-JP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BB6926-0345-2242-8F38-512F30246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060" y="5464445"/>
                <a:ext cx="3515706" cy="369332"/>
              </a:xfrm>
              <a:prstGeom prst="rect">
                <a:avLst/>
              </a:prstGeom>
              <a:blipFill>
                <a:blip r:embed="rId5"/>
                <a:stretch>
                  <a:fillRect l="-719" t="-3333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F54BFB-5F1D-034F-8B8A-2E41F53C6E64}"/>
                  </a:ext>
                </a:extLst>
              </p:cNvPr>
              <p:cNvSpPr txBox="1"/>
              <p:nvPr/>
            </p:nvSpPr>
            <p:spPr>
              <a:xfrm>
                <a:off x="6495803" y="5833777"/>
                <a:ext cx="2003497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3.46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F54BFB-5F1D-034F-8B8A-2E41F53C6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03" y="5833777"/>
                <a:ext cx="2003497" cy="401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6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Yonglik</dc:creator>
  <cp:lastModifiedBy>Chang Yonglik</cp:lastModifiedBy>
  <cp:revision>2</cp:revision>
  <dcterms:created xsi:type="dcterms:W3CDTF">2020-04-13T12:21:54Z</dcterms:created>
  <dcterms:modified xsi:type="dcterms:W3CDTF">2020-04-13T12:34:31Z</dcterms:modified>
</cp:coreProperties>
</file>