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df4557b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df4557b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df4557b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df4557b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df4557b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df4557b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df4557b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1df4557b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df4557b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df4557b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df4557b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1df4557b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1df4557b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1df4557b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df4557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df4557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df4557b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df4557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df4557b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df4557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df4557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1df4557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df4557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df4557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df4557b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df4557b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df4557b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df4557b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1df4557b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1df4557b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67" name="Google Shape;67;p13"/>
          <p:cNvSpPr txBox="1"/>
          <p:nvPr/>
        </p:nvSpPr>
        <p:spPr>
          <a:xfrm>
            <a:off x="5272075" y="1735925"/>
            <a:ext cx="30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 4, 2, 0, 3 ,1}</a:t>
            </a:r>
            <a:endParaRPr sz="1700"/>
          </a:p>
        </p:txBody>
      </p:sp>
      <p:sp>
        <p:nvSpPr>
          <p:cNvPr id="68" name="Google Shape;68;p13"/>
          <p:cNvSpPr txBox="1"/>
          <p:nvPr/>
        </p:nvSpPr>
        <p:spPr>
          <a:xfrm>
            <a:off x="5272075" y="2782950"/>
            <a:ext cx="30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 4, 0, 1, 3 ,2}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249" name="Google Shape;249;p22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2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2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2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254" name="Google Shape;254;p22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{5}</a:t>
            </a:r>
            <a:endParaRPr sz="1700"/>
          </a:p>
        </p:txBody>
      </p:sp>
      <p:sp>
        <p:nvSpPr>
          <p:cNvPr id="255" name="Google Shape;255;p22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5494075" y="30255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次に、2をStackに入れる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271" name="Google Shape;271;p23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3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3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275" name="Google Shape;275;p23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{5,2}</a:t>
            </a:r>
            <a:endParaRPr sz="1700"/>
          </a:p>
        </p:txBody>
      </p:sp>
      <p:sp>
        <p:nvSpPr>
          <p:cNvPr id="276" name="Google Shape;276;p23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</a:t>
            </a:r>
            <a:r>
              <a:rPr b="1" lang="en" sz="1800">
                <a:solidFill>
                  <a:srgbClr val="FF0000"/>
                </a:solidFill>
              </a:rPr>
              <a:t>をStackからPop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291" name="Google Shape;291;p24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4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4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295" name="Google Shape;295;p24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{5,2}</a:t>
            </a:r>
            <a:endParaRPr sz="1700"/>
          </a:p>
        </p:txBody>
      </p:sp>
      <p:sp>
        <p:nvSpPr>
          <p:cNvPr id="296" name="Google Shape;296;p24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次に、3をStackに入れる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5494075" y="30255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3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312" name="Google Shape;312;p25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5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5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315" name="Google Shape;315;p25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{5,2,3}</a:t>
            </a:r>
            <a:endParaRPr sz="1700"/>
          </a:p>
        </p:txBody>
      </p:sp>
      <p:sp>
        <p:nvSpPr>
          <p:cNvPr id="316" name="Google Shape;316;p25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3</a:t>
            </a:r>
            <a:r>
              <a:rPr b="1" lang="en" sz="1800">
                <a:solidFill>
                  <a:srgbClr val="FF0000"/>
                </a:solidFill>
              </a:rPr>
              <a:t>をStackからPop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331" name="Google Shape;331;p26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6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6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334" name="Google Shape;334;p26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{5,2,3}</a:t>
            </a:r>
            <a:endParaRPr sz="1700"/>
          </a:p>
        </p:txBody>
      </p:sp>
      <p:sp>
        <p:nvSpPr>
          <p:cNvPr id="335" name="Google Shape;335;p26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r>
              <a:rPr b="1" lang="en" sz="1800">
                <a:solidFill>
                  <a:srgbClr val="FF0000"/>
                </a:solidFill>
              </a:rPr>
              <a:t>をStackからPop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351" name="Google Shape;351;p27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{5,2,3,4}</a:t>
            </a:r>
            <a:endParaRPr sz="1700"/>
          </a:p>
        </p:txBody>
      </p:sp>
      <p:sp>
        <p:nvSpPr>
          <p:cNvPr id="352" name="Google Shape;352;p27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次に、0,1をStackに入れる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0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5494075" y="30255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1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368" name="Google Shape;368;p28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369" name="Google Shape;369;p28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{5,2,3,4,0,1}</a:t>
            </a:r>
            <a:endParaRPr sz="1700"/>
          </a:p>
        </p:txBody>
      </p:sp>
      <p:sp>
        <p:nvSpPr>
          <p:cNvPr id="370" name="Google Shape;370;p28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0,1をStack</a:t>
            </a:r>
            <a:r>
              <a:rPr b="1" lang="en" sz="1800">
                <a:solidFill>
                  <a:srgbClr val="FF0000"/>
                </a:solidFill>
              </a:rPr>
              <a:t>からPop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86" name="Google Shape;86;p14"/>
          <p:cNvSpPr txBox="1"/>
          <p:nvPr/>
        </p:nvSpPr>
        <p:spPr>
          <a:xfrm>
            <a:off x="5272075" y="1735925"/>
            <a:ext cx="30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 4, 2, 0, 3 ,1}: </a:t>
            </a:r>
            <a:r>
              <a:rPr lang="en" sz="1700"/>
              <a:t>⭕️</a:t>
            </a:r>
            <a:endParaRPr sz="1700"/>
          </a:p>
        </p:txBody>
      </p:sp>
      <p:sp>
        <p:nvSpPr>
          <p:cNvPr id="87" name="Google Shape;87;p14"/>
          <p:cNvSpPr txBox="1"/>
          <p:nvPr/>
        </p:nvSpPr>
        <p:spPr>
          <a:xfrm>
            <a:off x="5272075" y="2782950"/>
            <a:ext cx="30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{5, 4, 0, 1, 3 ,2}: ❌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105" name="Google Shape;105;p15"/>
          <p:cNvSpPr txBox="1"/>
          <p:nvPr/>
        </p:nvSpPr>
        <p:spPr>
          <a:xfrm>
            <a:off x="5483325" y="2571750"/>
            <a:ext cx="3012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{C1, C2, C3}: ⭕️</a:t>
            </a:r>
            <a:endParaRPr sz="1700"/>
          </a:p>
        </p:txBody>
      </p:sp>
      <p:sp>
        <p:nvSpPr>
          <p:cNvPr id="106" name="Google Shape;106;p15"/>
          <p:cNvSpPr txBox="1"/>
          <p:nvPr/>
        </p:nvSpPr>
        <p:spPr>
          <a:xfrm>
            <a:off x="1699175" y="1414400"/>
            <a:ext cx="51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C1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918175" y="1316575"/>
            <a:ext cx="51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C2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66700" y="2999913"/>
            <a:ext cx="51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C3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617350" y="1918250"/>
            <a:ext cx="1308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Ci: </a:t>
            </a:r>
            <a:r>
              <a:rPr b="1" lang="en" sz="1600">
                <a:solidFill>
                  <a:srgbClr val="FF0000"/>
                </a:solidFill>
              </a:rPr>
              <a:t>授業i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159225" y="1130163"/>
            <a:ext cx="3534000" cy="227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451200" y="702125"/>
            <a:ext cx="1308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部分グラフ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129" name="Google Shape;129;p16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149" name="Google Shape;149;p17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49025" y="4648350"/>
            <a:ext cx="6076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5,4は何も指されていないので、5,4を</a:t>
            </a:r>
            <a:r>
              <a:rPr b="1" lang="en" sz="1800">
                <a:solidFill>
                  <a:srgbClr val="FF0000"/>
                </a:solidFill>
              </a:rPr>
              <a:t>Stack</a:t>
            </a:r>
            <a:r>
              <a:rPr b="1" lang="en" sz="1800">
                <a:solidFill>
                  <a:srgbClr val="FF0000"/>
                </a:solidFill>
              </a:rPr>
              <a:t>に入れる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170" name="Google Shape;170;p18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r>
              <a:rPr lang="en"/>
              <a:t>でもBFSでも使える。ここでは、DFSで説明する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494075" y="30255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5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185" name="Google Shape;185;p19"/>
          <p:cNvCxnSpPr/>
          <p:nvPr/>
        </p:nvCxnSpPr>
        <p:spPr>
          <a:xfrm>
            <a:off x="2087663" y="2245675"/>
            <a:ext cx="408600" cy="30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/>
          <p:nvPr/>
        </p:nvCxnSpPr>
        <p:spPr>
          <a:xfrm flipH="1">
            <a:off x="1327075" y="2422100"/>
            <a:ext cx="261900" cy="5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192" name="Google Shape;192;p19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494075" y="30255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5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5をStack</a:t>
            </a:r>
            <a:r>
              <a:rPr b="1" lang="en" sz="1800">
                <a:solidFill>
                  <a:srgbClr val="FF0000"/>
                </a:solidFill>
              </a:rPr>
              <a:t>からPop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0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213" name="Google Shape;213;p20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{5}</a:t>
            </a:r>
            <a:endParaRPr sz="1700"/>
          </a:p>
        </p:txBody>
      </p:sp>
      <p:sp>
        <p:nvSpPr>
          <p:cNvPr id="214" name="Google Shape;214;p20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1451200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5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2508113" y="24221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0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3703175" y="180020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4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085175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1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931050" y="3023125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2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613925" y="3873550"/>
            <a:ext cx="624600" cy="621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</a:rPr>
              <a:t>3</a:t>
            </a:r>
            <a:endParaRPr b="1" sz="2000">
              <a:solidFill>
                <a:srgbClr val="38761D"/>
              </a:solidFill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>
            <a:off x="1559188" y="3546175"/>
            <a:ext cx="939000" cy="50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/>
          <p:nvPr/>
        </p:nvCxnSpPr>
        <p:spPr>
          <a:xfrm flipH="1">
            <a:off x="3113600" y="2185975"/>
            <a:ext cx="519000" cy="32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4171775" y="2437250"/>
            <a:ext cx="156000" cy="4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1"/>
          <p:cNvCxnSpPr/>
          <p:nvPr/>
        </p:nvCxnSpPr>
        <p:spPr>
          <a:xfrm flipH="1">
            <a:off x="3294375" y="3517775"/>
            <a:ext cx="779100" cy="49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1"/>
          <p:cNvSpPr txBox="1"/>
          <p:nvPr/>
        </p:nvSpPr>
        <p:spPr>
          <a:xfrm>
            <a:off x="2966700" y="394950"/>
            <a:ext cx="331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トポロジカルソート</a:t>
            </a:r>
            <a:endParaRPr sz="2500"/>
          </a:p>
        </p:txBody>
      </p:sp>
      <p:sp>
        <p:nvSpPr>
          <p:cNvPr id="233" name="Google Shape;233;p21"/>
          <p:cNvSpPr txBox="1"/>
          <p:nvPr/>
        </p:nvSpPr>
        <p:spPr>
          <a:xfrm>
            <a:off x="6553900" y="2651750"/>
            <a:ext cx="2135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{5}</a:t>
            </a:r>
            <a:endParaRPr sz="1700"/>
          </a:p>
        </p:txBody>
      </p:sp>
      <p:sp>
        <p:nvSpPr>
          <p:cNvPr id="234" name="Google Shape;234;p21"/>
          <p:cNvSpPr/>
          <p:nvPr/>
        </p:nvSpPr>
        <p:spPr>
          <a:xfrm>
            <a:off x="5388463" y="1711100"/>
            <a:ext cx="835800" cy="2498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2351325" y="975450"/>
            <a:ext cx="524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DFSでもBFSでも使える。ここでは、DFSで説明する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5494075" y="3457325"/>
            <a:ext cx="62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4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5187175" y="4256300"/>
            <a:ext cx="1238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Stack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349025" y="4648350"/>
            <a:ext cx="542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次に、2をStackに入れる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