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3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A378-81E2-694E-AF0A-9ABF3183B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CC9B5-B1A3-BB42-BA33-0626F0D31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9EE1C-38EB-5749-9E20-E437DFFF8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E493-FCAD-4C4B-8856-47BBF5AA7B1D}" type="datetimeFigureOut">
              <a:rPr lang="en-JP" smtClean="0"/>
              <a:t>2020/04/13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8C0EC-92E8-1C4F-9D33-9A73E169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6FD47-84D9-3E48-A59D-1D37D416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6FD9-23B8-6B4C-8DAA-255624A49BE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7741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B195-C8CF-9C4C-B008-01C4FEFB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886EB-1F2C-FC47-8DD6-F6AC1C565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899ED-9F16-8945-A220-942A4981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E493-FCAD-4C4B-8856-47BBF5AA7B1D}" type="datetimeFigureOut">
              <a:rPr lang="en-JP" smtClean="0"/>
              <a:t>2020/04/13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88F4E-C37F-B44D-82F6-73F84201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00F13-55BB-0C4B-9F08-1E71CCDB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6FD9-23B8-6B4C-8DAA-255624A49BE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2067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39053-D9B5-BE43-B9FA-BD9F1014C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58690-8C1F-C54E-B4A5-D04C4A2E8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ED1B3-3C65-2741-A057-46105FD4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E493-FCAD-4C4B-8856-47BBF5AA7B1D}" type="datetimeFigureOut">
              <a:rPr lang="en-JP" smtClean="0"/>
              <a:t>2020/04/13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196AA-2C26-FE4A-B12C-DB94E228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B085B-BA5E-F14D-B4F1-91718B73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6FD9-23B8-6B4C-8DAA-255624A49BE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9488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AD69-107F-7C48-A20B-A8B81FE0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B50C8-DA13-0141-98C0-461BF6663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13081-C2FA-C344-87DD-E1F4BB3A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E493-FCAD-4C4B-8856-47BBF5AA7B1D}" type="datetimeFigureOut">
              <a:rPr lang="en-JP" smtClean="0"/>
              <a:t>2020/04/13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1F18A-3344-4647-81EC-94E9423B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A83FF-55F7-134E-A4F3-41473EA8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6FD9-23B8-6B4C-8DAA-255624A49BE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6477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8249C-8A53-CC4D-9B0B-564B9AF51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0BD5C-1316-944D-B494-E0D388B07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575D2-C8C3-B54C-AC58-DD5AA48A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E493-FCAD-4C4B-8856-47BBF5AA7B1D}" type="datetimeFigureOut">
              <a:rPr lang="en-JP" smtClean="0"/>
              <a:t>2020/04/13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F900F-B076-544D-B5EC-29CEE9D23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9785-51B8-2942-8738-B3C05DC0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6FD9-23B8-6B4C-8DAA-255624A49BE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3752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9377-4398-A14E-A141-5E9CBB12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CABD9-3D39-2946-8A53-18BE2F098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F0475-7788-614D-BB5B-470643758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5F48A-25AA-E049-A140-7E1518B0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E493-FCAD-4C4B-8856-47BBF5AA7B1D}" type="datetimeFigureOut">
              <a:rPr lang="en-JP" smtClean="0"/>
              <a:t>2020/04/13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74125-7CFA-1C41-856C-AF717138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74BE1-A195-B047-96CC-2111752E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6FD9-23B8-6B4C-8DAA-255624A49BE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4490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B75E-1FF7-264F-88D5-86D0B91B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D9D2C-F2A7-0548-AA2B-6BDB97E6C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FA26E-931D-6A41-873B-44D757730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146A44-7170-7F4F-AC5F-E61F42AD1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31C09-8B38-EE45-892D-E5A7089F3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4B0A14-052E-D744-A2F7-630E1E88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E493-FCAD-4C4B-8856-47BBF5AA7B1D}" type="datetimeFigureOut">
              <a:rPr lang="en-JP" smtClean="0"/>
              <a:t>2020/04/13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8D7AF-8A34-9B40-BCC5-F87A3B36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8220C-DE6E-5149-BBE0-89FA1727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6FD9-23B8-6B4C-8DAA-255624A49BE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5955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4C61-B8EB-2A40-84B4-BBAC620E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8EB67-C501-2744-BED3-EF220834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E493-FCAD-4C4B-8856-47BBF5AA7B1D}" type="datetimeFigureOut">
              <a:rPr lang="en-JP" smtClean="0"/>
              <a:t>2020/04/13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AB1E7-4506-DC49-A4AA-D6A1F9A9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1BB1F-B5B7-2946-A952-9FDE73A5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6FD9-23B8-6B4C-8DAA-255624A49BE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6853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873ED5-B055-4C4A-A8FC-DA7BCF2E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E493-FCAD-4C4B-8856-47BBF5AA7B1D}" type="datetimeFigureOut">
              <a:rPr lang="en-JP" smtClean="0"/>
              <a:t>2020/04/13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1B8765-E137-EA47-8826-2ED37503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F84F2-50B6-AF4F-8E84-F68A5F90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6FD9-23B8-6B4C-8DAA-255624A49BE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5350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3F0F-CF4F-0544-A66F-57F6085D0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4DE8A-8FF9-D044-ABFA-FB6698F81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EAC77-04DA-2749-AF96-43EBC6917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ABCEF-F9AA-FA49-8B1A-99D5F5737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E493-FCAD-4C4B-8856-47BBF5AA7B1D}" type="datetimeFigureOut">
              <a:rPr lang="en-JP" smtClean="0"/>
              <a:t>2020/04/13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25058-518E-354D-B943-A0B5F77B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82527-88D5-EB48-9BA6-068715E7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6FD9-23B8-6B4C-8DAA-255624A49BE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594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1BE85-4A14-7A4B-BB95-725DC81EC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AAC4CB-BB5F-6847-850A-E48885A05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1D9CE-2815-6147-B841-FCDBD007A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5DD7D-B51A-2F40-9AD5-155590A48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E493-FCAD-4C4B-8856-47BBF5AA7B1D}" type="datetimeFigureOut">
              <a:rPr lang="en-JP" smtClean="0"/>
              <a:t>2020/04/13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2973F-F13A-4145-92B5-8E393778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5B129-CAEB-6640-AC80-FB5AB79F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6FD9-23B8-6B4C-8DAA-255624A49BE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3465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49183-0750-7947-BD32-8E378D92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D899D-A8C6-0A42-BE07-586E9E890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BA30A-2C7B-984A-84D8-93A367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2E493-FCAD-4C4B-8856-47BBF5AA7B1D}" type="datetimeFigureOut">
              <a:rPr lang="en-JP" smtClean="0"/>
              <a:t>2020/04/13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341F1-0277-684A-A468-4D3A1753C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030F-49EB-294E-BDA6-E43507526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06FD9-23B8-6B4C-8DAA-255624A49BE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684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64C56C-7DF9-3740-A752-D9A474427567}"/>
              </a:ext>
            </a:extLst>
          </p:cNvPr>
          <p:cNvCxnSpPr/>
          <p:nvPr/>
        </p:nvCxnSpPr>
        <p:spPr>
          <a:xfrm>
            <a:off x="2121877" y="1477108"/>
            <a:ext cx="19812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F80BAB-D3E6-374F-A184-348F9B3AEC25}"/>
              </a:ext>
            </a:extLst>
          </p:cNvPr>
          <p:cNvCxnSpPr>
            <a:cxnSpLocks/>
          </p:cNvCxnSpPr>
          <p:nvPr/>
        </p:nvCxnSpPr>
        <p:spPr>
          <a:xfrm>
            <a:off x="3947689" y="1758462"/>
            <a:ext cx="1449589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48AB7D-4CB0-DC41-B02E-ED923BEB31B7}"/>
              </a:ext>
            </a:extLst>
          </p:cNvPr>
          <p:cNvCxnSpPr>
            <a:cxnSpLocks/>
          </p:cNvCxnSpPr>
          <p:nvPr/>
        </p:nvCxnSpPr>
        <p:spPr>
          <a:xfrm>
            <a:off x="5008815" y="1441938"/>
            <a:ext cx="2493954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3F60EE-D64A-434B-8FB2-0A5F7E1E5706}"/>
              </a:ext>
            </a:extLst>
          </p:cNvPr>
          <p:cNvSpPr/>
          <p:nvPr/>
        </p:nvSpPr>
        <p:spPr>
          <a:xfrm>
            <a:off x="3059723" y="1441938"/>
            <a:ext cx="105507" cy="1055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14338E-79A3-524F-B1A7-942BFFBD8C40}"/>
              </a:ext>
            </a:extLst>
          </p:cNvPr>
          <p:cNvSpPr/>
          <p:nvPr/>
        </p:nvSpPr>
        <p:spPr>
          <a:xfrm>
            <a:off x="4612660" y="1704902"/>
            <a:ext cx="105507" cy="1055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8E40D3-F23D-884C-895D-F7965A97841D}"/>
              </a:ext>
            </a:extLst>
          </p:cNvPr>
          <p:cNvSpPr/>
          <p:nvPr/>
        </p:nvSpPr>
        <p:spPr>
          <a:xfrm>
            <a:off x="6203038" y="1392432"/>
            <a:ext cx="105507" cy="1055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560D1C0-A96E-B741-BB1A-184E3E2FBBE3}"/>
              </a:ext>
            </a:extLst>
          </p:cNvPr>
          <p:cNvSpPr/>
          <p:nvPr/>
        </p:nvSpPr>
        <p:spPr>
          <a:xfrm>
            <a:off x="4103077" y="2267244"/>
            <a:ext cx="105507" cy="1055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A094B4-3589-814C-8E9E-0BC64CA41EB8}"/>
              </a:ext>
            </a:extLst>
          </p:cNvPr>
          <p:cNvSpPr txBox="1"/>
          <p:nvPr/>
        </p:nvSpPr>
        <p:spPr>
          <a:xfrm>
            <a:off x="4289282" y="21353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ロボット</a:t>
            </a:r>
            <a:endParaRPr lang="en-JP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77998D-BFFF-2544-A27A-737D5694CE4E}"/>
              </a:ext>
            </a:extLst>
          </p:cNvPr>
          <p:cNvCxnSpPr>
            <a:cxnSpLocks/>
          </p:cNvCxnSpPr>
          <p:nvPr/>
        </p:nvCxnSpPr>
        <p:spPr>
          <a:xfrm>
            <a:off x="3947689" y="2646042"/>
            <a:ext cx="38869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25B29F2-82F4-6D41-B404-04D701F814BA}"/>
              </a:ext>
            </a:extLst>
          </p:cNvPr>
          <p:cNvSpPr txBox="1"/>
          <p:nvPr/>
        </p:nvSpPr>
        <p:spPr>
          <a:xfrm>
            <a:off x="4289281" y="2503169"/>
            <a:ext cx="191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ロボットの腕</a:t>
            </a:r>
            <a:endParaRPr lang="en-JP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5BC152-E97D-1143-AEFB-711938D52F3D}"/>
              </a:ext>
            </a:extLst>
          </p:cNvPr>
          <p:cNvSpPr txBox="1"/>
          <p:nvPr/>
        </p:nvSpPr>
        <p:spPr>
          <a:xfrm>
            <a:off x="838442" y="3168236"/>
            <a:ext cx="880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 数直線上</a:t>
            </a:r>
            <a:r>
              <a:rPr lang="ja-JP" altLang="en-US"/>
              <a:t>に </a:t>
            </a:r>
            <a:r>
              <a:rPr lang="en-US" dirty="0"/>
              <a:t>N </a:t>
            </a:r>
            <a:r>
              <a:rPr lang="zh-TW" altLang="en-US" dirty="0"/>
              <a:t>個</a:t>
            </a:r>
            <a:r>
              <a:rPr lang="ja-JP" altLang="en-US"/>
              <a:t>のロボットを置いて、ロボットの腕は重なりのないように調整して</a:t>
            </a:r>
            <a:endParaRPr lang="en-US" altLang="ja-JP" dirty="0"/>
          </a:p>
          <a:p>
            <a:pPr algn="ctr"/>
            <a:r>
              <a:rPr lang="ja-JP" altLang="en-US"/>
              <a:t>ロボット数を出力</a:t>
            </a:r>
            <a:endParaRPr lang="en-JP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F84AD70-BFFE-1E47-8F4E-B5A8066D2D1E}"/>
              </a:ext>
            </a:extLst>
          </p:cNvPr>
          <p:cNvCxnSpPr>
            <a:cxnSpLocks/>
          </p:cNvCxnSpPr>
          <p:nvPr/>
        </p:nvCxnSpPr>
        <p:spPr>
          <a:xfrm flipV="1">
            <a:off x="1971232" y="1615131"/>
            <a:ext cx="5684790" cy="645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E4189CF-CD7B-064F-96C4-0BC58F778446}"/>
              </a:ext>
            </a:extLst>
          </p:cNvPr>
          <p:cNvSpPr txBox="1"/>
          <p:nvPr/>
        </p:nvSpPr>
        <p:spPr>
          <a:xfrm>
            <a:off x="1850232" y="1037440"/>
            <a:ext cx="54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Left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5D95F9-6D87-3944-8B60-996E8719E1B7}"/>
              </a:ext>
            </a:extLst>
          </p:cNvPr>
          <p:cNvSpPr txBox="1"/>
          <p:nvPr/>
        </p:nvSpPr>
        <p:spPr>
          <a:xfrm>
            <a:off x="3698171" y="1794774"/>
            <a:ext cx="54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Left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B61C20-8930-CF43-BD59-D7C28A7492FE}"/>
              </a:ext>
            </a:extLst>
          </p:cNvPr>
          <p:cNvSpPr txBox="1"/>
          <p:nvPr/>
        </p:nvSpPr>
        <p:spPr>
          <a:xfrm>
            <a:off x="3698171" y="1031564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Right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52044D-E6AE-E94B-9767-D3B3C4D033C4}"/>
              </a:ext>
            </a:extLst>
          </p:cNvPr>
          <p:cNvSpPr txBox="1"/>
          <p:nvPr/>
        </p:nvSpPr>
        <p:spPr>
          <a:xfrm>
            <a:off x="4790998" y="1003595"/>
            <a:ext cx="54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Left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04C441-9760-F24B-9CCA-C84ED0B538A7}"/>
              </a:ext>
            </a:extLst>
          </p:cNvPr>
          <p:cNvSpPr txBox="1"/>
          <p:nvPr/>
        </p:nvSpPr>
        <p:spPr>
          <a:xfrm>
            <a:off x="7063504" y="1005499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Right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BA3CCE-F992-7142-A898-00FF12238975}"/>
              </a:ext>
            </a:extLst>
          </p:cNvPr>
          <p:cNvSpPr txBox="1"/>
          <p:nvPr/>
        </p:nvSpPr>
        <p:spPr>
          <a:xfrm>
            <a:off x="5008814" y="1820355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Right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1BF9C8-F640-084C-B76D-EB278890059F}"/>
                  </a:ext>
                </a:extLst>
              </p:cNvPr>
              <p:cNvSpPr txBox="1"/>
              <p:nvPr/>
            </p:nvSpPr>
            <p:spPr>
              <a:xfrm>
                <a:off x="2886901" y="1027235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1BF9C8-F640-084C-B76D-EB2788900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901" y="1027235"/>
                <a:ext cx="48385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733CAE4-86A8-9148-9693-EE39731F579B}"/>
                  </a:ext>
                </a:extLst>
              </p:cNvPr>
              <p:cNvSpPr txBox="1"/>
              <p:nvPr/>
            </p:nvSpPr>
            <p:spPr>
              <a:xfrm>
                <a:off x="4433219" y="1804754"/>
                <a:ext cx="478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733CAE4-86A8-9148-9693-EE39731F5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219" y="1804754"/>
                <a:ext cx="47852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309A74D-AAED-8942-95C6-2C54EDCDAA8E}"/>
                  </a:ext>
                </a:extLst>
              </p:cNvPr>
              <p:cNvSpPr txBox="1"/>
              <p:nvPr/>
            </p:nvSpPr>
            <p:spPr>
              <a:xfrm>
                <a:off x="6013866" y="987479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309A74D-AAED-8942-95C6-2C54EDCDA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866" y="987479"/>
                <a:ext cx="4838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5006E72-93B1-D94E-8F23-3401EF684E19}"/>
                  </a:ext>
                </a:extLst>
              </p:cNvPr>
              <p:cNvSpPr txBox="1"/>
              <p:nvPr/>
            </p:nvSpPr>
            <p:spPr>
              <a:xfrm>
                <a:off x="3916566" y="2776460"/>
                <a:ext cx="451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5006E72-93B1-D94E-8F23-3401EF684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566" y="2776460"/>
                <a:ext cx="4511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A61235A9-739B-114C-8BD5-C2C8B1126563}"/>
              </a:ext>
            </a:extLst>
          </p:cNvPr>
          <p:cNvSpPr txBox="1"/>
          <p:nvPr/>
        </p:nvSpPr>
        <p:spPr>
          <a:xfrm>
            <a:off x="4336380" y="2833746"/>
            <a:ext cx="191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座標</a:t>
            </a:r>
            <a:endParaRPr lang="en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E116E0-FCCE-8B40-AB3E-3607BC271AB7}"/>
                  </a:ext>
                </a:extLst>
              </p:cNvPr>
              <p:cNvSpPr txBox="1"/>
              <p:nvPr/>
            </p:nvSpPr>
            <p:spPr>
              <a:xfrm>
                <a:off x="1553156" y="4128136"/>
                <a:ext cx="691131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b="0"/>
                  <a:t>作戦</a:t>
                </a:r>
                <a:endParaRPr lang="en-US" b="0" dirty="0"/>
              </a:p>
              <a:p>
                <a:pPr algn="ctr"/>
                <a:r>
                  <a:rPr lang="en-US" b="0" dirty="0" err="1"/>
                  <a:t>座標と腕の動く範囲から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JP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JP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JP" dirty="0"/>
                  <a:t>]を準備して、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JP" dirty="0"/>
                  <a:t>で</a:t>
                </a:r>
                <a:r>
                  <a:rPr lang="ja-JP" altLang="en-US"/>
                  <a:t>ロボット数</a:t>
                </a:r>
                <a:r>
                  <a:rPr lang="en-JP" dirty="0"/>
                  <a:t>計算する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E116E0-FCCE-8B40-AB3E-3607BC271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156" y="4128136"/>
                <a:ext cx="6911315" cy="923330"/>
              </a:xfrm>
              <a:prstGeom prst="rect">
                <a:avLst/>
              </a:prstGeom>
              <a:blipFill>
                <a:blip r:embed="rId6"/>
                <a:stretch>
                  <a:fillRect l="-183" t="-1351" r="-183" b="-9459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467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65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 Yonglik</dc:creator>
  <cp:lastModifiedBy>Chang Yonglik</cp:lastModifiedBy>
  <cp:revision>3</cp:revision>
  <dcterms:created xsi:type="dcterms:W3CDTF">2020-04-13T07:06:02Z</dcterms:created>
  <dcterms:modified xsi:type="dcterms:W3CDTF">2020-04-13T07:33:54Z</dcterms:modified>
</cp:coreProperties>
</file>