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7bcaf7e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7bcaf7e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61088" y="3583575"/>
            <a:ext cx="19767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025838" y="3285700"/>
            <a:ext cx="966000" cy="64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06213" y="4098075"/>
            <a:ext cx="1976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組み合わせの数: 10^n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88" y="459300"/>
            <a:ext cx="539833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109763" y="1083100"/>
            <a:ext cx="2766600" cy="1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数列 {0, 1, 2, …, 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条件: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・0 &lt;= Ai &lt;=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・0がある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・9がある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820375" y="3113363"/>
            <a:ext cx="19767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285125" y="2815488"/>
            <a:ext cx="966000" cy="64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9が</a:t>
            </a:r>
            <a:r>
              <a:rPr lang="en"/>
              <a:t>ある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39775" y="4322925"/>
            <a:ext cx="2419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組み合わせの数: 10^n - 9^n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771050" y="3113363"/>
            <a:ext cx="19767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235800" y="2815488"/>
            <a:ext cx="966000" cy="64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がある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90450" y="4322925"/>
            <a:ext cx="2419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組み合わせの数: 10^n - 9^n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721725" y="3113363"/>
            <a:ext cx="19767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541125" y="4322925"/>
            <a:ext cx="24192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組み合わせの数: 10^n - 8^n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829975" y="2815500"/>
            <a:ext cx="1754400" cy="64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9か0がある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047950" y="3424775"/>
            <a:ext cx="472200" cy="505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917450" y="3424775"/>
            <a:ext cx="577800" cy="5055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583638" y="584838"/>
            <a:ext cx="1976700" cy="11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674273" y="286975"/>
            <a:ext cx="1798800" cy="649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9も0もある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284775" y="1993888"/>
            <a:ext cx="577800" cy="3783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