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89" r:id="rId3"/>
    <p:sldId id="290" r:id="rId4"/>
    <p:sldId id="288" r:id="rId5"/>
    <p:sldId id="291" r:id="rId6"/>
    <p:sldId id="293" r:id="rId7"/>
    <p:sldId id="294" r:id="rId8"/>
    <p:sldId id="295" r:id="rId9"/>
    <p:sldId id="297" r:id="rId10"/>
    <p:sldId id="298" r:id="rId11"/>
    <p:sldId id="299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3C3"/>
    <a:srgbClr val="FF7C80"/>
    <a:srgbClr val="F7A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330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2020. 12. 08.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2020. 12. 08.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2020. 12. 08.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2020. 12. 08.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Coloring Problem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(Algorithmic Problems)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69148F-9560-4709-8FD0-8E5D6383F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039" y="669644"/>
            <a:ext cx="5962650" cy="5962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Applications - Coloring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41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5.) MAP COLORING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/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5F6A4B-5BEA-4426-B984-2B0C53855543}"/>
              </a:ext>
            </a:extLst>
          </p:cNvPr>
          <p:cNvSpPr txBox="1"/>
          <p:nvPr/>
        </p:nvSpPr>
        <p:spPr>
          <a:xfrm>
            <a:off x="838200" y="2489657"/>
            <a:ext cx="83519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want to construct a </a:t>
            </a:r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map of countries </a:t>
            </a:r>
          </a:p>
          <a:p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or states where adjacent countries or states </a:t>
            </a:r>
          </a:p>
          <a:p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can not be assigned the same color</a:t>
            </a:r>
          </a:p>
          <a:p>
            <a:endParaRPr lang="hu-HU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one of the widely known algorithmic problems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four colors are enough to color any map – this is the </a:t>
            </a:r>
          </a:p>
          <a:p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so-called </a:t>
            </a:r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four color theorem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32780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Algorithms - Coloring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416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several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approaches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solve this problem: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1.) greedy approach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it finds a solution but not necessarily the 		best one possible (it may use more colors)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backtracking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it can discard and reject multiple bad states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within a single iteration (or recursive function call)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3.) Powell-Welsh algorithm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 relies on sorting the nodes based 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on the degree (number of edges)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/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171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Coloring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assign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colors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one by one to different vertices starting from the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vertex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(for example with index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efore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assigning a color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check for safety by considering already assigned colors to the adjacent vertices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 we find a color assignment which is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feasible: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mark the color assignment as part of solution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 we do not a find color due to clashes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BACKTRACK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370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Coloring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F33463-3C60-493D-9874-9F8556CF938E}"/>
              </a:ext>
            </a:extLst>
          </p:cNvPr>
          <p:cNvSpPr/>
          <p:nvPr/>
        </p:nvSpPr>
        <p:spPr>
          <a:xfrm>
            <a:off x="4133522" y="2568107"/>
            <a:ext cx="515155" cy="51515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DA86EA-AEA6-4E2A-A8EB-3A2AD973842E}"/>
              </a:ext>
            </a:extLst>
          </p:cNvPr>
          <p:cNvSpPr/>
          <p:nvPr/>
        </p:nvSpPr>
        <p:spPr>
          <a:xfrm>
            <a:off x="6643231" y="2571996"/>
            <a:ext cx="515155" cy="51515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310153-DA88-4A98-95E0-064583A636F4}"/>
              </a:ext>
            </a:extLst>
          </p:cNvPr>
          <p:cNvSpPr/>
          <p:nvPr/>
        </p:nvSpPr>
        <p:spPr>
          <a:xfrm>
            <a:off x="4133522" y="4590577"/>
            <a:ext cx="515155" cy="51515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1E8D3D-33DE-456E-9CBF-C78AB92AB645}"/>
              </a:ext>
            </a:extLst>
          </p:cNvPr>
          <p:cNvSpPr/>
          <p:nvPr/>
        </p:nvSpPr>
        <p:spPr>
          <a:xfrm>
            <a:off x="6643232" y="4600443"/>
            <a:ext cx="515155" cy="51515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267BDD-A549-49D7-9AC6-1468A8DD1F65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4648677" y="2825685"/>
            <a:ext cx="1994554" cy="38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301A27-8ED1-4256-9B15-ED768D9A9CC4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4391100" y="3083262"/>
            <a:ext cx="0" cy="150731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A393E5-38A1-40D0-BD74-04F6BB28BCED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 flipV="1">
            <a:off x="4648677" y="4848155"/>
            <a:ext cx="1994555" cy="986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570B6C-574C-4D8D-8894-094FD7F9ECB3}"/>
              </a:ext>
            </a:extLst>
          </p:cNvPr>
          <p:cNvCxnSpPr>
            <a:stCxn id="10" idx="0"/>
            <a:endCxn id="7" idx="4"/>
          </p:cNvCxnSpPr>
          <p:nvPr/>
        </p:nvCxnSpPr>
        <p:spPr>
          <a:xfrm flipH="1" flipV="1">
            <a:off x="6900809" y="3087151"/>
            <a:ext cx="1" cy="151329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477E9B5-788A-4EE5-91CE-B1CB8977E019}"/>
              </a:ext>
            </a:extLst>
          </p:cNvPr>
          <p:cNvSpPr/>
          <p:nvPr/>
        </p:nvSpPr>
        <p:spPr>
          <a:xfrm>
            <a:off x="5388377" y="3578192"/>
            <a:ext cx="515155" cy="51515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BE2F7F-0C4E-428E-AD37-F8794BF0AB70}"/>
              </a:ext>
            </a:extLst>
          </p:cNvPr>
          <p:cNvSpPr/>
          <p:nvPr/>
        </p:nvSpPr>
        <p:spPr>
          <a:xfrm>
            <a:off x="7640508" y="3502749"/>
            <a:ext cx="515155" cy="51515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9952E0-32F2-449B-9610-41D3D66FF3E0}"/>
              </a:ext>
            </a:extLst>
          </p:cNvPr>
          <p:cNvCxnSpPr>
            <a:stCxn id="15" idx="7"/>
            <a:endCxn id="7" idx="3"/>
          </p:cNvCxnSpPr>
          <p:nvPr/>
        </p:nvCxnSpPr>
        <p:spPr>
          <a:xfrm flipV="1">
            <a:off x="5828089" y="3011708"/>
            <a:ext cx="890585" cy="64192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68D100-049C-4F35-BD78-C4C38CD6BDFA}"/>
              </a:ext>
            </a:extLst>
          </p:cNvPr>
          <p:cNvCxnSpPr>
            <a:stCxn id="6" idx="5"/>
            <a:endCxn id="15" idx="1"/>
          </p:cNvCxnSpPr>
          <p:nvPr/>
        </p:nvCxnSpPr>
        <p:spPr>
          <a:xfrm>
            <a:off x="4573234" y="3007819"/>
            <a:ext cx="890586" cy="64581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1C9EE3-CEE5-4D80-85F9-370F14362CF8}"/>
              </a:ext>
            </a:extLst>
          </p:cNvPr>
          <p:cNvCxnSpPr>
            <a:stCxn id="15" idx="5"/>
            <a:endCxn id="10" idx="1"/>
          </p:cNvCxnSpPr>
          <p:nvPr/>
        </p:nvCxnSpPr>
        <p:spPr>
          <a:xfrm>
            <a:off x="5828089" y="4017904"/>
            <a:ext cx="890586" cy="65798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25F2FC-2A4C-4E80-B5B5-FF21760F3A4B}"/>
              </a:ext>
            </a:extLst>
          </p:cNvPr>
          <p:cNvCxnSpPr>
            <a:stCxn id="9" idx="7"/>
            <a:endCxn id="15" idx="3"/>
          </p:cNvCxnSpPr>
          <p:nvPr/>
        </p:nvCxnSpPr>
        <p:spPr>
          <a:xfrm flipV="1">
            <a:off x="4573234" y="4017904"/>
            <a:ext cx="890586" cy="64811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1798DA-D5A9-4D1B-960E-39ED9443EEE6}"/>
              </a:ext>
            </a:extLst>
          </p:cNvPr>
          <p:cNvCxnSpPr>
            <a:stCxn id="16" idx="1"/>
            <a:endCxn id="7" idx="5"/>
          </p:cNvCxnSpPr>
          <p:nvPr/>
        </p:nvCxnSpPr>
        <p:spPr>
          <a:xfrm flipH="1" flipV="1">
            <a:off x="7082943" y="3011708"/>
            <a:ext cx="633008" cy="56648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94113D-6FA7-4888-AAE6-2CD00975F2A9}"/>
              </a:ext>
            </a:extLst>
          </p:cNvPr>
          <p:cNvCxnSpPr>
            <a:stCxn id="16" idx="3"/>
            <a:endCxn id="10" idx="7"/>
          </p:cNvCxnSpPr>
          <p:nvPr/>
        </p:nvCxnSpPr>
        <p:spPr>
          <a:xfrm flipH="1">
            <a:off x="7082944" y="3942461"/>
            <a:ext cx="633007" cy="7334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859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Coloring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F33463-3C60-493D-9874-9F8556CF938E}"/>
              </a:ext>
            </a:extLst>
          </p:cNvPr>
          <p:cNvSpPr/>
          <p:nvPr/>
        </p:nvSpPr>
        <p:spPr>
          <a:xfrm>
            <a:off x="4133522" y="2568107"/>
            <a:ext cx="515155" cy="51515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DA86EA-AEA6-4E2A-A8EB-3A2AD973842E}"/>
              </a:ext>
            </a:extLst>
          </p:cNvPr>
          <p:cNvSpPr/>
          <p:nvPr/>
        </p:nvSpPr>
        <p:spPr>
          <a:xfrm>
            <a:off x="6643231" y="2571996"/>
            <a:ext cx="515155" cy="51515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310153-DA88-4A98-95E0-064583A636F4}"/>
              </a:ext>
            </a:extLst>
          </p:cNvPr>
          <p:cNvSpPr/>
          <p:nvPr/>
        </p:nvSpPr>
        <p:spPr>
          <a:xfrm>
            <a:off x="4133522" y="4590577"/>
            <a:ext cx="515155" cy="51515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1E8D3D-33DE-456E-9CBF-C78AB92AB645}"/>
              </a:ext>
            </a:extLst>
          </p:cNvPr>
          <p:cNvSpPr/>
          <p:nvPr/>
        </p:nvSpPr>
        <p:spPr>
          <a:xfrm>
            <a:off x="6643232" y="4600443"/>
            <a:ext cx="515155" cy="51515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267BDD-A549-49D7-9AC6-1468A8DD1F65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4648677" y="2825685"/>
            <a:ext cx="1994554" cy="38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301A27-8ED1-4256-9B15-ED768D9A9CC4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4391100" y="3083262"/>
            <a:ext cx="0" cy="150731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A393E5-38A1-40D0-BD74-04F6BB28BCED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 flipV="1">
            <a:off x="4648677" y="4848155"/>
            <a:ext cx="1994555" cy="986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570B6C-574C-4D8D-8894-094FD7F9ECB3}"/>
              </a:ext>
            </a:extLst>
          </p:cNvPr>
          <p:cNvCxnSpPr>
            <a:stCxn id="10" idx="0"/>
            <a:endCxn id="7" idx="4"/>
          </p:cNvCxnSpPr>
          <p:nvPr/>
        </p:nvCxnSpPr>
        <p:spPr>
          <a:xfrm flipH="1" flipV="1">
            <a:off x="6900809" y="3087151"/>
            <a:ext cx="1" cy="151329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477E9B5-788A-4EE5-91CE-B1CB8977E019}"/>
              </a:ext>
            </a:extLst>
          </p:cNvPr>
          <p:cNvSpPr/>
          <p:nvPr/>
        </p:nvSpPr>
        <p:spPr>
          <a:xfrm>
            <a:off x="5388377" y="3578192"/>
            <a:ext cx="515155" cy="51515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BE2F7F-0C4E-428E-AD37-F8794BF0AB70}"/>
              </a:ext>
            </a:extLst>
          </p:cNvPr>
          <p:cNvSpPr/>
          <p:nvPr/>
        </p:nvSpPr>
        <p:spPr>
          <a:xfrm>
            <a:off x="7640508" y="3502749"/>
            <a:ext cx="515155" cy="51515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9952E0-32F2-449B-9610-41D3D66FF3E0}"/>
              </a:ext>
            </a:extLst>
          </p:cNvPr>
          <p:cNvCxnSpPr>
            <a:stCxn id="15" idx="7"/>
            <a:endCxn id="7" idx="3"/>
          </p:cNvCxnSpPr>
          <p:nvPr/>
        </p:nvCxnSpPr>
        <p:spPr>
          <a:xfrm flipV="1">
            <a:off x="5828089" y="3011708"/>
            <a:ext cx="890585" cy="64192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68D100-049C-4F35-BD78-C4C38CD6BDFA}"/>
              </a:ext>
            </a:extLst>
          </p:cNvPr>
          <p:cNvCxnSpPr>
            <a:stCxn id="6" idx="5"/>
            <a:endCxn id="15" idx="1"/>
          </p:cNvCxnSpPr>
          <p:nvPr/>
        </p:nvCxnSpPr>
        <p:spPr>
          <a:xfrm>
            <a:off x="4573234" y="3007819"/>
            <a:ext cx="890586" cy="64581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1C9EE3-CEE5-4D80-85F9-370F14362CF8}"/>
              </a:ext>
            </a:extLst>
          </p:cNvPr>
          <p:cNvCxnSpPr>
            <a:stCxn id="15" idx="5"/>
            <a:endCxn id="10" idx="1"/>
          </p:cNvCxnSpPr>
          <p:nvPr/>
        </p:nvCxnSpPr>
        <p:spPr>
          <a:xfrm>
            <a:off x="5828089" y="4017904"/>
            <a:ext cx="890586" cy="65798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25F2FC-2A4C-4E80-B5B5-FF21760F3A4B}"/>
              </a:ext>
            </a:extLst>
          </p:cNvPr>
          <p:cNvCxnSpPr>
            <a:stCxn id="9" idx="7"/>
            <a:endCxn id="15" idx="3"/>
          </p:cNvCxnSpPr>
          <p:nvPr/>
        </p:nvCxnSpPr>
        <p:spPr>
          <a:xfrm flipV="1">
            <a:off x="4573234" y="4017904"/>
            <a:ext cx="890586" cy="64811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1798DA-D5A9-4D1B-960E-39ED9443EEE6}"/>
              </a:ext>
            </a:extLst>
          </p:cNvPr>
          <p:cNvCxnSpPr>
            <a:stCxn id="16" idx="1"/>
            <a:endCxn id="7" idx="5"/>
          </p:cNvCxnSpPr>
          <p:nvPr/>
        </p:nvCxnSpPr>
        <p:spPr>
          <a:xfrm flipH="1" flipV="1">
            <a:off x="7082943" y="3011708"/>
            <a:ext cx="633008" cy="56648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94113D-6FA7-4888-AAE6-2CD00975F2A9}"/>
              </a:ext>
            </a:extLst>
          </p:cNvPr>
          <p:cNvCxnSpPr>
            <a:stCxn id="16" idx="3"/>
            <a:endCxn id="10" idx="7"/>
          </p:cNvCxnSpPr>
          <p:nvPr/>
        </p:nvCxnSpPr>
        <p:spPr>
          <a:xfrm flipH="1">
            <a:off x="7082944" y="3942461"/>
            <a:ext cx="633007" cy="7334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7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Coloring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F33463-3C60-493D-9874-9F8556CF938E}"/>
              </a:ext>
            </a:extLst>
          </p:cNvPr>
          <p:cNvSpPr/>
          <p:nvPr/>
        </p:nvSpPr>
        <p:spPr>
          <a:xfrm>
            <a:off x="4133522" y="2568107"/>
            <a:ext cx="515155" cy="51515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DA86EA-AEA6-4E2A-A8EB-3A2AD973842E}"/>
              </a:ext>
            </a:extLst>
          </p:cNvPr>
          <p:cNvSpPr/>
          <p:nvPr/>
        </p:nvSpPr>
        <p:spPr>
          <a:xfrm>
            <a:off x="6643231" y="2571996"/>
            <a:ext cx="515155" cy="51515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310153-DA88-4A98-95E0-064583A636F4}"/>
              </a:ext>
            </a:extLst>
          </p:cNvPr>
          <p:cNvSpPr/>
          <p:nvPr/>
        </p:nvSpPr>
        <p:spPr>
          <a:xfrm>
            <a:off x="4133522" y="4590577"/>
            <a:ext cx="515155" cy="51515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1E8D3D-33DE-456E-9CBF-C78AB92AB645}"/>
              </a:ext>
            </a:extLst>
          </p:cNvPr>
          <p:cNvSpPr/>
          <p:nvPr/>
        </p:nvSpPr>
        <p:spPr>
          <a:xfrm>
            <a:off x="6643232" y="4600443"/>
            <a:ext cx="515155" cy="51515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267BDD-A549-49D7-9AC6-1468A8DD1F65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4648677" y="2825685"/>
            <a:ext cx="1994554" cy="38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301A27-8ED1-4256-9B15-ED768D9A9CC4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4391100" y="3083262"/>
            <a:ext cx="0" cy="150731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A393E5-38A1-40D0-BD74-04F6BB28BCED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 flipV="1">
            <a:off x="4648677" y="4848155"/>
            <a:ext cx="1994555" cy="986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570B6C-574C-4D8D-8894-094FD7F9ECB3}"/>
              </a:ext>
            </a:extLst>
          </p:cNvPr>
          <p:cNvCxnSpPr>
            <a:stCxn id="10" idx="0"/>
            <a:endCxn id="7" idx="4"/>
          </p:cNvCxnSpPr>
          <p:nvPr/>
        </p:nvCxnSpPr>
        <p:spPr>
          <a:xfrm flipH="1" flipV="1">
            <a:off x="6900809" y="3087151"/>
            <a:ext cx="1" cy="151329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477E9B5-788A-4EE5-91CE-B1CB8977E019}"/>
              </a:ext>
            </a:extLst>
          </p:cNvPr>
          <p:cNvSpPr/>
          <p:nvPr/>
        </p:nvSpPr>
        <p:spPr>
          <a:xfrm>
            <a:off x="5388377" y="3578192"/>
            <a:ext cx="515155" cy="51515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BE2F7F-0C4E-428E-AD37-F8794BF0AB70}"/>
              </a:ext>
            </a:extLst>
          </p:cNvPr>
          <p:cNvSpPr/>
          <p:nvPr/>
        </p:nvSpPr>
        <p:spPr>
          <a:xfrm>
            <a:off x="7640508" y="3502749"/>
            <a:ext cx="515155" cy="51515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9952E0-32F2-449B-9610-41D3D66FF3E0}"/>
              </a:ext>
            </a:extLst>
          </p:cNvPr>
          <p:cNvCxnSpPr>
            <a:stCxn id="15" idx="7"/>
            <a:endCxn id="7" idx="3"/>
          </p:cNvCxnSpPr>
          <p:nvPr/>
        </p:nvCxnSpPr>
        <p:spPr>
          <a:xfrm flipV="1">
            <a:off x="5828089" y="3011708"/>
            <a:ext cx="890585" cy="64192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68D100-049C-4F35-BD78-C4C38CD6BDFA}"/>
              </a:ext>
            </a:extLst>
          </p:cNvPr>
          <p:cNvCxnSpPr>
            <a:stCxn id="6" idx="5"/>
            <a:endCxn id="15" idx="1"/>
          </p:cNvCxnSpPr>
          <p:nvPr/>
        </p:nvCxnSpPr>
        <p:spPr>
          <a:xfrm>
            <a:off x="4573234" y="3007819"/>
            <a:ext cx="890586" cy="64581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1C9EE3-CEE5-4D80-85F9-370F14362CF8}"/>
              </a:ext>
            </a:extLst>
          </p:cNvPr>
          <p:cNvCxnSpPr>
            <a:stCxn id="15" idx="5"/>
            <a:endCxn id="10" idx="1"/>
          </p:cNvCxnSpPr>
          <p:nvPr/>
        </p:nvCxnSpPr>
        <p:spPr>
          <a:xfrm>
            <a:off x="5828089" y="4017904"/>
            <a:ext cx="890586" cy="65798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25F2FC-2A4C-4E80-B5B5-FF21760F3A4B}"/>
              </a:ext>
            </a:extLst>
          </p:cNvPr>
          <p:cNvCxnSpPr>
            <a:stCxn id="9" idx="7"/>
            <a:endCxn id="15" idx="3"/>
          </p:cNvCxnSpPr>
          <p:nvPr/>
        </p:nvCxnSpPr>
        <p:spPr>
          <a:xfrm flipV="1">
            <a:off x="4573234" y="4017904"/>
            <a:ext cx="890586" cy="64811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1798DA-D5A9-4D1B-960E-39ED9443EEE6}"/>
              </a:ext>
            </a:extLst>
          </p:cNvPr>
          <p:cNvCxnSpPr>
            <a:stCxn id="16" idx="1"/>
            <a:endCxn id="7" idx="5"/>
          </p:cNvCxnSpPr>
          <p:nvPr/>
        </p:nvCxnSpPr>
        <p:spPr>
          <a:xfrm flipH="1" flipV="1">
            <a:off x="7082943" y="3011708"/>
            <a:ext cx="633008" cy="56648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94113D-6FA7-4888-AAE6-2CD00975F2A9}"/>
              </a:ext>
            </a:extLst>
          </p:cNvPr>
          <p:cNvCxnSpPr>
            <a:stCxn id="16" idx="3"/>
            <a:endCxn id="10" idx="7"/>
          </p:cNvCxnSpPr>
          <p:nvPr/>
        </p:nvCxnSpPr>
        <p:spPr>
          <a:xfrm flipH="1">
            <a:off x="7082944" y="3942461"/>
            <a:ext cx="633007" cy="7334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339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Coloring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F33463-3C60-493D-9874-9F8556CF938E}"/>
              </a:ext>
            </a:extLst>
          </p:cNvPr>
          <p:cNvSpPr/>
          <p:nvPr/>
        </p:nvSpPr>
        <p:spPr>
          <a:xfrm>
            <a:off x="4133522" y="2568107"/>
            <a:ext cx="515155" cy="51515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DA86EA-AEA6-4E2A-A8EB-3A2AD973842E}"/>
              </a:ext>
            </a:extLst>
          </p:cNvPr>
          <p:cNvSpPr/>
          <p:nvPr/>
        </p:nvSpPr>
        <p:spPr>
          <a:xfrm>
            <a:off x="6643231" y="2571996"/>
            <a:ext cx="515155" cy="515155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310153-DA88-4A98-95E0-064583A636F4}"/>
              </a:ext>
            </a:extLst>
          </p:cNvPr>
          <p:cNvSpPr/>
          <p:nvPr/>
        </p:nvSpPr>
        <p:spPr>
          <a:xfrm>
            <a:off x="4133522" y="4590577"/>
            <a:ext cx="515155" cy="51515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1E8D3D-33DE-456E-9CBF-C78AB92AB645}"/>
              </a:ext>
            </a:extLst>
          </p:cNvPr>
          <p:cNvSpPr/>
          <p:nvPr/>
        </p:nvSpPr>
        <p:spPr>
          <a:xfrm>
            <a:off x="6643232" y="4600443"/>
            <a:ext cx="515155" cy="51515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267BDD-A549-49D7-9AC6-1468A8DD1F65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4648677" y="2825685"/>
            <a:ext cx="1994554" cy="38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301A27-8ED1-4256-9B15-ED768D9A9CC4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4391100" y="3083262"/>
            <a:ext cx="0" cy="150731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A393E5-38A1-40D0-BD74-04F6BB28BCED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 flipV="1">
            <a:off x="4648677" y="4848155"/>
            <a:ext cx="1994555" cy="986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570B6C-574C-4D8D-8894-094FD7F9ECB3}"/>
              </a:ext>
            </a:extLst>
          </p:cNvPr>
          <p:cNvCxnSpPr>
            <a:stCxn id="10" idx="0"/>
            <a:endCxn id="7" idx="4"/>
          </p:cNvCxnSpPr>
          <p:nvPr/>
        </p:nvCxnSpPr>
        <p:spPr>
          <a:xfrm flipH="1" flipV="1">
            <a:off x="6900809" y="3087151"/>
            <a:ext cx="1" cy="151329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477E9B5-788A-4EE5-91CE-B1CB8977E019}"/>
              </a:ext>
            </a:extLst>
          </p:cNvPr>
          <p:cNvSpPr/>
          <p:nvPr/>
        </p:nvSpPr>
        <p:spPr>
          <a:xfrm>
            <a:off x="5388377" y="3578192"/>
            <a:ext cx="515155" cy="51515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BE2F7F-0C4E-428E-AD37-F8794BF0AB70}"/>
              </a:ext>
            </a:extLst>
          </p:cNvPr>
          <p:cNvSpPr/>
          <p:nvPr/>
        </p:nvSpPr>
        <p:spPr>
          <a:xfrm>
            <a:off x="7640508" y="3502749"/>
            <a:ext cx="515155" cy="51515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9952E0-32F2-449B-9610-41D3D66FF3E0}"/>
              </a:ext>
            </a:extLst>
          </p:cNvPr>
          <p:cNvCxnSpPr>
            <a:stCxn id="15" idx="7"/>
            <a:endCxn id="7" idx="3"/>
          </p:cNvCxnSpPr>
          <p:nvPr/>
        </p:nvCxnSpPr>
        <p:spPr>
          <a:xfrm flipV="1">
            <a:off x="5828089" y="3011708"/>
            <a:ext cx="890585" cy="64192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68D100-049C-4F35-BD78-C4C38CD6BDFA}"/>
              </a:ext>
            </a:extLst>
          </p:cNvPr>
          <p:cNvCxnSpPr>
            <a:stCxn id="6" idx="5"/>
            <a:endCxn id="15" idx="1"/>
          </p:cNvCxnSpPr>
          <p:nvPr/>
        </p:nvCxnSpPr>
        <p:spPr>
          <a:xfrm>
            <a:off x="4573234" y="3007819"/>
            <a:ext cx="890586" cy="64581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1C9EE3-CEE5-4D80-85F9-370F14362CF8}"/>
              </a:ext>
            </a:extLst>
          </p:cNvPr>
          <p:cNvCxnSpPr>
            <a:stCxn id="15" idx="5"/>
            <a:endCxn id="10" idx="1"/>
          </p:cNvCxnSpPr>
          <p:nvPr/>
        </p:nvCxnSpPr>
        <p:spPr>
          <a:xfrm>
            <a:off x="5828089" y="4017904"/>
            <a:ext cx="890586" cy="65798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25F2FC-2A4C-4E80-B5B5-FF21760F3A4B}"/>
              </a:ext>
            </a:extLst>
          </p:cNvPr>
          <p:cNvCxnSpPr>
            <a:stCxn id="9" idx="7"/>
            <a:endCxn id="15" idx="3"/>
          </p:cNvCxnSpPr>
          <p:nvPr/>
        </p:nvCxnSpPr>
        <p:spPr>
          <a:xfrm flipV="1">
            <a:off x="4573234" y="4017904"/>
            <a:ext cx="890586" cy="64811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1798DA-D5A9-4D1B-960E-39ED9443EEE6}"/>
              </a:ext>
            </a:extLst>
          </p:cNvPr>
          <p:cNvCxnSpPr>
            <a:stCxn id="16" idx="1"/>
            <a:endCxn id="7" idx="5"/>
          </p:cNvCxnSpPr>
          <p:nvPr/>
        </p:nvCxnSpPr>
        <p:spPr>
          <a:xfrm flipH="1" flipV="1">
            <a:off x="7082943" y="3011708"/>
            <a:ext cx="633008" cy="56648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94113D-6FA7-4888-AAE6-2CD00975F2A9}"/>
              </a:ext>
            </a:extLst>
          </p:cNvPr>
          <p:cNvCxnSpPr>
            <a:stCxn id="16" idx="3"/>
            <a:endCxn id="10" idx="7"/>
          </p:cNvCxnSpPr>
          <p:nvPr/>
        </p:nvCxnSpPr>
        <p:spPr>
          <a:xfrm flipH="1">
            <a:off x="7082944" y="3942461"/>
            <a:ext cx="633007" cy="7334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115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Coloring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F33463-3C60-493D-9874-9F8556CF938E}"/>
              </a:ext>
            </a:extLst>
          </p:cNvPr>
          <p:cNvSpPr/>
          <p:nvPr/>
        </p:nvSpPr>
        <p:spPr>
          <a:xfrm>
            <a:off x="4133522" y="2568107"/>
            <a:ext cx="515155" cy="51515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DA86EA-AEA6-4E2A-A8EB-3A2AD973842E}"/>
              </a:ext>
            </a:extLst>
          </p:cNvPr>
          <p:cNvSpPr/>
          <p:nvPr/>
        </p:nvSpPr>
        <p:spPr>
          <a:xfrm>
            <a:off x="6643231" y="2571996"/>
            <a:ext cx="515155" cy="515155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310153-DA88-4A98-95E0-064583A636F4}"/>
              </a:ext>
            </a:extLst>
          </p:cNvPr>
          <p:cNvSpPr/>
          <p:nvPr/>
        </p:nvSpPr>
        <p:spPr>
          <a:xfrm>
            <a:off x="4133522" y="4590577"/>
            <a:ext cx="515155" cy="51515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1E8D3D-33DE-456E-9CBF-C78AB92AB645}"/>
              </a:ext>
            </a:extLst>
          </p:cNvPr>
          <p:cNvSpPr/>
          <p:nvPr/>
        </p:nvSpPr>
        <p:spPr>
          <a:xfrm>
            <a:off x="6643232" y="4600443"/>
            <a:ext cx="515155" cy="51515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267BDD-A549-49D7-9AC6-1468A8DD1F65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4648677" y="2825685"/>
            <a:ext cx="1994554" cy="38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301A27-8ED1-4256-9B15-ED768D9A9CC4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4391100" y="3083262"/>
            <a:ext cx="0" cy="150731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A393E5-38A1-40D0-BD74-04F6BB28BCED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 flipV="1">
            <a:off x="4648677" y="4848155"/>
            <a:ext cx="1994555" cy="986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570B6C-574C-4D8D-8894-094FD7F9ECB3}"/>
              </a:ext>
            </a:extLst>
          </p:cNvPr>
          <p:cNvCxnSpPr>
            <a:stCxn id="10" idx="0"/>
            <a:endCxn id="7" idx="4"/>
          </p:cNvCxnSpPr>
          <p:nvPr/>
        </p:nvCxnSpPr>
        <p:spPr>
          <a:xfrm flipH="1" flipV="1">
            <a:off x="6900809" y="3087151"/>
            <a:ext cx="1" cy="151329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477E9B5-788A-4EE5-91CE-B1CB8977E019}"/>
              </a:ext>
            </a:extLst>
          </p:cNvPr>
          <p:cNvSpPr/>
          <p:nvPr/>
        </p:nvSpPr>
        <p:spPr>
          <a:xfrm>
            <a:off x="5388377" y="3578192"/>
            <a:ext cx="515155" cy="51515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BE2F7F-0C4E-428E-AD37-F8794BF0AB70}"/>
              </a:ext>
            </a:extLst>
          </p:cNvPr>
          <p:cNvSpPr/>
          <p:nvPr/>
        </p:nvSpPr>
        <p:spPr>
          <a:xfrm>
            <a:off x="7640508" y="3502749"/>
            <a:ext cx="515155" cy="51515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9952E0-32F2-449B-9610-41D3D66FF3E0}"/>
              </a:ext>
            </a:extLst>
          </p:cNvPr>
          <p:cNvCxnSpPr>
            <a:stCxn id="15" idx="7"/>
            <a:endCxn id="7" idx="3"/>
          </p:cNvCxnSpPr>
          <p:nvPr/>
        </p:nvCxnSpPr>
        <p:spPr>
          <a:xfrm flipV="1">
            <a:off x="5828089" y="3011708"/>
            <a:ext cx="890585" cy="64192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68D100-049C-4F35-BD78-C4C38CD6BDFA}"/>
              </a:ext>
            </a:extLst>
          </p:cNvPr>
          <p:cNvCxnSpPr>
            <a:stCxn id="6" idx="5"/>
            <a:endCxn id="15" idx="1"/>
          </p:cNvCxnSpPr>
          <p:nvPr/>
        </p:nvCxnSpPr>
        <p:spPr>
          <a:xfrm>
            <a:off x="4573234" y="3007819"/>
            <a:ext cx="890586" cy="64581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1C9EE3-CEE5-4D80-85F9-370F14362CF8}"/>
              </a:ext>
            </a:extLst>
          </p:cNvPr>
          <p:cNvCxnSpPr>
            <a:stCxn id="15" idx="5"/>
            <a:endCxn id="10" idx="1"/>
          </p:cNvCxnSpPr>
          <p:nvPr/>
        </p:nvCxnSpPr>
        <p:spPr>
          <a:xfrm>
            <a:off x="5828089" y="4017904"/>
            <a:ext cx="890586" cy="65798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25F2FC-2A4C-4E80-B5B5-FF21760F3A4B}"/>
              </a:ext>
            </a:extLst>
          </p:cNvPr>
          <p:cNvCxnSpPr>
            <a:stCxn id="9" idx="7"/>
            <a:endCxn id="15" idx="3"/>
          </p:cNvCxnSpPr>
          <p:nvPr/>
        </p:nvCxnSpPr>
        <p:spPr>
          <a:xfrm flipV="1">
            <a:off x="4573234" y="4017904"/>
            <a:ext cx="890586" cy="64811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1798DA-D5A9-4D1B-960E-39ED9443EEE6}"/>
              </a:ext>
            </a:extLst>
          </p:cNvPr>
          <p:cNvCxnSpPr>
            <a:stCxn id="16" idx="1"/>
            <a:endCxn id="7" idx="5"/>
          </p:cNvCxnSpPr>
          <p:nvPr/>
        </p:nvCxnSpPr>
        <p:spPr>
          <a:xfrm flipH="1" flipV="1">
            <a:off x="7082943" y="3011708"/>
            <a:ext cx="633008" cy="56648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94113D-6FA7-4888-AAE6-2CD00975F2A9}"/>
              </a:ext>
            </a:extLst>
          </p:cNvPr>
          <p:cNvCxnSpPr>
            <a:stCxn id="16" idx="3"/>
            <a:endCxn id="10" idx="7"/>
          </p:cNvCxnSpPr>
          <p:nvPr/>
        </p:nvCxnSpPr>
        <p:spPr>
          <a:xfrm flipH="1">
            <a:off x="7082944" y="3942461"/>
            <a:ext cx="633007" cy="7334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952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Coloring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F33463-3C60-493D-9874-9F8556CF938E}"/>
              </a:ext>
            </a:extLst>
          </p:cNvPr>
          <p:cNvSpPr/>
          <p:nvPr/>
        </p:nvSpPr>
        <p:spPr>
          <a:xfrm>
            <a:off x="4133522" y="2568107"/>
            <a:ext cx="515155" cy="51515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DA86EA-AEA6-4E2A-A8EB-3A2AD973842E}"/>
              </a:ext>
            </a:extLst>
          </p:cNvPr>
          <p:cNvSpPr/>
          <p:nvPr/>
        </p:nvSpPr>
        <p:spPr>
          <a:xfrm>
            <a:off x="6643231" y="2571996"/>
            <a:ext cx="515155" cy="515155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310153-DA88-4A98-95E0-064583A636F4}"/>
              </a:ext>
            </a:extLst>
          </p:cNvPr>
          <p:cNvSpPr/>
          <p:nvPr/>
        </p:nvSpPr>
        <p:spPr>
          <a:xfrm>
            <a:off x="4133522" y="4590577"/>
            <a:ext cx="515155" cy="51515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1E8D3D-33DE-456E-9CBF-C78AB92AB645}"/>
              </a:ext>
            </a:extLst>
          </p:cNvPr>
          <p:cNvSpPr/>
          <p:nvPr/>
        </p:nvSpPr>
        <p:spPr>
          <a:xfrm>
            <a:off x="6643232" y="4600443"/>
            <a:ext cx="515155" cy="51515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267BDD-A549-49D7-9AC6-1468A8DD1F65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4648677" y="2825685"/>
            <a:ext cx="1994554" cy="38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301A27-8ED1-4256-9B15-ED768D9A9CC4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4391100" y="3083262"/>
            <a:ext cx="0" cy="150731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A393E5-38A1-40D0-BD74-04F6BB28BCED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 flipV="1">
            <a:off x="4648677" y="4848155"/>
            <a:ext cx="1994555" cy="986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570B6C-574C-4D8D-8894-094FD7F9ECB3}"/>
              </a:ext>
            </a:extLst>
          </p:cNvPr>
          <p:cNvCxnSpPr>
            <a:stCxn id="10" idx="0"/>
            <a:endCxn id="7" idx="4"/>
          </p:cNvCxnSpPr>
          <p:nvPr/>
        </p:nvCxnSpPr>
        <p:spPr>
          <a:xfrm flipH="1" flipV="1">
            <a:off x="6900809" y="3087151"/>
            <a:ext cx="1" cy="151329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477E9B5-788A-4EE5-91CE-B1CB8977E019}"/>
              </a:ext>
            </a:extLst>
          </p:cNvPr>
          <p:cNvSpPr/>
          <p:nvPr/>
        </p:nvSpPr>
        <p:spPr>
          <a:xfrm>
            <a:off x="5388377" y="3578192"/>
            <a:ext cx="515155" cy="515155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BE2F7F-0C4E-428E-AD37-F8794BF0AB70}"/>
              </a:ext>
            </a:extLst>
          </p:cNvPr>
          <p:cNvSpPr/>
          <p:nvPr/>
        </p:nvSpPr>
        <p:spPr>
          <a:xfrm>
            <a:off x="7640508" y="3502749"/>
            <a:ext cx="515155" cy="51515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9952E0-32F2-449B-9610-41D3D66FF3E0}"/>
              </a:ext>
            </a:extLst>
          </p:cNvPr>
          <p:cNvCxnSpPr>
            <a:stCxn id="15" idx="7"/>
            <a:endCxn id="7" idx="3"/>
          </p:cNvCxnSpPr>
          <p:nvPr/>
        </p:nvCxnSpPr>
        <p:spPr>
          <a:xfrm flipV="1">
            <a:off x="5828089" y="3011708"/>
            <a:ext cx="890585" cy="64192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68D100-049C-4F35-BD78-C4C38CD6BDFA}"/>
              </a:ext>
            </a:extLst>
          </p:cNvPr>
          <p:cNvCxnSpPr>
            <a:stCxn id="6" idx="5"/>
            <a:endCxn id="15" idx="1"/>
          </p:cNvCxnSpPr>
          <p:nvPr/>
        </p:nvCxnSpPr>
        <p:spPr>
          <a:xfrm>
            <a:off x="4573234" y="3007819"/>
            <a:ext cx="890586" cy="64581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1C9EE3-CEE5-4D80-85F9-370F14362CF8}"/>
              </a:ext>
            </a:extLst>
          </p:cNvPr>
          <p:cNvCxnSpPr>
            <a:stCxn id="15" idx="5"/>
            <a:endCxn id="10" idx="1"/>
          </p:cNvCxnSpPr>
          <p:nvPr/>
        </p:nvCxnSpPr>
        <p:spPr>
          <a:xfrm>
            <a:off x="5828089" y="4017904"/>
            <a:ext cx="890586" cy="65798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25F2FC-2A4C-4E80-B5B5-FF21760F3A4B}"/>
              </a:ext>
            </a:extLst>
          </p:cNvPr>
          <p:cNvCxnSpPr>
            <a:stCxn id="9" idx="7"/>
            <a:endCxn id="15" idx="3"/>
          </p:cNvCxnSpPr>
          <p:nvPr/>
        </p:nvCxnSpPr>
        <p:spPr>
          <a:xfrm flipV="1">
            <a:off x="4573234" y="4017904"/>
            <a:ext cx="890586" cy="64811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1798DA-D5A9-4D1B-960E-39ED9443EEE6}"/>
              </a:ext>
            </a:extLst>
          </p:cNvPr>
          <p:cNvCxnSpPr>
            <a:stCxn id="16" idx="1"/>
            <a:endCxn id="7" idx="5"/>
          </p:cNvCxnSpPr>
          <p:nvPr/>
        </p:nvCxnSpPr>
        <p:spPr>
          <a:xfrm flipH="1" flipV="1">
            <a:off x="7082943" y="3011708"/>
            <a:ext cx="633008" cy="56648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94113D-6FA7-4888-AAE6-2CD00975F2A9}"/>
              </a:ext>
            </a:extLst>
          </p:cNvPr>
          <p:cNvCxnSpPr>
            <a:stCxn id="16" idx="3"/>
            <a:endCxn id="10" idx="7"/>
          </p:cNvCxnSpPr>
          <p:nvPr/>
        </p:nvCxnSpPr>
        <p:spPr>
          <a:xfrm flipH="1">
            <a:off x="7082944" y="3942461"/>
            <a:ext cx="633007" cy="7334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399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Coloring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F33463-3C60-493D-9874-9F8556CF938E}"/>
              </a:ext>
            </a:extLst>
          </p:cNvPr>
          <p:cNvSpPr/>
          <p:nvPr/>
        </p:nvSpPr>
        <p:spPr>
          <a:xfrm>
            <a:off x="4133522" y="2568107"/>
            <a:ext cx="515155" cy="51515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DA86EA-AEA6-4E2A-A8EB-3A2AD973842E}"/>
              </a:ext>
            </a:extLst>
          </p:cNvPr>
          <p:cNvSpPr/>
          <p:nvPr/>
        </p:nvSpPr>
        <p:spPr>
          <a:xfrm>
            <a:off x="6643231" y="2571996"/>
            <a:ext cx="515155" cy="515155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310153-DA88-4A98-95E0-064583A636F4}"/>
              </a:ext>
            </a:extLst>
          </p:cNvPr>
          <p:cNvSpPr/>
          <p:nvPr/>
        </p:nvSpPr>
        <p:spPr>
          <a:xfrm>
            <a:off x="4133522" y="4590577"/>
            <a:ext cx="515155" cy="51515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1E8D3D-33DE-456E-9CBF-C78AB92AB645}"/>
              </a:ext>
            </a:extLst>
          </p:cNvPr>
          <p:cNvSpPr/>
          <p:nvPr/>
        </p:nvSpPr>
        <p:spPr>
          <a:xfrm>
            <a:off x="6643232" y="4600443"/>
            <a:ext cx="515155" cy="51515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267BDD-A549-49D7-9AC6-1468A8DD1F65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4648677" y="2825685"/>
            <a:ext cx="1994554" cy="38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301A27-8ED1-4256-9B15-ED768D9A9CC4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4391100" y="3083262"/>
            <a:ext cx="0" cy="150731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A393E5-38A1-40D0-BD74-04F6BB28BCED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 flipV="1">
            <a:off x="4648677" y="4848155"/>
            <a:ext cx="1994555" cy="986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570B6C-574C-4D8D-8894-094FD7F9ECB3}"/>
              </a:ext>
            </a:extLst>
          </p:cNvPr>
          <p:cNvCxnSpPr>
            <a:stCxn id="10" idx="0"/>
            <a:endCxn id="7" idx="4"/>
          </p:cNvCxnSpPr>
          <p:nvPr/>
        </p:nvCxnSpPr>
        <p:spPr>
          <a:xfrm flipH="1" flipV="1">
            <a:off x="6900809" y="3087151"/>
            <a:ext cx="1" cy="151329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477E9B5-788A-4EE5-91CE-B1CB8977E019}"/>
              </a:ext>
            </a:extLst>
          </p:cNvPr>
          <p:cNvSpPr/>
          <p:nvPr/>
        </p:nvSpPr>
        <p:spPr>
          <a:xfrm>
            <a:off x="5388377" y="3578192"/>
            <a:ext cx="515155" cy="51515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BE2F7F-0C4E-428E-AD37-F8794BF0AB70}"/>
              </a:ext>
            </a:extLst>
          </p:cNvPr>
          <p:cNvSpPr/>
          <p:nvPr/>
        </p:nvSpPr>
        <p:spPr>
          <a:xfrm>
            <a:off x="7640508" y="3502749"/>
            <a:ext cx="515155" cy="51515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9952E0-32F2-449B-9610-41D3D66FF3E0}"/>
              </a:ext>
            </a:extLst>
          </p:cNvPr>
          <p:cNvCxnSpPr>
            <a:stCxn id="15" idx="7"/>
            <a:endCxn id="7" idx="3"/>
          </p:cNvCxnSpPr>
          <p:nvPr/>
        </p:nvCxnSpPr>
        <p:spPr>
          <a:xfrm flipV="1">
            <a:off x="5828089" y="3011708"/>
            <a:ext cx="890585" cy="64192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68D100-049C-4F35-BD78-C4C38CD6BDFA}"/>
              </a:ext>
            </a:extLst>
          </p:cNvPr>
          <p:cNvCxnSpPr>
            <a:stCxn id="6" idx="5"/>
            <a:endCxn id="15" idx="1"/>
          </p:cNvCxnSpPr>
          <p:nvPr/>
        </p:nvCxnSpPr>
        <p:spPr>
          <a:xfrm>
            <a:off x="4573234" y="3007819"/>
            <a:ext cx="890586" cy="64581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1C9EE3-CEE5-4D80-85F9-370F14362CF8}"/>
              </a:ext>
            </a:extLst>
          </p:cNvPr>
          <p:cNvCxnSpPr>
            <a:stCxn id="15" idx="5"/>
            <a:endCxn id="10" idx="1"/>
          </p:cNvCxnSpPr>
          <p:nvPr/>
        </p:nvCxnSpPr>
        <p:spPr>
          <a:xfrm>
            <a:off x="5828089" y="4017904"/>
            <a:ext cx="890586" cy="65798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25F2FC-2A4C-4E80-B5B5-FF21760F3A4B}"/>
              </a:ext>
            </a:extLst>
          </p:cNvPr>
          <p:cNvCxnSpPr>
            <a:stCxn id="9" idx="7"/>
            <a:endCxn id="15" idx="3"/>
          </p:cNvCxnSpPr>
          <p:nvPr/>
        </p:nvCxnSpPr>
        <p:spPr>
          <a:xfrm flipV="1">
            <a:off x="4573234" y="4017904"/>
            <a:ext cx="890586" cy="64811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1798DA-D5A9-4D1B-960E-39ED9443EEE6}"/>
              </a:ext>
            </a:extLst>
          </p:cNvPr>
          <p:cNvCxnSpPr>
            <a:stCxn id="16" idx="1"/>
            <a:endCxn id="7" idx="5"/>
          </p:cNvCxnSpPr>
          <p:nvPr/>
        </p:nvCxnSpPr>
        <p:spPr>
          <a:xfrm flipH="1" flipV="1">
            <a:off x="7082943" y="3011708"/>
            <a:ext cx="633008" cy="56648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94113D-6FA7-4888-AAE6-2CD00975F2A9}"/>
              </a:ext>
            </a:extLst>
          </p:cNvPr>
          <p:cNvCxnSpPr>
            <a:stCxn id="16" idx="3"/>
            <a:endCxn id="10" idx="7"/>
          </p:cNvCxnSpPr>
          <p:nvPr/>
        </p:nvCxnSpPr>
        <p:spPr>
          <a:xfrm flipH="1">
            <a:off x="7082944" y="3942461"/>
            <a:ext cx="633007" cy="7334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19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Coloring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 problem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that we have to color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vertices of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 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graph such that no two adjacent vertices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share the same color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use integer representation for the given colors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 smallest number of colors needed to color a graph 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(V, E)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is called its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chromatic number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may be more than one solution - for example we can color a graph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vertices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ways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colors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several applications of this problem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2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Coloring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F33463-3C60-493D-9874-9F8556CF938E}"/>
              </a:ext>
            </a:extLst>
          </p:cNvPr>
          <p:cNvSpPr/>
          <p:nvPr/>
        </p:nvSpPr>
        <p:spPr>
          <a:xfrm>
            <a:off x="4133522" y="2568107"/>
            <a:ext cx="515155" cy="51515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DA86EA-AEA6-4E2A-A8EB-3A2AD973842E}"/>
              </a:ext>
            </a:extLst>
          </p:cNvPr>
          <p:cNvSpPr/>
          <p:nvPr/>
        </p:nvSpPr>
        <p:spPr>
          <a:xfrm>
            <a:off x="6643231" y="2571996"/>
            <a:ext cx="515155" cy="515155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310153-DA88-4A98-95E0-064583A636F4}"/>
              </a:ext>
            </a:extLst>
          </p:cNvPr>
          <p:cNvSpPr/>
          <p:nvPr/>
        </p:nvSpPr>
        <p:spPr>
          <a:xfrm>
            <a:off x="4133522" y="4590577"/>
            <a:ext cx="515155" cy="51515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1E8D3D-33DE-456E-9CBF-C78AB92AB645}"/>
              </a:ext>
            </a:extLst>
          </p:cNvPr>
          <p:cNvSpPr/>
          <p:nvPr/>
        </p:nvSpPr>
        <p:spPr>
          <a:xfrm>
            <a:off x="6643232" y="4600443"/>
            <a:ext cx="515155" cy="51515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267BDD-A549-49D7-9AC6-1468A8DD1F65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4648677" y="2825685"/>
            <a:ext cx="1994554" cy="38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301A27-8ED1-4256-9B15-ED768D9A9CC4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4391100" y="3083262"/>
            <a:ext cx="0" cy="150731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A393E5-38A1-40D0-BD74-04F6BB28BCED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 flipV="1">
            <a:off x="4648677" y="4848155"/>
            <a:ext cx="1994555" cy="986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570B6C-574C-4D8D-8894-094FD7F9ECB3}"/>
              </a:ext>
            </a:extLst>
          </p:cNvPr>
          <p:cNvCxnSpPr>
            <a:stCxn id="10" idx="0"/>
            <a:endCxn id="7" idx="4"/>
          </p:cNvCxnSpPr>
          <p:nvPr/>
        </p:nvCxnSpPr>
        <p:spPr>
          <a:xfrm flipH="1" flipV="1">
            <a:off x="6900809" y="3087151"/>
            <a:ext cx="1" cy="151329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477E9B5-788A-4EE5-91CE-B1CB8977E019}"/>
              </a:ext>
            </a:extLst>
          </p:cNvPr>
          <p:cNvSpPr/>
          <p:nvPr/>
        </p:nvSpPr>
        <p:spPr>
          <a:xfrm>
            <a:off x="5388377" y="3578192"/>
            <a:ext cx="515155" cy="51515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BE2F7F-0C4E-428E-AD37-F8794BF0AB70}"/>
              </a:ext>
            </a:extLst>
          </p:cNvPr>
          <p:cNvSpPr/>
          <p:nvPr/>
        </p:nvSpPr>
        <p:spPr>
          <a:xfrm>
            <a:off x="7640508" y="3502749"/>
            <a:ext cx="515155" cy="51515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9952E0-32F2-449B-9610-41D3D66FF3E0}"/>
              </a:ext>
            </a:extLst>
          </p:cNvPr>
          <p:cNvCxnSpPr>
            <a:stCxn id="15" idx="7"/>
            <a:endCxn id="7" idx="3"/>
          </p:cNvCxnSpPr>
          <p:nvPr/>
        </p:nvCxnSpPr>
        <p:spPr>
          <a:xfrm flipV="1">
            <a:off x="5828089" y="3011708"/>
            <a:ext cx="890585" cy="64192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68D100-049C-4F35-BD78-C4C38CD6BDFA}"/>
              </a:ext>
            </a:extLst>
          </p:cNvPr>
          <p:cNvCxnSpPr>
            <a:stCxn id="6" idx="5"/>
            <a:endCxn id="15" idx="1"/>
          </p:cNvCxnSpPr>
          <p:nvPr/>
        </p:nvCxnSpPr>
        <p:spPr>
          <a:xfrm>
            <a:off x="4573234" y="3007819"/>
            <a:ext cx="890586" cy="64581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1C9EE3-CEE5-4D80-85F9-370F14362CF8}"/>
              </a:ext>
            </a:extLst>
          </p:cNvPr>
          <p:cNvCxnSpPr>
            <a:stCxn id="15" idx="5"/>
            <a:endCxn id="10" idx="1"/>
          </p:cNvCxnSpPr>
          <p:nvPr/>
        </p:nvCxnSpPr>
        <p:spPr>
          <a:xfrm>
            <a:off x="5828089" y="4017904"/>
            <a:ext cx="890586" cy="65798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25F2FC-2A4C-4E80-B5B5-FF21760F3A4B}"/>
              </a:ext>
            </a:extLst>
          </p:cNvPr>
          <p:cNvCxnSpPr>
            <a:stCxn id="9" idx="7"/>
            <a:endCxn id="15" idx="3"/>
          </p:cNvCxnSpPr>
          <p:nvPr/>
        </p:nvCxnSpPr>
        <p:spPr>
          <a:xfrm flipV="1">
            <a:off x="4573234" y="4017904"/>
            <a:ext cx="890586" cy="64811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1798DA-D5A9-4D1B-960E-39ED9443EEE6}"/>
              </a:ext>
            </a:extLst>
          </p:cNvPr>
          <p:cNvCxnSpPr>
            <a:stCxn id="16" idx="1"/>
            <a:endCxn id="7" idx="5"/>
          </p:cNvCxnSpPr>
          <p:nvPr/>
        </p:nvCxnSpPr>
        <p:spPr>
          <a:xfrm flipH="1" flipV="1">
            <a:off x="7082943" y="3011708"/>
            <a:ext cx="633008" cy="56648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94113D-6FA7-4888-AAE6-2CD00975F2A9}"/>
              </a:ext>
            </a:extLst>
          </p:cNvPr>
          <p:cNvCxnSpPr>
            <a:stCxn id="16" idx="3"/>
            <a:endCxn id="10" idx="7"/>
          </p:cNvCxnSpPr>
          <p:nvPr/>
        </p:nvCxnSpPr>
        <p:spPr>
          <a:xfrm flipH="1">
            <a:off x="7082944" y="3942461"/>
            <a:ext cx="633007" cy="7334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737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Coloring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F33463-3C60-493D-9874-9F8556CF938E}"/>
              </a:ext>
            </a:extLst>
          </p:cNvPr>
          <p:cNvSpPr/>
          <p:nvPr/>
        </p:nvSpPr>
        <p:spPr>
          <a:xfrm>
            <a:off x="4133522" y="2568107"/>
            <a:ext cx="515155" cy="51515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DA86EA-AEA6-4E2A-A8EB-3A2AD973842E}"/>
              </a:ext>
            </a:extLst>
          </p:cNvPr>
          <p:cNvSpPr/>
          <p:nvPr/>
        </p:nvSpPr>
        <p:spPr>
          <a:xfrm>
            <a:off x="6643231" y="2571996"/>
            <a:ext cx="515155" cy="515155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310153-DA88-4A98-95E0-064583A636F4}"/>
              </a:ext>
            </a:extLst>
          </p:cNvPr>
          <p:cNvSpPr/>
          <p:nvPr/>
        </p:nvSpPr>
        <p:spPr>
          <a:xfrm>
            <a:off x="4133522" y="4590577"/>
            <a:ext cx="515155" cy="515155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1E8D3D-33DE-456E-9CBF-C78AB92AB645}"/>
              </a:ext>
            </a:extLst>
          </p:cNvPr>
          <p:cNvSpPr/>
          <p:nvPr/>
        </p:nvSpPr>
        <p:spPr>
          <a:xfrm>
            <a:off x="6643232" y="4600443"/>
            <a:ext cx="515155" cy="51515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267BDD-A549-49D7-9AC6-1468A8DD1F65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4648677" y="2825685"/>
            <a:ext cx="1994554" cy="38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301A27-8ED1-4256-9B15-ED768D9A9CC4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4391100" y="3083262"/>
            <a:ext cx="0" cy="150731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A393E5-38A1-40D0-BD74-04F6BB28BCED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 flipV="1">
            <a:off x="4648677" y="4848155"/>
            <a:ext cx="1994555" cy="986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570B6C-574C-4D8D-8894-094FD7F9ECB3}"/>
              </a:ext>
            </a:extLst>
          </p:cNvPr>
          <p:cNvCxnSpPr>
            <a:stCxn id="10" idx="0"/>
            <a:endCxn id="7" idx="4"/>
          </p:cNvCxnSpPr>
          <p:nvPr/>
        </p:nvCxnSpPr>
        <p:spPr>
          <a:xfrm flipH="1" flipV="1">
            <a:off x="6900809" y="3087151"/>
            <a:ext cx="1" cy="151329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477E9B5-788A-4EE5-91CE-B1CB8977E019}"/>
              </a:ext>
            </a:extLst>
          </p:cNvPr>
          <p:cNvSpPr/>
          <p:nvPr/>
        </p:nvSpPr>
        <p:spPr>
          <a:xfrm>
            <a:off x="5388377" y="3578192"/>
            <a:ext cx="515155" cy="51515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BE2F7F-0C4E-428E-AD37-F8794BF0AB70}"/>
              </a:ext>
            </a:extLst>
          </p:cNvPr>
          <p:cNvSpPr/>
          <p:nvPr/>
        </p:nvSpPr>
        <p:spPr>
          <a:xfrm>
            <a:off x="7640508" y="3502749"/>
            <a:ext cx="515155" cy="51515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9952E0-32F2-449B-9610-41D3D66FF3E0}"/>
              </a:ext>
            </a:extLst>
          </p:cNvPr>
          <p:cNvCxnSpPr>
            <a:stCxn id="15" idx="7"/>
            <a:endCxn id="7" idx="3"/>
          </p:cNvCxnSpPr>
          <p:nvPr/>
        </p:nvCxnSpPr>
        <p:spPr>
          <a:xfrm flipV="1">
            <a:off x="5828089" y="3011708"/>
            <a:ext cx="890585" cy="64192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68D100-049C-4F35-BD78-C4C38CD6BDFA}"/>
              </a:ext>
            </a:extLst>
          </p:cNvPr>
          <p:cNvCxnSpPr>
            <a:stCxn id="6" idx="5"/>
            <a:endCxn id="15" idx="1"/>
          </p:cNvCxnSpPr>
          <p:nvPr/>
        </p:nvCxnSpPr>
        <p:spPr>
          <a:xfrm>
            <a:off x="4573234" y="3007819"/>
            <a:ext cx="890586" cy="64581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1C9EE3-CEE5-4D80-85F9-370F14362CF8}"/>
              </a:ext>
            </a:extLst>
          </p:cNvPr>
          <p:cNvCxnSpPr>
            <a:stCxn id="15" idx="5"/>
            <a:endCxn id="10" idx="1"/>
          </p:cNvCxnSpPr>
          <p:nvPr/>
        </p:nvCxnSpPr>
        <p:spPr>
          <a:xfrm>
            <a:off x="5828089" y="4017904"/>
            <a:ext cx="890586" cy="65798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25F2FC-2A4C-4E80-B5B5-FF21760F3A4B}"/>
              </a:ext>
            </a:extLst>
          </p:cNvPr>
          <p:cNvCxnSpPr>
            <a:stCxn id="9" idx="7"/>
            <a:endCxn id="15" idx="3"/>
          </p:cNvCxnSpPr>
          <p:nvPr/>
        </p:nvCxnSpPr>
        <p:spPr>
          <a:xfrm flipV="1">
            <a:off x="4573234" y="4017904"/>
            <a:ext cx="890586" cy="64811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1798DA-D5A9-4D1B-960E-39ED9443EEE6}"/>
              </a:ext>
            </a:extLst>
          </p:cNvPr>
          <p:cNvCxnSpPr>
            <a:stCxn id="16" idx="1"/>
            <a:endCxn id="7" idx="5"/>
          </p:cNvCxnSpPr>
          <p:nvPr/>
        </p:nvCxnSpPr>
        <p:spPr>
          <a:xfrm flipH="1" flipV="1">
            <a:off x="7082943" y="3011708"/>
            <a:ext cx="633008" cy="56648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94113D-6FA7-4888-AAE6-2CD00975F2A9}"/>
              </a:ext>
            </a:extLst>
          </p:cNvPr>
          <p:cNvCxnSpPr>
            <a:stCxn id="16" idx="3"/>
            <a:endCxn id="10" idx="7"/>
          </p:cNvCxnSpPr>
          <p:nvPr/>
        </p:nvCxnSpPr>
        <p:spPr>
          <a:xfrm flipH="1">
            <a:off x="7082944" y="3942461"/>
            <a:ext cx="633007" cy="7334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853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Coloring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F33463-3C60-493D-9874-9F8556CF938E}"/>
              </a:ext>
            </a:extLst>
          </p:cNvPr>
          <p:cNvSpPr/>
          <p:nvPr/>
        </p:nvSpPr>
        <p:spPr>
          <a:xfrm>
            <a:off x="4133522" y="2568107"/>
            <a:ext cx="515155" cy="51515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DA86EA-AEA6-4E2A-A8EB-3A2AD973842E}"/>
              </a:ext>
            </a:extLst>
          </p:cNvPr>
          <p:cNvSpPr/>
          <p:nvPr/>
        </p:nvSpPr>
        <p:spPr>
          <a:xfrm>
            <a:off x="6643231" y="2571996"/>
            <a:ext cx="515155" cy="515155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310153-DA88-4A98-95E0-064583A636F4}"/>
              </a:ext>
            </a:extLst>
          </p:cNvPr>
          <p:cNvSpPr/>
          <p:nvPr/>
        </p:nvSpPr>
        <p:spPr>
          <a:xfrm>
            <a:off x="4133522" y="4590577"/>
            <a:ext cx="515155" cy="515155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1E8D3D-33DE-456E-9CBF-C78AB92AB645}"/>
              </a:ext>
            </a:extLst>
          </p:cNvPr>
          <p:cNvSpPr/>
          <p:nvPr/>
        </p:nvSpPr>
        <p:spPr>
          <a:xfrm>
            <a:off x="6643232" y="4600443"/>
            <a:ext cx="515155" cy="51515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267BDD-A549-49D7-9AC6-1468A8DD1F65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4648677" y="2825685"/>
            <a:ext cx="1994554" cy="38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301A27-8ED1-4256-9B15-ED768D9A9CC4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4391100" y="3083262"/>
            <a:ext cx="0" cy="150731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A393E5-38A1-40D0-BD74-04F6BB28BCED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 flipV="1">
            <a:off x="4648677" y="4848155"/>
            <a:ext cx="1994555" cy="986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570B6C-574C-4D8D-8894-094FD7F9ECB3}"/>
              </a:ext>
            </a:extLst>
          </p:cNvPr>
          <p:cNvCxnSpPr>
            <a:stCxn id="10" idx="0"/>
            <a:endCxn id="7" idx="4"/>
          </p:cNvCxnSpPr>
          <p:nvPr/>
        </p:nvCxnSpPr>
        <p:spPr>
          <a:xfrm flipH="1" flipV="1">
            <a:off x="6900809" y="3087151"/>
            <a:ext cx="1" cy="151329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477E9B5-788A-4EE5-91CE-B1CB8977E019}"/>
              </a:ext>
            </a:extLst>
          </p:cNvPr>
          <p:cNvSpPr/>
          <p:nvPr/>
        </p:nvSpPr>
        <p:spPr>
          <a:xfrm>
            <a:off x="5388377" y="3578192"/>
            <a:ext cx="515155" cy="51515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BE2F7F-0C4E-428E-AD37-F8794BF0AB70}"/>
              </a:ext>
            </a:extLst>
          </p:cNvPr>
          <p:cNvSpPr/>
          <p:nvPr/>
        </p:nvSpPr>
        <p:spPr>
          <a:xfrm>
            <a:off x="7640508" y="3502749"/>
            <a:ext cx="515155" cy="51515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9952E0-32F2-449B-9610-41D3D66FF3E0}"/>
              </a:ext>
            </a:extLst>
          </p:cNvPr>
          <p:cNvCxnSpPr>
            <a:stCxn id="15" idx="7"/>
            <a:endCxn id="7" idx="3"/>
          </p:cNvCxnSpPr>
          <p:nvPr/>
        </p:nvCxnSpPr>
        <p:spPr>
          <a:xfrm flipV="1">
            <a:off x="5828089" y="3011708"/>
            <a:ext cx="890585" cy="64192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68D100-049C-4F35-BD78-C4C38CD6BDFA}"/>
              </a:ext>
            </a:extLst>
          </p:cNvPr>
          <p:cNvCxnSpPr>
            <a:stCxn id="6" idx="5"/>
            <a:endCxn id="15" idx="1"/>
          </p:cNvCxnSpPr>
          <p:nvPr/>
        </p:nvCxnSpPr>
        <p:spPr>
          <a:xfrm>
            <a:off x="4573234" y="3007819"/>
            <a:ext cx="890586" cy="64581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1C9EE3-CEE5-4D80-85F9-370F14362CF8}"/>
              </a:ext>
            </a:extLst>
          </p:cNvPr>
          <p:cNvCxnSpPr>
            <a:stCxn id="15" idx="5"/>
            <a:endCxn id="10" idx="1"/>
          </p:cNvCxnSpPr>
          <p:nvPr/>
        </p:nvCxnSpPr>
        <p:spPr>
          <a:xfrm>
            <a:off x="5828089" y="4017904"/>
            <a:ext cx="890586" cy="65798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25F2FC-2A4C-4E80-B5B5-FF21760F3A4B}"/>
              </a:ext>
            </a:extLst>
          </p:cNvPr>
          <p:cNvCxnSpPr>
            <a:stCxn id="9" idx="7"/>
            <a:endCxn id="15" idx="3"/>
          </p:cNvCxnSpPr>
          <p:nvPr/>
        </p:nvCxnSpPr>
        <p:spPr>
          <a:xfrm flipV="1">
            <a:off x="4573234" y="4017904"/>
            <a:ext cx="890586" cy="64811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1798DA-D5A9-4D1B-960E-39ED9443EEE6}"/>
              </a:ext>
            </a:extLst>
          </p:cNvPr>
          <p:cNvCxnSpPr>
            <a:stCxn id="16" idx="1"/>
            <a:endCxn id="7" idx="5"/>
          </p:cNvCxnSpPr>
          <p:nvPr/>
        </p:nvCxnSpPr>
        <p:spPr>
          <a:xfrm flipH="1" flipV="1">
            <a:off x="7082943" y="3011708"/>
            <a:ext cx="633008" cy="56648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94113D-6FA7-4888-AAE6-2CD00975F2A9}"/>
              </a:ext>
            </a:extLst>
          </p:cNvPr>
          <p:cNvCxnSpPr>
            <a:stCxn id="16" idx="3"/>
            <a:endCxn id="10" idx="7"/>
          </p:cNvCxnSpPr>
          <p:nvPr/>
        </p:nvCxnSpPr>
        <p:spPr>
          <a:xfrm flipH="1">
            <a:off x="7082944" y="3942461"/>
            <a:ext cx="633007" cy="7334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326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Coloring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F33463-3C60-493D-9874-9F8556CF938E}"/>
              </a:ext>
            </a:extLst>
          </p:cNvPr>
          <p:cNvSpPr/>
          <p:nvPr/>
        </p:nvSpPr>
        <p:spPr>
          <a:xfrm>
            <a:off x="4133522" y="2568107"/>
            <a:ext cx="515155" cy="51515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DA86EA-AEA6-4E2A-A8EB-3A2AD973842E}"/>
              </a:ext>
            </a:extLst>
          </p:cNvPr>
          <p:cNvSpPr/>
          <p:nvPr/>
        </p:nvSpPr>
        <p:spPr>
          <a:xfrm>
            <a:off x="6643231" y="2571996"/>
            <a:ext cx="515155" cy="515155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310153-DA88-4A98-95E0-064583A636F4}"/>
              </a:ext>
            </a:extLst>
          </p:cNvPr>
          <p:cNvSpPr/>
          <p:nvPr/>
        </p:nvSpPr>
        <p:spPr>
          <a:xfrm>
            <a:off x="4133522" y="4590577"/>
            <a:ext cx="515155" cy="515155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1E8D3D-33DE-456E-9CBF-C78AB92AB645}"/>
              </a:ext>
            </a:extLst>
          </p:cNvPr>
          <p:cNvSpPr/>
          <p:nvPr/>
        </p:nvSpPr>
        <p:spPr>
          <a:xfrm>
            <a:off x="6643232" y="4600443"/>
            <a:ext cx="515155" cy="51515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267BDD-A549-49D7-9AC6-1468A8DD1F65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4648677" y="2825685"/>
            <a:ext cx="1994554" cy="38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301A27-8ED1-4256-9B15-ED768D9A9CC4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4391100" y="3083262"/>
            <a:ext cx="0" cy="150731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A393E5-38A1-40D0-BD74-04F6BB28BCED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 flipV="1">
            <a:off x="4648677" y="4848155"/>
            <a:ext cx="1994555" cy="986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570B6C-574C-4D8D-8894-094FD7F9ECB3}"/>
              </a:ext>
            </a:extLst>
          </p:cNvPr>
          <p:cNvCxnSpPr>
            <a:stCxn id="10" idx="0"/>
            <a:endCxn id="7" idx="4"/>
          </p:cNvCxnSpPr>
          <p:nvPr/>
        </p:nvCxnSpPr>
        <p:spPr>
          <a:xfrm flipH="1" flipV="1">
            <a:off x="6900809" y="3087151"/>
            <a:ext cx="1" cy="151329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477E9B5-788A-4EE5-91CE-B1CB8977E019}"/>
              </a:ext>
            </a:extLst>
          </p:cNvPr>
          <p:cNvSpPr/>
          <p:nvPr/>
        </p:nvSpPr>
        <p:spPr>
          <a:xfrm>
            <a:off x="5388377" y="3578192"/>
            <a:ext cx="515155" cy="51515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BE2F7F-0C4E-428E-AD37-F8794BF0AB70}"/>
              </a:ext>
            </a:extLst>
          </p:cNvPr>
          <p:cNvSpPr/>
          <p:nvPr/>
        </p:nvSpPr>
        <p:spPr>
          <a:xfrm>
            <a:off x="7640508" y="3502749"/>
            <a:ext cx="515155" cy="51515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9952E0-32F2-449B-9610-41D3D66FF3E0}"/>
              </a:ext>
            </a:extLst>
          </p:cNvPr>
          <p:cNvCxnSpPr>
            <a:stCxn id="15" idx="7"/>
            <a:endCxn id="7" idx="3"/>
          </p:cNvCxnSpPr>
          <p:nvPr/>
        </p:nvCxnSpPr>
        <p:spPr>
          <a:xfrm flipV="1">
            <a:off x="5828089" y="3011708"/>
            <a:ext cx="890585" cy="64192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68D100-049C-4F35-BD78-C4C38CD6BDFA}"/>
              </a:ext>
            </a:extLst>
          </p:cNvPr>
          <p:cNvCxnSpPr>
            <a:stCxn id="6" idx="5"/>
            <a:endCxn id="15" idx="1"/>
          </p:cNvCxnSpPr>
          <p:nvPr/>
        </p:nvCxnSpPr>
        <p:spPr>
          <a:xfrm>
            <a:off x="4573234" y="3007819"/>
            <a:ext cx="890586" cy="64581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1C9EE3-CEE5-4D80-85F9-370F14362CF8}"/>
              </a:ext>
            </a:extLst>
          </p:cNvPr>
          <p:cNvCxnSpPr>
            <a:stCxn id="15" idx="5"/>
            <a:endCxn id="10" idx="1"/>
          </p:cNvCxnSpPr>
          <p:nvPr/>
        </p:nvCxnSpPr>
        <p:spPr>
          <a:xfrm>
            <a:off x="5828089" y="4017904"/>
            <a:ext cx="890586" cy="65798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25F2FC-2A4C-4E80-B5B5-FF21760F3A4B}"/>
              </a:ext>
            </a:extLst>
          </p:cNvPr>
          <p:cNvCxnSpPr>
            <a:stCxn id="9" idx="7"/>
            <a:endCxn id="15" idx="3"/>
          </p:cNvCxnSpPr>
          <p:nvPr/>
        </p:nvCxnSpPr>
        <p:spPr>
          <a:xfrm flipV="1">
            <a:off x="4573234" y="4017904"/>
            <a:ext cx="890586" cy="64811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1798DA-D5A9-4D1B-960E-39ED9443EEE6}"/>
              </a:ext>
            </a:extLst>
          </p:cNvPr>
          <p:cNvCxnSpPr>
            <a:stCxn id="16" idx="1"/>
            <a:endCxn id="7" idx="5"/>
          </p:cNvCxnSpPr>
          <p:nvPr/>
        </p:nvCxnSpPr>
        <p:spPr>
          <a:xfrm flipH="1" flipV="1">
            <a:off x="7082943" y="3011708"/>
            <a:ext cx="633008" cy="56648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94113D-6FA7-4888-AAE6-2CD00975F2A9}"/>
              </a:ext>
            </a:extLst>
          </p:cNvPr>
          <p:cNvCxnSpPr>
            <a:stCxn id="16" idx="3"/>
            <a:endCxn id="10" idx="7"/>
          </p:cNvCxnSpPr>
          <p:nvPr/>
        </p:nvCxnSpPr>
        <p:spPr>
          <a:xfrm flipH="1">
            <a:off x="7082944" y="3942461"/>
            <a:ext cx="633007" cy="7334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135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Coloring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F33463-3C60-493D-9874-9F8556CF938E}"/>
              </a:ext>
            </a:extLst>
          </p:cNvPr>
          <p:cNvSpPr/>
          <p:nvPr/>
        </p:nvSpPr>
        <p:spPr>
          <a:xfrm>
            <a:off x="4133522" y="2568107"/>
            <a:ext cx="515155" cy="51515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DA86EA-AEA6-4E2A-A8EB-3A2AD973842E}"/>
              </a:ext>
            </a:extLst>
          </p:cNvPr>
          <p:cNvSpPr/>
          <p:nvPr/>
        </p:nvSpPr>
        <p:spPr>
          <a:xfrm>
            <a:off x="6643231" y="2571996"/>
            <a:ext cx="515155" cy="515155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310153-DA88-4A98-95E0-064583A636F4}"/>
              </a:ext>
            </a:extLst>
          </p:cNvPr>
          <p:cNvSpPr/>
          <p:nvPr/>
        </p:nvSpPr>
        <p:spPr>
          <a:xfrm>
            <a:off x="4133522" y="4590577"/>
            <a:ext cx="515155" cy="515155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1E8D3D-33DE-456E-9CBF-C78AB92AB645}"/>
              </a:ext>
            </a:extLst>
          </p:cNvPr>
          <p:cNvSpPr/>
          <p:nvPr/>
        </p:nvSpPr>
        <p:spPr>
          <a:xfrm>
            <a:off x="6643232" y="4600443"/>
            <a:ext cx="515155" cy="515155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267BDD-A549-49D7-9AC6-1468A8DD1F65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4648677" y="2825685"/>
            <a:ext cx="1994554" cy="38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301A27-8ED1-4256-9B15-ED768D9A9CC4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4391100" y="3083262"/>
            <a:ext cx="0" cy="150731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A393E5-38A1-40D0-BD74-04F6BB28BCED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 flipV="1">
            <a:off x="4648677" y="4848155"/>
            <a:ext cx="1994555" cy="986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570B6C-574C-4D8D-8894-094FD7F9ECB3}"/>
              </a:ext>
            </a:extLst>
          </p:cNvPr>
          <p:cNvCxnSpPr>
            <a:stCxn id="10" idx="0"/>
            <a:endCxn id="7" idx="4"/>
          </p:cNvCxnSpPr>
          <p:nvPr/>
        </p:nvCxnSpPr>
        <p:spPr>
          <a:xfrm flipH="1" flipV="1">
            <a:off x="6900809" y="3087151"/>
            <a:ext cx="1" cy="151329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477E9B5-788A-4EE5-91CE-B1CB8977E019}"/>
              </a:ext>
            </a:extLst>
          </p:cNvPr>
          <p:cNvSpPr/>
          <p:nvPr/>
        </p:nvSpPr>
        <p:spPr>
          <a:xfrm>
            <a:off x="5388377" y="3578192"/>
            <a:ext cx="515155" cy="51515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BE2F7F-0C4E-428E-AD37-F8794BF0AB70}"/>
              </a:ext>
            </a:extLst>
          </p:cNvPr>
          <p:cNvSpPr/>
          <p:nvPr/>
        </p:nvSpPr>
        <p:spPr>
          <a:xfrm>
            <a:off x="7640508" y="3502749"/>
            <a:ext cx="515155" cy="51515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9952E0-32F2-449B-9610-41D3D66FF3E0}"/>
              </a:ext>
            </a:extLst>
          </p:cNvPr>
          <p:cNvCxnSpPr>
            <a:stCxn id="15" idx="7"/>
            <a:endCxn id="7" idx="3"/>
          </p:cNvCxnSpPr>
          <p:nvPr/>
        </p:nvCxnSpPr>
        <p:spPr>
          <a:xfrm flipV="1">
            <a:off x="5828089" y="3011708"/>
            <a:ext cx="890585" cy="64192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68D100-049C-4F35-BD78-C4C38CD6BDFA}"/>
              </a:ext>
            </a:extLst>
          </p:cNvPr>
          <p:cNvCxnSpPr>
            <a:stCxn id="6" idx="5"/>
            <a:endCxn id="15" idx="1"/>
          </p:cNvCxnSpPr>
          <p:nvPr/>
        </p:nvCxnSpPr>
        <p:spPr>
          <a:xfrm>
            <a:off x="4573234" y="3007819"/>
            <a:ext cx="890586" cy="64581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1C9EE3-CEE5-4D80-85F9-370F14362CF8}"/>
              </a:ext>
            </a:extLst>
          </p:cNvPr>
          <p:cNvCxnSpPr>
            <a:stCxn id="15" idx="5"/>
            <a:endCxn id="10" idx="1"/>
          </p:cNvCxnSpPr>
          <p:nvPr/>
        </p:nvCxnSpPr>
        <p:spPr>
          <a:xfrm>
            <a:off x="5828089" y="4017904"/>
            <a:ext cx="890586" cy="65798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25F2FC-2A4C-4E80-B5B5-FF21760F3A4B}"/>
              </a:ext>
            </a:extLst>
          </p:cNvPr>
          <p:cNvCxnSpPr>
            <a:stCxn id="9" idx="7"/>
            <a:endCxn id="15" idx="3"/>
          </p:cNvCxnSpPr>
          <p:nvPr/>
        </p:nvCxnSpPr>
        <p:spPr>
          <a:xfrm flipV="1">
            <a:off x="4573234" y="4017904"/>
            <a:ext cx="890586" cy="64811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1798DA-D5A9-4D1B-960E-39ED9443EEE6}"/>
              </a:ext>
            </a:extLst>
          </p:cNvPr>
          <p:cNvCxnSpPr>
            <a:stCxn id="16" idx="1"/>
            <a:endCxn id="7" idx="5"/>
          </p:cNvCxnSpPr>
          <p:nvPr/>
        </p:nvCxnSpPr>
        <p:spPr>
          <a:xfrm flipH="1" flipV="1">
            <a:off x="7082943" y="3011708"/>
            <a:ext cx="633008" cy="56648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94113D-6FA7-4888-AAE6-2CD00975F2A9}"/>
              </a:ext>
            </a:extLst>
          </p:cNvPr>
          <p:cNvCxnSpPr>
            <a:stCxn id="16" idx="3"/>
            <a:endCxn id="10" idx="7"/>
          </p:cNvCxnSpPr>
          <p:nvPr/>
        </p:nvCxnSpPr>
        <p:spPr>
          <a:xfrm flipH="1">
            <a:off x="7082944" y="3942461"/>
            <a:ext cx="633007" cy="7334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1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Coloring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F33463-3C60-493D-9874-9F8556CF938E}"/>
              </a:ext>
            </a:extLst>
          </p:cNvPr>
          <p:cNvSpPr/>
          <p:nvPr/>
        </p:nvSpPr>
        <p:spPr>
          <a:xfrm>
            <a:off x="4133522" y="2568107"/>
            <a:ext cx="515155" cy="51515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DA86EA-AEA6-4E2A-A8EB-3A2AD973842E}"/>
              </a:ext>
            </a:extLst>
          </p:cNvPr>
          <p:cNvSpPr/>
          <p:nvPr/>
        </p:nvSpPr>
        <p:spPr>
          <a:xfrm>
            <a:off x="6643231" y="2571996"/>
            <a:ext cx="515155" cy="515155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310153-DA88-4A98-95E0-064583A636F4}"/>
              </a:ext>
            </a:extLst>
          </p:cNvPr>
          <p:cNvSpPr/>
          <p:nvPr/>
        </p:nvSpPr>
        <p:spPr>
          <a:xfrm>
            <a:off x="4133522" y="4590577"/>
            <a:ext cx="515155" cy="515155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1E8D3D-33DE-456E-9CBF-C78AB92AB645}"/>
              </a:ext>
            </a:extLst>
          </p:cNvPr>
          <p:cNvSpPr/>
          <p:nvPr/>
        </p:nvSpPr>
        <p:spPr>
          <a:xfrm>
            <a:off x="6643232" y="4600443"/>
            <a:ext cx="515155" cy="51515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267BDD-A549-49D7-9AC6-1468A8DD1F65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4648677" y="2825685"/>
            <a:ext cx="1994554" cy="38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301A27-8ED1-4256-9B15-ED768D9A9CC4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4391100" y="3083262"/>
            <a:ext cx="0" cy="150731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A393E5-38A1-40D0-BD74-04F6BB28BCED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 flipV="1">
            <a:off x="4648677" y="4848155"/>
            <a:ext cx="1994555" cy="986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570B6C-574C-4D8D-8894-094FD7F9ECB3}"/>
              </a:ext>
            </a:extLst>
          </p:cNvPr>
          <p:cNvCxnSpPr>
            <a:stCxn id="10" idx="0"/>
            <a:endCxn id="7" idx="4"/>
          </p:cNvCxnSpPr>
          <p:nvPr/>
        </p:nvCxnSpPr>
        <p:spPr>
          <a:xfrm flipH="1" flipV="1">
            <a:off x="6900809" y="3087151"/>
            <a:ext cx="1" cy="151329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477E9B5-788A-4EE5-91CE-B1CB8977E019}"/>
              </a:ext>
            </a:extLst>
          </p:cNvPr>
          <p:cNvSpPr/>
          <p:nvPr/>
        </p:nvSpPr>
        <p:spPr>
          <a:xfrm>
            <a:off x="5388377" y="3578192"/>
            <a:ext cx="515155" cy="51515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BE2F7F-0C4E-428E-AD37-F8794BF0AB70}"/>
              </a:ext>
            </a:extLst>
          </p:cNvPr>
          <p:cNvSpPr/>
          <p:nvPr/>
        </p:nvSpPr>
        <p:spPr>
          <a:xfrm>
            <a:off x="7640508" y="3502749"/>
            <a:ext cx="515155" cy="51515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9952E0-32F2-449B-9610-41D3D66FF3E0}"/>
              </a:ext>
            </a:extLst>
          </p:cNvPr>
          <p:cNvCxnSpPr>
            <a:stCxn id="15" idx="7"/>
            <a:endCxn id="7" idx="3"/>
          </p:cNvCxnSpPr>
          <p:nvPr/>
        </p:nvCxnSpPr>
        <p:spPr>
          <a:xfrm flipV="1">
            <a:off x="5828089" y="3011708"/>
            <a:ext cx="890585" cy="64192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68D100-049C-4F35-BD78-C4C38CD6BDFA}"/>
              </a:ext>
            </a:extLst>
          </p:cNvPr>
          <p:cNvCxnSpPr>
            <a:stCxn id="6" idx="5"/>
            <a:endCxn id="15" idx="1"/>
          </p:cNvCxnSpPr>
          <p:nvPr/>
        </p:nvCxnSpPr>
        <p:spPr>
          <a:xfrm>
            <a:off x="4573234" y="3007819"/>
            <a:ext cx="890586" cy="64581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1C9EE3-CEE5-4D80-85F9-370F14362CF8}"/>
              </a:ext>
            </a:extLst>
          </p:cNvPr>
          <p:cNvCxnSpPr>
            <a:stCxn id="15" idx="5"/>
            <a:endCxn id="10" idx="1"/>
          </p:cNvCxnSpPr>
          <p:nvPr/>
        </p:nvCxnSpPr>
        <p:spPr>
          <a:xfrm>
            <a:off x="5828089" y="4017904"/>
            <a:ext cx="890586" cy="65798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25F2FC-2A4C-4E80-B5B5-FF21760F3A4B}"/>
              </a:ext>
            </a:extLst>
          </p:cNvPr>
          <p:cNvCxnSpPr>
            <a:stCxn id="9" idx="7"/>
            <a:endCxn id="15" idx="3"/>
          </p:cNvCxnSpPr>
          <p:nvPr/>
        </p:nvCxnSpPr>
        <p:spPr>
          <a:xfrm flipV="1">
            <a:off x="4573234" y="4017904"/>
            <a:ext cx="890586" cy="64811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1798DA-D5A9-4D1B-960E-39ED9443EEE6}"/>
              </a:ext>
            </a:extLst>
          </p:cNvPr>
          <p:cNvCxnSpPr>
            <a:stCxn id="16" idx="1"/>
            <a:endCxn id="7" idx="5"/>
          </p:cNvCxnSpPr>
          <p:nvPr/>
        </p:nvCxnSpPr>
        <p:spPr>
          <a:xfrm flipH="1" flipV="1">
            <a:off x="7082943" y="3011708"/>
            <a:ext cx="633008" cy="56648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94113D-6FA7-4888-AAE6-2CD00975F2A9}"/>
              </a:ext>
            </a:extLst>
          </p:cNvPr>
          <p:cNvCxnSpPr>
            <a:stCxn id="16" idx="3"/>
            <a:endCxn id="10" idx="7"/>
          </p:cNvCxnSpPr>
          <p:nvPr/>
        </p:nvCxnSpPr>
        <p:spPr>
          <a:xfrm flipH="1">
            <a:off x="7082944" y="3942461"/>
            <a:ext cx="633007" cy="7334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555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Coloring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F33463-3C60-493D-9874-9F8556CF938E}"/>
              </a:ext>
            </a:extLst>
          </p:cNvPr>
          <p:cNvSpPr/>
          <p:nvPr/>
        </p:nvSpPr>
        <p:spPr>
          <a:xfrm>
            <a:off x="4133522" y="2568107"/>
            <a:ext cx="515155" cy="51515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DA86EA-AEA6-4E2A-A8EB-3A2AD973842E}"/>
              </a:ext>
            </a:extLst>
          </p:cNvPr>
          <p:cNvSpPr/>
          <p:nvPr/>
        </p:nvSpPr>
        <p:spPr>
          <a:xfrm>
            <a:off x="6643231" y="2571996"/>
            <a:ext cx="515155" cy="515155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310153-DA88-4A98-95E0-064583A636F4}"/>
              </a:ext>
            </a:extLst>
          </p:cNvPr>
          <p:cNvSpPr/>
          <p:nvPr/>
        </p:nvSpPr>
        <p:spPr>
          <a:xfrm>
            <a:off x="4133522" y="4590577"/>
            <a:ext cx="515155" cy="515155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1E8D3D-33DE-456E-9CBF-C78AB92AB645}"/>
              </a:ext>
            </a:extLst>
          </p:cNvPr>
          <p:cNvSpPr/>
          <p:nvPr/>
        </p:nvSpPr>
        <p:spPr>
          <a:xfrm>
            <a:off x="6643232" y="4600443"/>
            <a:ext cx="515155" cy="515155"/>
          </a:xfrm>
          <a:prstGeom prst="ellipse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267BDD-A549-49D7-9AC6-1468A8DD1F65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4648677" y="2825685"/>
            <a:ext cx="1994554" cy="38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301A27-8ED1-4256-9B15-ED768D9A9CC4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4391100" y="3083262"/>
            <a:ext cx="0" cy="150731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A393E5-38A1-40D0-BD74-04F6BB28BCED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 flipV="1">
            <a:off x="4648677" y="4848155"/>
            <a:ext cx="1994555" cy="986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570B6C-574C-4D8D-8894-094FD7F9ECB3}"/>
              </a:ext>
            </a:extLst>
          </p:cNvPr>
          <p:cNvCxnSpPr>
            <a:stCxn id="10" idx="0"/>
            <a:endCxn id="7" idx="4"/>
          </p:cNvCxnSpPr>
          <p:nvPr/>
        </p:nvCxnSpPr>
        <p:spPr>
          <a:xfrm flipH="1" flipV="1">
            <a:off x="6900809" y="3087151"/>
            <a:ext cx="1" cy="151329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477E9B5-788A-4EE5-91CE-B1CB8977E019}"/>
              </a:ext>
            </a:extLst>
          </p:cNvPr>
          <p:cNvSpPr/>
          <p:nvPr/>
        </p:nvSpPr>
        <p:spPr>
          <a:xfrm>
            <a:off x="5388377" y="3578192"/>
            <a:ext cx="515155" cy="51515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BE2F7F-0C4E-428E-AD37-F8794BF0AB70}"/>
              </a:ext>
            </a:extLst>
          </p:cNvPr>
          <p:cNvSpPr/>
          <p:nvPr/>
        </p:nvSpPr>
        <p:spPr>
          <a:xfrm>
            <a:off x="7640508" y="3502749"/>
            <a:ext cx="515155" cy="51515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9952E0-32F2-449B-9610-41D3D66FF3E0}"/>
              </a:ext>
            </a:extLst>
          </p:cNvPr>
          <p:cNvCxnSpPr>
            <a:stCxn id="15" idx="7"/>
            <a:endCxn id="7" idx="3"/>
          </p:cNvCxnSpPr>
          <p:nvPr/>
        </p:nvCxnSpPr>
        <p:spPr>
          <a:xfrm flipV="1">
            <a:off x="5828089" y="3011708"/>
            <a:ext cx="890585" cy="64192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68D100-049C-4F35-BD78-C4C38CD6BDFA}"/>
              </a:ext>
            </a:extLst>
          </p:cNvPr>
          <p:cNvCxnSpPr>
            <a:stCxn id="6" idx="5"/>
            <a:endCxn id="15" idx="1"/>
          </p:cNvCxnSpPr>
          <p:nvPr/>
        </p:nvCxnSpPr>
        <p:spPr>
          <a:xfrm>
            <a:off x="4573234" y="3007819"/>
            <a:ext cx="890586" cy="64581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1C9EE3-CEE5-4D80-85F9-370F14362CF8}"/>
              </a:ext>
            </a:extLst>
          </p:cNvPr>
          <p:cNvCxnSpPr>
            <a:stCxn id="15" idx="5"/>
            <a:endCxn id="10" idx="1"/>
          </p:cNvCxnSpPr>
          <p:nvPr/>
        </p:nvCxnSpPr>
        <p:spPr>
          <a:xfrm>
            <a:off x="5828089" y="4017904"/>
            <a:ext cx="890586" cy="65798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25F2FC-2A4C-4E80-B5B5-FF21760F3A4B}"/>
              </a:ext>
            </a:extLst>
          </p:cNvPr>
          <p:cNvCxnSpPr>
            <a:stCxn id="9" idx="7"/>
            <a:endCxn id="15" idx="3"/>
          </p:cNvCxnSpPr>
          <p:nvPr/>
        </p:nvCxnSpPr>
        <p:spPr>
          <a:xfrm flipV="1">
            <a:off x="4573234" y="4017904"/>
            <a:ext cx="890586" cy="64811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1798DA-D5A9-4D1B-960E-39ED9443EEE6}"/>
              </a:ext>
            </a:extLst>
          </p:cNvPr>
          <p:cNvCxnSpPr>
            <a:stCxn id="16" idx="1"/>
            <a:endCxn id="7" idx="5"/>
          </p:cNvCxnSpPr>
          <p:nvPr/>
        </p:nvCxnSpPr>
        <p:spPr>
          <a:xfrm flipH="1" flipV="1">
            <a:off x="7082943" y="3011708"/>
            <a:ext cx="633008" cy="56648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94113D-6FA7-4888-AAE6-2CD00975F2A9}"/>
              </a:ext>
            </a:extLst>
          </p:cNvPr>
          <p:cNvCxnSpPr>
            <a:stCxn id="16" idx="3"/>
            <a:endCxn id="10" idx="7"/>
          </p:cNvCxnSpPr>
          <p:nvPr/>
        </p:nvCxnSpPr>
        <p:spPr>
          <a:xfrm flipH="1">
            <a:off x="7082944" y="3942461"/>
            <a:ext cx="633007" cy="7334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574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Coloring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699180-CACB-4AD7-8BB4-60A7712ABBAA}"/>
              </a:ext>
            </a:extLst>
          </p:cNvPr>
          <p:cNvSpPr/>
          <p:nvPr/>
        </p:nvSpPr>
        <p:spPr>
          <a:xfrm>
            <a:off x="6071085" y="1874662"/>
            <a:ext cx="515155" cy="51515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1CF40C-BB81-4F68-95A3-A39BF3188305}"/>
              </a:ext>
            </a:extLst>
          </p:cNvPr>
          <p:cNvSpPr txBox="1"/>
          <p:nvPr/>
        </p:nvSpPr>
        <p:spPr>
          <a:xfrm>
            <a:off x="6207509" y="918202"/>
            <a:ext cx="2333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empty state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(starting state)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1084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Coloring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FD37E56-E9BF-4970-893F-8EFEB61F2E77}"/>
              </a:ext>
            </a:extLst>
          </p:cNvPr>
          <p:cNvSpPr/>
          <p:nvPr/>
        </p:nvSpPr>
        <p:spPr>
          <a:xfrm>
            <a:off x="3453381" y="2801648"/>
            <a:ext cx="515155" cy="51515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699180-CACB-4AD7-8BB4-60A7712ABBAA}"/>
              </a:ext>
            </a:extLst>
          </p:cNvPr>
          <p:cNvSpPr/>
          <p:nvPr/>
        </p:nvSpPr>
        <p:spPr>
          <a:xfrm>
            <a:off x="6071085" y="1874662"/>
            <a:ext cx="515155" cy="51515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D251314-D603-4B6E-B3F5-5C6C52AF3D80}"/>
              </a:ext>
            </a:extLst>
          </p:cNvPr>
          <p:cNvSpPr/>
          <p:nvPr/>
        </p:nvSpPr>
        <p:spPr>
          <a:xfrm>
            <a:off x="8343361" y="2755249"/>
            <a:ext cx="515155" cy="51515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1C2E51-23AF-4C81-AC88-2EDCE9651714}"/>
              </a:ext>
            </a:extLst>
          </p:cNvPr>
          <p:cNvCxnSpPr>
            <a:stCxn id="23" idx="0"/>
            <a:endCxn id="24" idx="4"/>
          </p:cNvCxnSpPr>
          <p:nvPr/>
        </p:nvCxnSpPr>
        <p:spPr>
          <a:xfrm flipV="1">
            <a:off x="3710959" y="2389817"/>
            <a:ext cx="2617704" cy="4118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6A58517-7D41-4955-9CB3-8B7D7E225F11}"/>
              </a:ext>
            </a:extLst>
          </p:cNvPr>
          <p:cNvCxnSpPr>
            <a:stCxn id="25" idx="0"/>
            <a:endCxn id="24" idx="4"/>
          </p:cNvCxnSpPr>
          <p:nvPr/>
        </p:nvCxnSpPr>
        <p:spPr>
          <a:xfrm flipH="1" flipV="1">
            <a:off x="6328663" y="2389817"/>
            <a:ext cx="2272276" cy="36543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79D63A1-E7FA-4498-9204-1CE6F5811FA7}"/>
              </a:ext>
            </a:extLst>
          </p:cNvPr>
          <p:cNvSpPr/>
          <p:nvPr/>
        </p:nvSpPr>
        <p:spPr>
          <a:xfrm>
            <a:off x="5100505" y="2801647"/>
            <a:ext cx="515155" cy="515155"/>
          </a:xfrm>
          <a:prstGeom prst="ellipse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39B8AAC-B90F-416B-8CE8-267B3DA6AE62}"/>
              </a:ext>
            </a:extLst>
          </p:cNvPr>
          <p:cNvSpPr/>
          <p:nvPr/>
        </p:nvSpPr>
        <p:spPr>
          <a:xfrm>
            <a:off x="6784088" y="2755250"/>
            <a:ext cx="515155" cy="515155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18ADBC-F3BA-417B-BED0-0D7CEA22D3D1}"/>
              </a:ext>
            </a:extLst>
          </p:cNvPr>
          <p:cNvCxnSpPr>
            <a:stCxn id="28" idx="0"/>
            <a:endCxn id="24" idx="4"/>
          </p:cNvCxnSpPr>
          <p:nvPr/>
        </p:nvCxnSpPr>
        <p:spPr>
          <a:xfrm flipV="1">
            <a:off x="5358083" y="2389817"/>
            <a:ext cx="970580" cy="41183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52CEA8-5D81-48C9-8446-5AED792D1FAB}"/>
              </a:ext>
            </a:extLst>
          </p:cNvPr>
          <p:cNvCxnSpPr>
            <a:stCxn id="29" idx="0"/>
            <a:endCxn id="24" idx="4"/>
          </p:cNvCxnSpPr>
          <p:nvPr/>
        </p:nvCxnSpPr>
        <p:spPr>
          <a:xfrm flipH="1" flipV="1">
            <a:off x="6328663" y="2389817"/>
            <a:ext cx="713003" cy="3654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12FD8D9-7E8E-4602-82AC-002227CBD380}"/>
              </a:ext>
            </a:extLst>
          </p:cNvPr>
          <p:cNvSpPr txBox="1"/>
          <p:nvPr/>
        </p:nvSpPr>
        <p:spPr>
          <a:xfrm>
            <a:off x="1811461" y="2828160"/>
            <a:ext cx="953594" cy="3693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vertex 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1CF40C-BB81-4F68-95A3-A39BF3188305}"/>
              </a:ext>
            </a:extLst>
          </p:cNvPr>
          <p:cNvSpPr txBox="1"/>
          <p:nvPr/>
        </p:nvSpPr>
        <p:spPr>
          <a:xfrm>
            <a:off x="6207509" y="918202"/>
            <a:ext cx="2333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empty state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(starting state)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3213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Coloring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FD37E56-E9BF-4970-893F-8EFEB61F2E77}"/>
              </a:ext>
            </a:extLst>
          </p:cNvPr>
          <p:cNvSpPr/>
          <p:nvPr/>
        </p:nvSpPr>
        <p:spPr>
          <a:xfrm>
            <a:off x="3453381" y="2801648"/>
            <a:ext cx="515155" cy="51515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699180-CACB-4AD7-8BB4-60A7712ABBAA}"/>
              </a:ext>
            </a:extLst>
          </p:cNvPr>
          <p:cNvSpPr/>
          <p:nvPr/>
        </p:nvSpPr>
        <p:spPr>
          <a:xfrm>
            <a:off x="6071085" y="1874662"/>
            <a:ext cx="515155" cy="51515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D251314-D603-4B6E-B3F5-5C6C52AF3D80}"/>
              </a:ext>
            </a:extLst>
          </p:cNvPr>
          <p:cNvSpPr/>
          <p:nvPr/>
        </p:nvSpPr>
        <p:spPr>
          <a:xfrm>
            <a:off x="8343361" y="2755249"/>
            <a:ext cx="515155" cy="51515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1C2E51-23AF-4C81-AC88-2EDCE9651714}"/>
              </a:ext>
            </a:extLst>
          </p:cNvPr>
          <p:cNvCxnSpPr>
            <a:stCxn id="23" idx="0"/>
            <a:endCxn id="24" idx="4"/>
          </p:cNvCxnSpPr>
          <p:nvPr/>
        </p:nvCxnSpPr>
        <p:spPr>
          <a:xfrm flipV="1">
            <a:off x="3710959" y="2389817"/>
            <a:ext cx="2617704" cy="4118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6A58517-7D41-4955-9CB3-8B7D7E225F11}"/>
              </a:ext>
            </a:extLst>
          </p:cNvPr>
          <p:cNvCxnSpPr>
            <a:stCxn id="25" idx="0"/>
            <a:endCxn id="24" idx="4"/>
          </p:cNvCxnSpPr>
          <p:nvPr/>
        </p:nvCxnSpPr>
        <p:spPr>
          <a:xfrm flipH="1" flipV="1">
            <a:off x="6328663" y="2389817"/>
            <a:ext cx="2272276" cy="36543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79D63A1-E7FA-4498-9204-1CE6F5811FA7}"/>
              </a:ext>
            </a:extLst>
          </p:cNvPr>
          <p:cNvSpPr/>
          <p:nvPr/>
        </p:nvSpPr>
        <p:spPr>
          <a:xfrm>
            <a:off x="5100505" y="2801647"/>
            <a:ext cx="515155" cy="515155"/>
          </a:xfrm>
          <a:prstGeom prst="ellipse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39B8AAC-B90F-416B-8CE8-267B3DA6AE62}"/>
              </a:ext>
            </a:extLst>
          </p:cNvPr>
          <p:cNvSpPr/>
          <p:nvPr/>
        </p:nvSpPr>
        <p:spPr>
          <a:xfrm>
            <a:off x="6784088" y="2755250"/>
            <a:ext cx="515155" cy="515155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18ADBC-F3BA-417B-BED0-0D7CEA22D3D1}"/>
              </a:ext>
            </a:extLst>
          </p:cNvPr>
          <p:cNvCxnSpPr>
            <a:stCxn id="28" idx="0"/>
            <a:endCxn id="24" idx="4"/>
          </p:cNvCxnSpPr>
          <p:nvPr/>
        </p:nvCxnSpPr>
        <p:spPr>
          <a:xfrm flipV="1">
            <a:off x="5358083" y="2389817"/>
            <a:ext cx="970580" cy="41183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52CEA8-5D81-48C9-8446-5AED792D1FAB}"/>
              </a:ext>
            </a:extLst>
          </p:cNvPr>
          <p:cNvCxnSpPr>
            <a:stCxn id="29" idx="0"/>
            <a:endCxn id="24" idx="4"/>
          </p:cNvCxnSpPr>
          <p:nvPr/>
        </p:nvCxnSpPr>
        <p:spPr>
          <a:xfrm flipH="1" flipV="1">
            <a:off x="6328663" y="2389817"/>
            <a:ext cx="713003" cy="3654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12FD8D9-7E8E-4602-82AC-002227CBD380}"/>
              </a:ext>
            </a:extLst>
          </p:cNvPr>
          <p:cNvSpPr txBox="1"/>
          <p:nvPr/>
        </p:nvSpPr>
        <p:spPr>
          <a:xfrm>
            <a:off x="1811461" y="2828160"/>
            <a:ext cx="953594" cy="3693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vertex 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F28C2C-A844-4DCA-A055-9ECE08CFC8FA}"/>
              </a:ext>
            </a:extLst>
          </p:cNvPr>
          <p:cNvSpPr/>
          <p:nvPr/>
        </p:nvSpPr>
        <p:spPr>
          <a:xfrm>
            <a:off x="3111048" y="3645748"/>
            <a:ext cx="211634" cy="211634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4A07F5C-E73C-4845-BAB8-555B0B0AA549}"/>
              </a:ext>
            </a:extLst>
          </p:cNvPr>
          <p:cNvSpPr/>
          <p:nvPr/>
        </p:nvSpPr>
        <p:spPr>
          <a:xfrm>
            <a:off x="3954623" y="3657334"/>
            <a:ext cx="211634" cy="211634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4AB509-A8B4-4BD5-B111-7B9D0A6830DA}"/>
              </a:ext>
            </a:extLst>
          </p:cNvPr>
          <p:cNvCxnSpPr>
            <a:stCxn id="33" idx="0"/>
            <a:endCxn id="23" idx="4"/>
          </p:cNvCxnSpPr>
          <p:nvPr/>
        </p:nvCxnSpPr>
        <p:spPr>
          <a:xfrm flipV="1">
            <a:off x="3216865" y="3316803"/>
            <a:ext cx="494094" cy="32894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33339D-5496-42F1-B64C-09A324BBECC8}"/>
              </a:ext>
            </a:extLst>
          </p:cNvPr>
          <p:cNvCxnSpPr>
            <a:stCxn id="34" idx="0"/>
            <a:endCxn id="23" idx="4"/>
          </p:cNvCxnSpPr>
          <p:nvPr/>
        </p:nvCxnSpPr>
        <p:spPr>
          <a:xfrm flipH="1" flipV="1">
            <a:off x="3710959" y="3316803"/>
            <a:ext cx="349481" cy="340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AC0C49D-ACC8-4CA4-9AD8-D0D6F103677F}"/>
              </a:ext>
            </a:extLst>
          </p:cNvPr>
          <p:cNvSpPr/>
          <p:nvPr/>
        </p:nvSpPr>
        <p:spPr>
          <a:xfrm>
            <a:off x="3393747" y="3647422"/>
            <a:ext cx="211634" cy="211634"/>
          </a:xfrm>
          <a:prstGeom prst="ellipse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740C805-C9B4-474E-AC71-2BB86D2EE9E8}"/>
              </a:ext>
            </a:extLst>
          </p:cNvPr>
          <p:cNvSpPr/>
          <p:nvPr/>
        </p:nvSpPr>
        <p:spPr>
          <a:xfrm>
            <a:off x="3674185" y="3645748"/>
            <a:ext cx="211634" cy="211634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DD55024-574B-4070-B439-0A201273E1D6}"/>
              </a:ext>
            </a:extLst>
          </p:cNvPr>
          <p:cNvCxnSpPr>
            <a:stCxn id="37" idx="0"/>
            <a:endCxn id="23" idx="4"/>
          </p:cNvCxnSpPr>
          <p:nvPr/>
        </p:nvCxnSpPr>
        <p:spPr>
          <a:xfrm flipV="1">
            <a:off x="3499564" y="3316803"/>
            <a:ext cx="211395" cy="33061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3A148F3-0C26-4639-BA28-88513FA9FF0A}"/>
              </a:ext>
            </a:extLst>
          </p:cNvPr>
          <p:cNvCxnSpPr>
            <a:stCxn id="38" idx="0"/>
            <a:endCxn id="23" idx="4"/>
          </p:cNvCxnSpPr>
          <p:nvPr/>
        </p:nvCxnSpPr>
        <p:spPr>
          <a:xfrm flipH="1" flipV="1">
            <a:off x="3710959" y="3316803"/>
            <a:ext cx="69043" cy="32894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4937E099-A09F-4181-9C4A-0E2C8EA08A4E}"/>
              </a:ext>
            </a:extLst>
          </p:cNvPr>
          <p:cNvSpPr/>
          <p:nvPr/>
        </p:nvSpPr>
        <p:spPr>
          <a:xfrm>
            <a:off x="4772085" y="3645748"/>
            <a:ext cx="211634" cy="211634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BB8AF3F-2D69-4EE9-ABE6-F500B506180C}"/>
              </a:ext>
            </a:extLst>
          </p:cNvPr>
          <p:cNvSpPr/>
          <p:nvPr/>
        </p:nvSpPr>
        <p:spPr>
          <a:xfrm>
            <a:off x="5615660" y="3657334"/>
            <a:ext cx="211634" cy="211634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45D173D-F7E8-40BC-AEA6-A675603D9B49}"/>
              </a:ext>
            </a:extLst>
          </p:cNvPr>
          <p:cNvCxnSpPr>
            <a:stCxn id="41" idx="0"/>
          </p:cNvCxnSpPr>
          <p:nvPr/>
        </p:nvCxnSpPr>
        <p:spPr>
          <a:xfrm flipV="1">
            <a:off x="4877902" y="3316803"/>
            <a:ext cx="494094" cy="32894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5A1BC24-EBC8-4907-840D-08B5B9707906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5371996" y="3316803"/>
            <a:ext cx="349481" cy="340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B68F33AE-ADDD-4C4A-A4DE-F86966391A89}"/>
              </a:ext>
            </a:extLst>
          </p:cNvPr>
          <p:cNvSpPr/>
          <p:nvPr/>
        </p:nvSpPr>
        <p:spPr>
          <a:xfrm>
            <a:off x="5054784" y="3647422"/>
            <a:ext cx="211634" cy="211634"/>
          </a:xfrm>
          <a:prstGeom prst="ellipse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893E755-E735-48C9-8ACD-8E9DDB6456F7}"/>
              </a:ext>
            </a:extLst>
          </p:cNvPr>
          <p:cNvSpPr/>
          <p:nvPr/>
        </p:nvSpPr>
        <p:spPr>
          <a:xfrm>
            <a:off x="5335222" y="3645748"/>
            <a:ext cx="211634" cy="211634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E237B51-DD41-40D3-AB62-927D98D3E147}"/>
              </a:ext>
            </a:extLst>
          </p:cNvPr>
          <p:cNvCxnSpPr>
            <a:stCxn id="45" idx="0"/>
          </p:cNvCxnSpPr>
          <p:nvPr/>
        </p:nvCxnSpPr>
        <p:spPr>
          <a:xfrm flipV="1">
            <a:off x="5160601" y="3316803"/>
            <a:ext cx="211395" cy="33061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231B40-87C4-470A-AB03-05C63789435E}"/>
              </a:ext>
            </a:extLst>
          </p:cNvPr>
          <p:cNvCxnSpPr>
            <a:stCxn id="46" idx="0"/>
          </p:cNvCxnSpPr>
          <p:nvPr/>
        </p:nvCxnSpPr>
        <p:spPr>
          <a:xfrm flipH="1" flipV="1">
            <a:off x="5371996" y="3316803"/>
            <a:ext cx="69043" cy="32894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2D78BC1-AA22-4F94-B95E-27115F31AE1B}"/>
              </a:ext>
            </a:extLst>
          </p:cNvPr>
          <p:cNvSpPr/>
          <p:nvPr/>
        </p:nvSpPr>
        <p:spPr>
          <a:xfrm>
            <a:off x="6456995" y="3599349"/>
            <a:ext cx="211634" cy="211634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6641C57-F89C-4FB7-830C-8453E243E454}"/>
              </a:ext>
            </a:extLst>
          </p:cNvPr>
          <p:cNvSpPr/>
          <p:nvPr/>
        </p:nvSpPr>
        <p:spPr>
          <a:xfrm>
            <a:off x="7300570" y="3610935"/>
            <a:ext cx="211634" cy="211634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6B0BAEB-71A4-4C58-ACAF-CBAAFDAE1B84}"/>
              </a:ext>
            </a:extLst>
          </p:cNvPr>
          <p:cNvCxnSpPr>
            <a:stCxn id="49" idx="0"/>
          </p:cNvCxnSpPr>
          <p:nvPr/>
        </p:nvCxnSpPr>
        <p:spPr>
          <a:xfrm flipV="1">
            <a:off x="6562812" y="3270404"/>
            <a:ext cx="494094" cy="32894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17F752A-FBE3-4037-A6EE-F0E9558104BE}"/>
              </a:ext>
            </a:extLst>
          </p:cNvPr>
          <p:cNvCxnSpPr>
            <a:stCxn id="50" idx="0"/>
          </p:cNvCxnSpPr>
          <p:nvPr/>
        </p:nvCxnSpPr>
        <p:spPr>
          <a:xfrm flipH="1" flipV="1">
            <a:off x="7056906" y="3270404"/>
            <a:ext cx="349481" cy="340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F637AA28-0A66-4A56-B756-8BA3AA4AA9B3}"/>
              </a:ext>
            </a:extLst>
          </p:cNvPr>
          <p:cNvSpPr/>
          <p:nvPr/>
        </p:nvSpPr>
        <p:spPr>
          <a:xfrm>
            <a:off x="6739694" y="3601023"/>
            <a:ext cx="211634" cy="211634"/>
          </a:xfrm>
          <a:prstGeom prst="ellipse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49B5F00-3890-4381-8761-40DFA354D7B0}"/>
              </a:ext>
            </a:extLst>
          </p:cNvPr>
          <p:cNvSpPr/>
          <p:nvPr/>
        </p:nvSpPr>
        <p:spPr>
          <a:xfrm>
            <a:off x="7020132" y="3599349"/>
            <a:ext cx="211634" cy="211634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0E2B8E2-33F7-49CF-B832-B9A56863C59B}"/>
              </a:ext>
            </a:extLst>
          </p:cNvPr>
          <p:cNvCxnSpPr>
            <a:stCxn id="53" idx="0"/>
          </p:cNvCxnSpPr>
          <p:nvPr/>
        </p:nvCxnSpPr>
        <p:spPr>
          <a:xfrm flipV="1">
            <a:off x="6845511" y="3270404"/>
            <a:ext cx="211395" cy="33061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9C1BAA9-F380-44D0-8C2B-581002170419}"/>
              </a:ext>
            </a:extLst>
          </p:cNvPr>
          <p:cNvCxnSpPr>
            <a:stCxn id="54" idx="0"/>
          </p:cNvCxnSpPr>
          <p:nvPr/>
        </p:nvCxnSpPr>
        <p:spPr>
          <a:xfrm flipH="1" flipV="1">
            <a:off x="7056906" y="3270404"/>
            <a:ext cx="69043" cy="32894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1A825698-1755-4D07-91A9-650C8308A042}"/>
              </a:ext>
            </a:extLst>
          </p:cNvPr>
          <p:cNvSpPr/>
          <p:nvPr/>
        </p:nvSpPr>
        <p:spPr>
          <a:xfrm>
            <a:off x="8023179" y="3587763"/>
            <a:ext cx="211634" cy="211634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F24B7AD-7E00-4322-81A3-A5680DC2364B}"/>
              </a:ext>
            </a:extLst>
          </p:cNvPr>
          <p:cNvSpPr/>
          <p:nvPr/>
        </p:nvSpPr>
        <p:spPr>
          <a:xfrm>
            <a:off x="8866754" y="3599349"/>
            <a:ext cx="211634" cy="211634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A18960-7AAB-48C9-B4FE-7ACB71DD80BE}"/>
              </a:ext>
            </a:extLst>
          </p:cNvPr>
          <p:cNvCxnSpPr>
            <a:stCxn id="57" idx="0"/>
          </p:cNvCxnSpPr>
          <p:nvPr/>
        </p:nvCxnSpPr>
        <p:spPr>
          <a:xfrm flipV="1">
            <a:off x="8128996" y="3258818"/>
            <a:ext cx="494094" cy="32894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220FEC-3783-40C2-B68B-DBF8C0FD9953}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8623090" y="3258818"/>
            <a:ext cx="349481" cy="340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38C82EE6-2AC2-446B-B59A-A0843232D395}"/>
              </a:ext>
            </a:extLst>
          </p:cNvPr>
          <p:cNvSpPr/>
          <p:nvPr/>
        </p:nvSpPr>
        <p:spPr>
          <a:xfrm>
            <a:off x="8305878" y="3589437"/>
            <a:ext cx="211634" cy="211634"/>
          </a:xfrm>
          <a:prstGeom prst="ellipse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D6E82D6-C12C-4370-BEAF-CDBA613FDE44}"/>
              </a:ext>
            </a:extLst>
          </p:cNvPr>
          <p:cNvSpPr/>
          <p:nvPr/>
        </p:nvSpPr>
        <p:spPr>
          <a:xfrm>
            <a:off x="8586316" y="3587763"/>
            <a:ext cx="211634" cy="211634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FA44F8-97E3-4626-8157-2F375EE84C26}"/>
              </a:ext>
            </a:extLst>
          </p:cNvPr>
          <p:cNvCxnSpPr>
            <a:stCxn id="61" idx="0"/>
          </p:cNvCxnSpPr>
          <p:nvPr/>
        </p:nvCxnSpPr>
        <p:spPr>
          <a:xfrm flipV="1">
            <a:off x="8411695" y="3258818"/>
            <a:ext cx="211395" cy="33061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CA29A2-2BA5-479C-8C03-B2B8FE018B5D}"/>
              </a:ext>
            </a:extLst>
          </p:cNvPr>
          <p:cNvCxnSpPr>
            <a:stCxn id="62" idx="0"/>
          </p:cNvCxnSpPr>
          <p:nvPr/>
        </p:nvCxnSpPr>
        <p:spPr>
          <a:xfrm flipH="1" flipV="1">
            <a:off x="8623090" y="3258818"/>
            <a:ext cx="69043" cy="32894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900A4DB-4151-4556-9AB2-9A34175AB67F}"/>
              </a:ext>
            </a:extLst>
          </p:cNvPr>
          <p:cNvSpPr txBox="1"/>
          <p:nvPr/>
        </p:nvSpPr>
        <p:spPr>
          <a:xfrm>
            <a:off x="1807189" y="3532086"/>
            <a:ext cx="953594" cy="3693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vertex 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1CF40C-BB81-4F68-95A3-A39BF3188305}"/>
              </a:ext>
            </a:extLst>
          </p:cNvPr>
          <p:cNvSpPr txBox="1"/>
          <p:nvPr/>
        </p:nvSpPr>
        <p:spPr>
          <a:xfrm>
            <a:off x="6207509" y="918202"/>
            <a:ext cx="2333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empty state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(starting state)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9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Coloring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63940DD-3B81-43DF-8F2D-CA59125B9749}"/>
              </a:ext>
            </a:extLst>
          </p:cNvPr>
          <p:cNvSpPr/>
          <p:nvPr/>
        </p:nvSpPr>
        <p:spPr>
          <a:xfrm>
            <a:off x="4133522" y="2568107"/>
            <a:ext cx="515155" cy="51515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218E5C-FA36-47DA-89EF-0DD3C60858CF}"/>
              </a:ext>
            </a:extLst>
          </p:cNvPr>
          <p:cNvSpPr/>
          <p:nvPr/>
        </p:nvSpPr>
        <p:spPr>
          <a:xfrm>
            <a:off x="6643231" y="2571996"/>
            <a:ext cx="515155" cy="515155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9E6772-485C-44B8-9E8E-64F8F6FBE39D}"/>
              </a:ext>
            </a:extLst>
          </p:cNvPr>
          <p:cNvSpPr/>
          <p:nvPr/>
        </p:nvSpPr>
        <p:spPr>
          <a:xfrm>
            <a:off x="4133522" y="4590577"/>
            <a:ext cx="515155" cy="515155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B181E3-89FF-4FF2-A7C3-887474728663}"/>
              </a:ext>
            </a:extLst>
          </p:cNvPr>
          <p:cNvSpPr/>
          <p:nvPr/>
        </p:nvSpPr>
        <p:spPr>
          <a:xfrm>
            <a:off x="6643232" y="4600443"/>
            <a:ext cx="515155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206FF6-089C-428E-A6CE-43598BCDAB63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4648677" y="2825685"/>
            <a:ext cx="1994554" cy="388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640EF0-2AAB-440B-A062-DAF56E55285F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4391100" y="3083262"/>
            <a:ext cx="0" cy="150731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4F29C-D6A2-405B-8527-29DB1AD7C0E1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 flipV="1">
            <a:off x="4648677" y="4848155"/>
            <a:ext cx="1994555" cy="986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A525A9-0B5B-46B8-9062-BA3CC6858176}"/>
              </a:ext>
            </a:extLst>
          </p:cNvPr>
          <p:cNvCxnSpPr>
            <a:stCxn id="10" idx="0"/>
            <a:endCxn id="7" idx="4"/>
          </p:cNvCxnSpPr>
          <p:nvPr/>
        </p:nvCxnSpPr>
        <p:spPr>
          <a:xfrm flipH="1" flipV="1">
            <a:off x="6900809" y="3087151"/>
            <a:ext cx="1" cy="151329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17B3C80-9971-464B-90E0-D43ACDFFA904}"/>
              </a:ext>
            </a:extLst>
          </p:cNvPr>
          <p:cNvSpPr/>
          <p:nvPr/>
        </p:nvSpPr>
        <p:spPr>
          <a:xfrm>
            <a:off x="5388377" y="3578192"/>
            <a:ext cx="515155" cy="51515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EA1123-BC24-46F9-AC66-08B9CC340C01}"/>
              </a:ext>
            </a:extLst>
          </p:cNvPr>
          <p:cNvSpPr/>
          <p:nvPr/>
        </p:nvSpPr>
        <p:spPr>
          <a:xfrm>
            <a:off x="7640508" y="3502749"/>
            <a:ext cx="515155" cy="51515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1A9AF9-21A4-45AB-B02C-817734B141D4}"/>
              </a:ext>
            </a:extLst>
          </p:cNvPr>
          <p:cNvCxnSpPr>
            <a:stCxn id="15" idx="7"/>
            <a:endCxn id="7" idx="3"/>
          </p:cNvCxnSpPr>
          <p:nvPr/>
        </p:nvCxnSpPr>
        <p:spPr>
          <a:xfrm flipV="1">
            <a:off x="5828089" y="3011708"/>
            <a:ext cx="890585" cy="64192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C1656C-C206-4957-A631-9E09E42DC232}"/>
              </a:ext>
            </a:extLst>
          </p:cNvPr>
          <p:cNvCxnSpPr>
            <a:stCxn id="6" idx="5"/>
            <a:endCxn id="15" idx="1"/>
          </p:cNvCxnSpPr>
          <p:nvPr/>
        </p:nvCxnSpPr>
        <p:spPr>
          <a:xfrm>
            <a:off x="4573234" y="3007819"/>
            <a:ext cx="890586" cy="64581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E83274-6D17-4787-929C-6E78E7748382}"/>
              </a:ext>
            </a:extLst>
          </p:cNvPr>
          <p:cNvCxnSpPr>
            <a:stCxn id="15" idx="5"/>
            <a:endCxn id="10" idx="1"/>
          </p:cNvCxnSpPr>
          <p:nvPr/>
        </p:nvCxnSpPr>
        <p:spPr>
          <a:xfrm>
            <a:off x="5828089" y="4017904"/>
            <a:ext cx="890586" cy="65798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062169-3224-42C9-AAC9-6146C3902D5A}"/>
              </a:ext>
            </a:extLst>
          </p:cNvPr>
          <p:cNvCxnSpPr>
            <a:stCxn id="9" idx="7"/>
            <a:endCxn id="15" idx="3"/>
          </p:cNvCxnSpPr>
          <p:nvPr/>
        </p:nvCxnSpPr>
        <p:spPr>
          <a:xfrm flipV="1">
            <a:off x="4573234" y="4017904"/>
            <a:ext cx="890586" cy="64811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81D31C0-ECAB-4C12-9910-33DAB1966A08}"/>
              </a:ext>
            </a:extLst>
          </p:cNvPr>
          <p:cNvCxnSpPr>
            <a:stCxn id="16" idx="1"/>
            <a:endCxn id="7" idx="5"/>
          </p:cNvCxnSpPr>
          <p:nvPr/>
        </p:nvCxnSpPr>
        <p:spPr>
          <a:xfrm flipH="1" flipV="1">
            <a:off x="7082943" y="3011708"/>
            <a:ext cx="633008" cy="56648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CD1C82-1F91-4921-A54E-D8CCF7D34069}"/>
              </a:ext>
            </a:extLst>
          </p:cNvPr>
          <p:cNvCxnSpPr>
            <a:stCxn id="16" idx="3"/>
            <a:endCxn id="10" idx="7"/>
          </p:cNvCxnSpPr>
          <p:nvPr/>
        </p:nvCxnSpPr>
        <p:spPr>
          <a:xfrm flipH="1">
            <a:off x="7082944" y="3942461"/>
            <a:ext cx="633007" cy="7334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305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Coloring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FD37E56-E9BF-4970-893F-8EFEB61F2E77}"/>
              </a:ext>
            </a:extLst>
          </p:cNvPr>
          <p:cNvSpPr/>
          <p:nvPr/>
        </p:nvSpPr>
        <p:spPr>
          <a:xfrm>
            <a:off x="3453381" y="2801648"/>
            <a:ext cx="515155" cy="51515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699180-CACB-4AD7-8BB4-60A7712ABBAA}"/>
              </a:ext>
            </a:extLst>
          </p:cNvPr>
          <p:cNvSpPr/>
          <p:nvPr/>
        </p:nvSpPr>
        <p:spPr>
          <a:xfrm>
            <a:off x="6071085" y="1874662"/>
            <a:ext cx="515155" cy="51515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D251314-D603-4B6E-B3F5-5C6C52AF3D80}"/>
              </a:ext>
            </a:extLst>
          </p:cNvPr>
          <p:cNvSpPr/>
          <p:nvPr/>
        </p:nvSpPr>
        <p:spPr>
          <a:xfrm>
            <a:off x="8343361" y="2755249"/>
            <a:ext cx="515155" cy="51515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1C2E51-23AF-4C81-AC88-2EDCE9651714}"/>
              </a:ext>
            </a:extLst>
          </p:cNvPr>
          <p:cNvCxnSpPr>
            <a:stCxn id="23" idx="0"/>
            <a:endCxn id="24" idx="4"/>
          </p:cNvCxnSpPr>
          <p:nvPr/>
        </p:nvCxnSpPr>
        <p:spPr>
          <a:xfrm flipV="1">
            <a:off x="3710959" y="2389817"/>
            <a:ext cx="2617704" cy="4118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6A58517-7D41-4955-9CB3-8B7D7E225F11}"/>
              </a:ext>
            </a:extLst>
          </p:cNvPr>
          <p:cNvCxnSpPr>
            <a:stCxn id="25" idx="0"/>
            <a:endCxn id="24" idx="4"/>
          </p:cNvCxnSpPr>
          <p:nvPr/>
        </p:nvCxnSpPr>
        <p:spPr>
          <a:xfrm flipH="1" flipV="1">
            <a:off x="6328663" y="2389817"/>
            <a:ext cx="2272276" cy="36543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79D63A1-E7FA-4498-9204-1CE6F5811FA7}"/>
              </a:ext>
            </a:extLst>
          </p:cNvPr>
          <p:cNvSpPr/>
          <p:nvPr/>
        </p:nvSpPr>
        <p:spPr>
          <a:xfrm>
            <a:off x="5100505" y="2801647"/>
            <a:ext cx="515155" cy="515155"/>
          </a:xfrm>
          <a:prstGeom prst="ellipse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39B8AAC-B90F-416B-8CE8-267B3DA6AE62}"/>
              </a:ext>
            </a:extLst>
          </p:cNvPr>
          <p:cNvSpPr/>
          <p:nvPr/>
        </p:nvSpPr>
        <p:spPr>
          <a:xfrm>
            <a:off x="6784088" y="2755250"/>
            <a:ext cx="515155" cy="515155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18ADBC-F3BA-417B-BED0-0D7CEA22D3D1}"/>
              </a:ext>
            </a:extLst>
          </p:cNvPr>
          <p:cNvCxnSpPr>
            <a:stCxn id="28" idx="0"/>
            <a:endCxn id="24" idx="4"/>
          </p:cNvCxnSpPr>
          <p:nvPr/>
        </p:nvCxnSpPr>
        <p:spPr>
          <a:xfrm flipV="1">
            <a:off x="5358083" y="2389817"/>
            <a:ext cx="970580" cy="41183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52CEA8-5D81-48C9-8446-5AED792D1FAB}"/>
              </a:ext>
            </a:extLst>
          </p:cNvPr>
          <p:cNvCxnSpPr>
            <a:stCxn id="29" idx="0"/>
            <a:endCxn id="24" idx="4"/>
          </p:cNvCxnSpPr>
          <p:nvPr/>
        </p:nvCxnSpPr>
        <p:spPr>
          <a:xfrm flipH="1" flipV="1">
            <a:off x="6328663" y="2389817"/>
            <a:ext cx="713003" cy="3654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12FD8D9-7E8E-4602-82AC-002227CBD380}"/>
              </a:ext>
            </a:extLst>
          </p:cNvPr>
          <p:cNvSpPr txBox="1"/>
          <p:nvPr/>
        </p:nvSpPr>
        <p:spPr>
          <a:xfrm>
            <a:off x="1811461" y="2828160"/>
            <a:ext cx="953594" cy="3693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vertex 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F28C2C-A844-4DCA-A055-9ECE08CFC8FA}"/>
              </a:ext>
            </a:extLst>
          </p:cNvPr>
          <p:cNvSpPr/>
          <p:nvPr/>
        </p:nvSpPr>
        <p:spPr>
          <a:xfrm>
            <a:off x="3111048" y="3645748"/>
            <a:ext cx="211634" cy="211634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4A07F5C-E73C-4845-BAB8-555B0B0AA549}"/>
              </a:ext>
            </a:extLst>
          </p:cNvPr>
          <p:cNvSpPr/>
          <p:nvPr/>
        </p:nvSpPr>
        <p:spPr>
          <a:xfrm>
            <a:off x="3954623" y="3657334"/>
            <a:ext cx="211634" cy="211634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4AB509-A8B4-4BD5-B111-7B9D0A6830DA}"/>
              </a:ext>
            </a:extLst>
          </p:cNvPr>
          <p:cNvCxnSpPr>
            <a:stCxn id="33" idx="0"/>
            <a:endCxn id="23" idx="4"/>
          </p:cNvCxnSpPr>
          <p:nvPr/>
        </p:nvCxnSpPr>
        <p:spPr>
          <a:xfrm flipV="1">
            <a:off x="3216865" y="3316803"/>
            <a:ext cx="494094" cy="32894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33339D-5496-42F1-B64C-09A324BBECC8}"/>
              </a:ext>
            </a:extLst>
          </p:cNvPr>
          <p:cNvCxnSpPr>
            <a:stCxn id="34" idx="0"/>
            <a:endCxn id="23" idx="4"/>
          </p:cNvCxnSpPr>
          <p:nvPr/>
        </p:nvCxnSpPr>
        <p:spPr>
          <a:xfrm flipH="1" flipV="1">
            <a:off x="3710959" y="3316803"/>
            <a:ext cx="349481" cy="340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AC0C49D-ACC8-4CA4-9AD8-D0D6F103677F}"/>
              </a:ext>
            </a:extLst>
          </p:cNvPr>
          <p:cNvSpPr/>
          <p:nvPr/>
        </p:nvSpPr>
        <p:spPr>
          <a:xfrm>
            <a:off x="3393747" y="3647422"/>
            <a:ext cx="211634" cy="211634"/>
          </a:xfrm>
          <a:prstGeom prst="ellipse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740C805-C9B4-474E-AC71-2BB86D2EE9E8}"/>
              </a:ext>
            </a:extLst>
          </p:cNvPr>
          <p:cNvSpPr/>
          <p:nvPr/>
        </p:nvSpPr>
        <p:spPr>
          <a:xfrm>
            <a:off x="3674185" y="3645748"/>
            <a:ext cx="211634" cy="211634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DD55024-574B-4070-B439-0A201273E1D6}"/>
              </a:ext>
            </a:extLst>
          </p:cNvPr>
          <p:cNvCxnSpPr>
            <a:stCxn id="37" idx="0"/>
            <a:endCxn id="23" idx="4"/>
          </p:cNvCxnSpPr>
          <p:nvPr/>
        </p:nvCxnSpPr>
        <p:spPr>
          <a:xfrm flipV="1">
            <a:off x="3499564" y="3316803"/>
            <a:ext cx="211395" cy="33061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3A148F3-0C26-4639-BA28-88513FA9FF0A}"/>
              </a:ext>
            </a:extLst>
          </p:cNvPr>
          <p:cNvCxnSpPr>
            <a:stCxn id="38" idx="0"/>
            <a:endCxn id="23" idx="4"/>
          </p:cNvCxnSpPr>
          <p:nvPr/>
        </p:nvCxnSpPr>
        <p:spPr>
          <a:xfrm flipH="1" flipV="1">
            <a:off x="3710959" y="3316803"/>
            <a:ext cx="69043" cy="32894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4937E099-A09F-4181-9C4A-0E2C8EA08A4E}"/>
              </a:ext>
            </a:extLst>
          </p:cNvPr>
          <p:cNvSpPr/>
          <p:nvPr/>
        </p:nvSpPr>
        <p:spPr>
          <a:xfrm>
            <a:off x="4772085" y="3645748"/>
            <a:ext cx="211634" cy="211634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BB8AF3F-2D69-4EE9-ABE6-F500B506180C}"/>
              </a:ext>
            </a:extLst>
          </p:cNvPr>
          <p:cNvSpPr/>
          <p:nvPr/>
        </p:nvSpPr>
        <p:spPr>
          <a:xfrm>
            <a:off x="5615660" y="3657334"/>
            <a:ext cx="211634" cy="211634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45D173D-F7E8-40BC-AEA6-A675603D9B49}"/>
              </a:ext>
            </a:extLst>
          </p:cNvPr>
          <p:cNvCxnSpPr>
            <a:stCxn id="41" idx="0"/>
          </p:cNvCxnSpPr>
          <p:nvPr/>
        </p:nvCxnSpPr>
        <p:spPr>
          <a:xfrm flipV="1">
            <a:off x="4877902" y="3316803"/>
            <a:ext cx="494094" cy="32894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5A1BC24-EBC8-4907-840D-08B5B9707906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5371996" y="3316803"/>
            <a:ext cx="349481" cy="340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B68F33AE-ADDD-4C4A-A4DE-F86966391A89}"/>
              </a:ext>
            </a:extLst>
          </p:cNvPr>
          <p:cNvSpPr/>
          <p:nvPr/>
        </p:nvSpPr>
        <p:spPr>
          <a:xfrm>
            <a:off x="5054784" y="3647422"/>
            <a:ext cx="211634" cy="211634"/>
          </a:xfrm>
          <a:prstGeom prst="ellipse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893E755-E735-48C9-8ACD-8E9DDB6456F7}"/>
              </a:ext>
            </a:extLst>
          </p:cNvPr>
          <p:cNvSpPr/>
          <p:nvPr/>
        </p:nvSpPr>
        <p:spPr>
          <a:xfrm>
            <a:off x="5335222" y="3645748"/>
            <a:ext cx="211634" cy="211634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E237B51-DD41-40D3-AB62-927D98D3E147}"/>
              </a:ext>
            </a:extLst>
          </p:cNvPr>
          <p:cNvCxnSpPr>
            <a:stCxn id="45" idx="0"/>
          </p:cNvCxnSpPr>
          <p:nvPr/>
        </p:nvCxnSpPr>
        <p:spPr>
          <a:xfrm flipV="1">
            <a:off x="5160601" y="3316803"/>
            <a:ext cx="211395" cy="33061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231B40-87C4-470A-AB03-05C63789435E}"/>
              </a:ext>
            </a:extLst>
          </p:cNvPr>
          <p:cNvCxnSpPr>
            <a:stCxn id="46" idx="0"/>
          </p:cNvCxnSpPr>
          <p:nvPr/>
        </p:nvCxnSpPr>
        <p:spPr>
          <a:xfrm flipH="1" flipV="1">
            <a:off x="5371996" y="3316803"/>
            <a:ext cx="69043" cy="32894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2D78BC1-AA22-4F94-B95E-27115F31AE1B}"/>
              </a:ext>
            </a:extLst>
          </p:cNvPr>
          <p:cNvSpPr/>
          <p:nvPr/>
        </p:nvSpPr>
        <p:spPr>
          <a:xfrm>
            <a:off x="6456995" y="3599349"/>
            <a:ext cx="211634" cy="211634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6641C57-F89C-4FB7-830C-8453E243E454}"/>
              </a:ext>
            </a:extLst>
          </p:cNvPr>
          <p:cNvSpPr/>
          <p:nvPr/>
        </p:nvSpPr>
        <p:spPr>
          <a:xfrm>
            <a:off x="7300570" y="3610935"/>
            <a:ext cx="211634" cy="211634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6B0BAEB-71A4-4C58-ACAF-CBAAFDAE1B84}"/>
              </a:ext>
            </a:extLst>
          </p:cNvPr>
          <p:cNvCxnSpPr>
            <a:stCxn id="49" idx="0"/>
          </p:cNvCxnSpPr>
          <p:nvPr/>
        </p:nvCxnSpPr>
        <p:spPr>
          <a:xfrm flipV="1">
            <a:off x="6562812" y="3270404"/>
            <a:ext cx="494094" cy="32894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17F752A-FBE3-4037-A6EE-F0E9558104BE}"/>
              </a:ext>
            </a:extLst>
          </p:cNvPr>
          <p:cNvCxnSpPr>
            <a:stCxn id="50" idx="0"/>
          </p:cNvCxnSpPr>
          <p:nvPr/>
        </p:nvCxnSpPr>
        <p:spPr>
          <a:xfrm flipH="1" flipV="1">
            <a:off x="7056906" y="3270404"/>
            <a:ext cx="349481" cy="340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F637AA28-0A66-4A56-B756-8BA3AA4AA9B3}"/>
              </a:ext>
            </a:extLst>
          </p:cNvPr>
          <p:cNvSpPr/>
          <p:nvPr/>
        </p:nvSpPr>
        <p:spPr>
          <a:xfrm>
            <a:off x="6739694" y="3601023"/>
            <a:ext cx="211634" cy="211634"/>
          </a:xfrm>
          <a:prstGeom prst="ellipse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49B5F00-3890-4381-8761-40DFA354D7B0}"/>
              </a:ext>
            </a:extLst>
          </p:cNvPr>
          <p:cNvSpPr/>
          <p:nvPr/>
        </p:nvSpPr>
        <p:spPr>
          <a:xfrm>
            <a:off x="7020132" y="3599349"/>
            <a:ext cx="211634" cy="211634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0E2B8E2-33F7-49CF-B832-B9A56863C59B}"/>
              </a:ext>
            </a:extLst>
          </p:cNvPr>
          <p:cNvCxnSpPr>
            <a:stCxn id="53" idx="0"/>
          </p:cNvCxnSpPr>
          <p:nvPr/>
        </p:nvCxnSpPr>
        <p:spPr>
          <a:xfrm flipV="1">
            <a:off x="6845511" y="3270404"/>
            <a:ext cx="211395" cy="33061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9C1BAA9-F380-44D0-8C2B-581002170419}"/>
              </a:ext>
            </a:extLst>
          </p:cNvPr>
          <p:cNvCxnSpPr>
            <a:stCxn id="54" idx="0"/>
          </p:cNvCxnSpPr>
          <p:nvPr/>
        </p:nvCxnSpPr>
        <p:spPr>
          <a:xfrm flipH="1" flipV="1">
            <a:off x="7056906" y="3270404"/>
            <a:ext cx="69043" cy="32894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1A825698-1755-4D07-91A9-650C8308A042}"/>
              </a:ext>
            </a:extLst>
          </p:cNvPr>
          <p:cNvSpPr/>
          <p:nvPr/>
        </p:nvSpPr>
        <p:spPr>
          <a:xfrm>
            <a:off x="8023179" y="3587763"/>
            <a:ext cx="211634" cy="211634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F24B7AD-7E00-4322-81A3-A5680DC2364B}"/>
              </a:ext>
            </a:extLst>
          </p:cNvPr>
          <p:cNvSpPr/>
          <p:nvPr/>
        </p:nvSpPr>
        <p:spPr>
          <a:xfrm>
            <a:off x="8866754" y="3599349"/>
            <a:ext cx="211634" cy="211634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A18960-7AAB-48C9-B4FE-7ACB71DD80BE}"/>
              </a:ext>
            </a:extLst>
          </p:cNvPr>
          <p:cNvCxnSpPr>
            <a:stCxn id="57" idx="0"/>
          </p:cNvCxnSpPr>
          <p:nvPr/>
        </p:nvCxnSpPr>
        <p:spPr>
          <a:xfrm flipV="1">
            <a:off x="8128996" y="3258818"/>
            <a:ext cx="494094" cy="32894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220FEC-3783-40C2-B68B-DBF8C0FD9953}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8623090" y="3258818"/>
            <a:ext cx="349481" cy="340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38C82EE6-2AC2-446B-B59A-A0843232D395}"/>
              </a:ext>
            </a:extLst>
          </p:cNvPr>
          <p:cNvSpPr/>
          <p:nvPr/>
        </p:nvSpPr>
        <p:spPr>
          <a:xfrm>
            <a:off x="8305878" y="3589437"/>
            <a:ext cx="211634" cy="211634"/>
          </a:xfrm>
          <a:prstGeom prst="ellipse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D6E82D6-C12C-4370-BEAF-CDBA613FDE44}"/>
              </a:ext>
            </a:extLst>
          </p:cNvPr>
          <p:cNvSpPr/>
          <p:nvPr/>
        </p:nvSpPr>
        <p:spPr>
          <a:xfrm>
            <a:off x="8586316" y="3587763"/>
            <a:ext cx="211634" cy="211634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FA44F8-97E3-4626-8157-2F375EE84C26}"/>
              </a:ext>
            </a:extLst>
          </p:cNvPr>
          <p:cNvCxnSpPr>
            <a:stCxn id="61" idx="0"/>
          </p:cNvCxnSpPr>
          <p:nvPr/>
        </p:nvCxnSpPr>
        <p:spPr>
          <a:xfrm flipV="1">
            <a:off x="8411695" y="3258818"/>
            <a:ext cx="211395" cy="33061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CA29A2-2BA5-479C-8C03-B2B8FE018B5D}"/>
              </a:ext>
            </a:extLst>
          </p:cNvPr>
          <p:cNvCxnSpPr>
            <a:stCxn id="62" idx="0"/>
          </p:cNvCxnSpPr>
          <p:nvPr/>
        </p:nvCxnSpPr>
        <p:spPr>
          <a:xfrm flipH="1" flipV="1">
            <a:off x="8623090" y="3258818"/>
            <a:ext cx="69043" cy="32894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900A4DB-4151-4556-9AB2-9A34175AB67F}"/>
              </a:ext>
            </a:extLst>
          </p:cNvPr>
          <p:cNvSpPr txBox="1"/>
          <p:nvPr/>
        </p:nvSpPr>
        <p:spPr>
          <a:xfrm>
            <a:off x="1807189" y="3532086"/>
            <a:ext cx="953594" cy="3693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vertex 1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C64B818-6F37-476F-B4DB-35A862537489}"/>
              </a:ext>
            </a:extLst>
          </p:cNvPr>
          <p:cNvCxnSpPr/>
          <p:nvPr/>
        </p:nvCxnSpPr>
        <p:spPr>
          <a:xfrm flipV="1">
            <a:off x="2994859" y="3845796"/>
            <a:ext cx="494094" cy="32894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D569053-BF1E-4C17-8BD3-40ECBC6586BA}"/>
              </a:ext>
            </a:extLst>
          </p:cNvPr>
          <p:cNvCxnSpPr/>
          <p:nvPr/>
        </p:nvCxnSpPr>
        <p:spPr>
          <a:xfrm flipH="1" flipV="1">
            <a:off x="3488953" y="3845796"/>
            <a:ext cx="349481" cy="340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CD781CD-701E-4EED-B183-84601BB46487}"/>
              </a:ext>
            </a:extLst>
          </p:cNvPr>
          <p:cNvCxnSpPr/>
          <p:nvPr/>
        </p:nvCxnSpPr>
        <p:spPr>
          <a:xfrm flipV="1">
            <a:off x="3277558" y="3845796"/>
            <a:ext cx="211395" cy="33061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D835396-7452-4821-8A21-68598D5833FD}"/>
              </a:ext>
            </a:extLst>
          </p:cNvPr>
          <p:cNvCxnSpPr/>
          <p:nvPr/>
        </p:nvCxnSpPr>
        <p:spPr>
          <a:xfrm flipH="1" flipV="1">
            <a:off x="3488953" y="3845796"/>
            <a:ext cx="69043" cy="32894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A1CF40C-BB81-4F68-95A3-A39BF3188305}"/>
              </a:ext>
            </a:extLst>
          </p:cNvPr>
          <p:cNvSpPr txBox="1"/>
          <p:nvPr/>
        </p:nvSpPr>
        <p:spPr>
          <a:xfrm>
            <a:off x="6207509" y="918202"/>
            <a:ext cx="2333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empty state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(starting state)</a:t>
            </a:r>
          </a:p>
          <a:p>
            <a:endParaRPr lang="en-GB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5B7793F-0B97-4BF4-8E87-DE325384CCB0}"/>
              </a:ext>
            </a:extLst>
          </p:cNvPr>
          <p:cNvSpPr/>
          <p:nvPr/>
        </p:nvSpPr>
        <p:spPr>
          <a:xfrm>
            <a:off x="2952586" y="4701482"/>
            <a:ext cx="211634" cy="211634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C48619F-EACF-4E2E-B471-0ECDF7C4B9F2}"/>
              </a:ext>
            </a:extLst>
          </p:cNvPr>
          <p:cNvSpPr/>
          <p:nvPr/>
        </p:nvSpPr>
        <p:spPr>
          <a:xfrm>
            <a:off x="3796161" y="4713068"/>
            <a:ext cx="211634" cy="211634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CD20D4D-9F76-4142-80FD-89C7964083EF}"/>
              </a:ext>
            </a:extLst>
          </p:cNvPr>
          <p:cNvCxnSpPr>
            <a:stCxn id="70" idx="0"/>
          </p:cNvCxnSpPr>
          <p:nvPr/>
        </p:nvCxnSpPr>
        <p:spPr>
          <a:xfrm flipV="1">
            <a:off x="3058403" y="4372537"/>
            <a:ext cx="494094" cy="32894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C0A0534-41DA-4C19-8B0F-BD9C1795D4F7}"/>
              </a:ext>
            </a:extLst>
          </p:cNvPr>
          <p:cNvCxnSpPr>
            <a:stCxn id="71" idx="0"/>
          </p:cNvCxnSpPr>
          <p:nvPr/>
        </p:nvCxnSpPr>
        <p:spPr>
          <a:xfrm flipH="1" flipV="1">
            <a:off x="3552497" y="4372537"/>
            <a:ext cx="349481" cy="340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07BFA36-C328-4E4A-AA45-9F8BAD829C46}"/>
              </a:ext>
            </a:extLst>
          </p:cNvPr>
          <p:cNvSpPr/>
          <p:nvPr/>
        </p:nvSpPr>
        <p:spPr>
          <a:xfrm>
            <a:off x="3235285" y="4703156"/>
            <a:ext cx="211634" cy="211634"/>
          </a:xfrm>
          <a:prstGeom prst="ellipse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98F43B7-24EF-48F1-962E-28DABF49D0DE}"/>
              </a:ext>
            </a:extLst>
          </p:cNvPr>
          <p:cNvSpPr/>
          <p:nvPr/>
        </p:nvSpPr>
        <p:spPr>
          <a:xfrm>
            <a:off x="3515723" y="4701482"/>
            <a:ext cx="211634" cy="211634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146FED1-1BD7-4D9A-B35F-E99941F4E02E}"/>
              </a:ext>
            </a:extLst>
          </p:cNvPr>
          <p:cNvCxnSpPr>
            <a:stCxn id="74" idx="0"/>
          </p:cNvCxnSpPr>
          <p:nvPr/>
        </p:nvCxnSpPr>
        <p:spPr>
          <a:xfrm flipV="1">
            <a:off x="3341102" y="4372537"/>
            <a:ext cx="211395" cy="33061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2F8AE49-A47E-408F-A600-80FB26CBADF1}"/>
              </a:ext>
            </a:extLst>
          </p:cNvPr>
          <p:cNvCxnSpPr>
            <a:stCxn id="75" idx="0"/>
          </p:cNvCxnSpPr>
          <p:nvPr/>
        </p:nvCxnSpPr>
        <p:spPr>
          <a:xfrm flipH="1" flipV="1">
            <a:off x="3552497" y="4372537"/>
            <a:ext cx="69043" cy="32894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EA8A18C5-5459-48BE-95C0-FDF2FA149E10}"/>
              </a:ext>
            </a:extLst>
          </p:cNvPr>
          <p:cNvSpPr/>
          <p:nvPr/>
        </p:nvSpPr>
        <p:spPr>
          <a:xfrm>
            <a:off x="3447644" y="4186240"/>
            <a:ext cx="211634" cy="211634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12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Coloring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FD37E56-E9BF-4970-893F-8EFEB61F2E77}"/>
              </a:ext>
            </a:extLst>
          </p:cNvPr>
          <p:cNvSpPr/>
          <p:nvPr/>
        </p:nvSpPr>
        <p:spPr>
          <a:xfrm>
            <a:off x="3453381" y="2801648"/>
            <a:ext cx="515155" cy="515155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699180-CACB-4AD7-8BB4-60A7712ABBAA}"/>
              </a:ext>
            </a:extLst>
          </p:cNvPr>
          <p:cNvSpPr/>
          <p:nvPr/>
        </p:nvSpPr>
        <p:spPr>
          <a:xfrm>
            <a:off x="6071085" y="1874662"/>
            <a:ext cx="515155" cy="51515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D251314-D603-4B6E-B3F5-5C6C52AF3D80}"/>
              </a:ext>
            </a:extLst>
          </p:cNvPr>
          <p:cNvSpPr/>
          <p:nvPr/>
        </p:nvSpPr>
        <p:spPr>
          <a:xfrm>
            <a:off x="8343361" y="2755249"/>
            <a:ext cx="515155" cy="515155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1C2E51-23AF-4C81-AC88-2EDCE9651714}"/>
              </a:ext>
            </a:extLst>
          </p:cNvPr>
          <p:cNvCxnSpPr>
            <a:stCxn id="23" idx="0"/>
            <a:endCxn id="24" idx="4"/>
          </p:cNvCxnSpPr>
          <p:nvPr/>
        </p:nvCxnSpPr>
        <p:spPr>
          <a:xfrm flipV="1">
            <a:off x="3710959" y="2389817"/>
            <a:ext cx="2617704" cy="4118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6A58517-7D41-4955-9CB3-8B7D7E225F11}"/>
              </a:ext>
            </a:extLst>
          </p:cNvPr>
          <p:cNvCxnSpPr>
            <a:stCxn id="25" idx="0"/>
            <a:endCxn id="24" idx="4"/>
          </p:cNvCxnSpPr>
          <p:nvPr/>
        </p:nvCxnSpPr>
        <p:spPr>
          <a:xfrm flipH="1" flipV="1">
            <a:off x="6328663" y="2389817"/>
            <a:ext cx="2272276" cy="36543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79D63A1-E7FA-4498-9204-1CE6F5811FA7}"/>
              </a:ext>
            </a:extLst>
          </p:cNvPr>
          <p:cNvSpPr/>
          <p:nvPr/>
        </p:nvSpPr>
        <p:spPr>
          <a:xfrm>
            <a:off x="5100505" y="2801647"/>
            <a:ext cx="515155" cy="515155"/>
          </a:xfrm>
          <a:prstGeom prst="ellipse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39B8AAC-B90F-416B-8CE8-267B3DA6AE62}"/>
              </a:ext>
            </a:extLst>
          </p:cNvPr>
          <p:cNvSpPr/>
          <p:nvPr/>
        </p:nvSpPr>
        <p:spPr>
          <a:xfrm>
            <a:off x="6784088" y="2755250"/>
            <a:ext cx="515155" cy="515155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18ADBC-F3BA-417B-BED0-0D7CEA22D3D1}"/>
              </a:ext>
            </a:extLst>
          </p:cNvPr>
          <p:cNvCxnSpPr>
            <a:stCxn id="28" idx="0"/>
            <a:endCxn id="24" idx="4"/>
          </p:cNvCxnSpPr>
          <p:nvPr/>
        </p:nvCxnSpPr>
        <p:spPr>
          <a:xfrm flipV="1">
            <a:off x="5358083" y="2389817"/>
            <a:ext cx="970580" cy="41183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52CEA8-5D81-48C9-8446-5AED792D1FAB}"/>
              </a:ext>
            </a:extLst>
          </p:cNvPr>
          <p:cNvCxnSpPr>
            <a:stCxn id="29" idx="0"/>
            <a:endCxn id="24" idx="4"/>
          </p:cNvCxnSpPr>
          <p:nvPr/>
        </p:nvCxnSpPr>
        <p:spPr>
          <a:xfrm flipH="1" flipV="1">
            <a:off x="6328663" y="2389817"/>
            <a:ext cx="713003" cy="3654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12FD8D9-7E8E-4602-82AC-002227CBD380}"/>
              </a:ext>
            </a:extLst>
          </p:cNvPr>
          <p:cNvSpPr txBox="1"/>
          <p:nvPr/>
        </p:nvSpPr>
        <p:spPr>
          <a:xfrm>
            <a:off x="1811461" y="2828160"/>
            <a:ext cx="953594" cy="3693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vertex 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F28C2C-A844-4DCA-A055-9ECE08CFC8FA}"/>
              </a:ext>
            </a:extLst>
          </p:cNvPr>
          <p:cNvSpPr/>
          <p:nvPr/>
        </p:nvSpPr>
        <p:spPr>
          <a:xfrm>
            <a:off x="3111048" y="3645748"/>
            <a:ext cx="211634" cy="211634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4A07F5C-E73C-4845-BAB8-555B0B0AA549}"/>
              </a:ext>
            </a:extLst>
          </p:cNvPr>
          <p:cNvSpPr/>
          <p:nvPr/>
        </p:nvSpPr>
        <p:spPr>
          <a:xfrm>
            <a:off x="3954623" y="3657334"/>
            <a:ext cx="211634" cy="211634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4AB509-A8B4-4BD5-B111-7B9D0A6830DA}"/>
              </a:ext>
            </a:extLst>
          </p:cNvPr>
          <p:cNvCxnSpPr>
            <a:stCxn id="33" idx="0"/>
            <a:endCxn id="23" idx="4"/>
          </p:cNvCxnSpPr>
          <p:nvPr/>
        </p:nvCxnSpPr>
        <p:spPr>
          <a:xfrm flipV="1">
            <a:off x="3216865" y="3316803"/>
            <a:ext cx="494094" cy="32894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33339D-5496-42F1-B64C-09A324BBECC8}"/>
              </a:ext>
            </a:extLst>
          </p:cNvPr>
          <p:cNvCxnSpPr>
            <a:stCxn id="34" idx="0"/>
            <a:endCxn id="23" idx="4"/>
          </p:cNvCxnSpPr>
          <p:nvPr/>
        </p:nvCxnSpPr>
        <p:spPr>
          <a:xfrm flipH="1" flipV="1">
            <a:off x="3710959" y="3316803"/>
            <a:ext cx="349481" cy="340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AC0C49D-ACC8-4CA4-9AD8-D0D6F103677F}"/>
              </a:ext>
            </a:extLst>
          </p:cNvPr>
          <p:cNvSpPr/>
          <p:nvPr/>
        </p:nvSpPr>
        <p:spPr>
          <a:xfrm>
            <a:off x="3393747" y="3647422"/>
            <a:ext cx="211634" cy="211634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740C805-C9B4-474E-AC71-2BB86D2EE9E8}"/>
              </a:ext>
            </a:extLst>
          </p:cNvPr>
          <p:cNvSpPr/>
          <p:nvPr/>
        </p:nvSpPr>
        <p:spPr>
          <a:xfrm>
            <a:off x="3674185" y="3645748"/>
            <a:ext cx="211634" cy="211634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DD55024-574B-4070-B439-0A201273E1D6}"/>
              </a:ext>
            </a:extLst>
          </p:cNvPr>
          <p:cNvCxnSpPr>
            <a:stCxn id="37" idx="0"/>
            <a:endCxn id="23" idx="4"/>
          </p:cNvCxnSpPr>
          <p:nvPr/>
        </p:nvCxnSpPr>
        <p:spPr>
          <a:xfrm flipV="1">
            <a:off x="3499564" y="3316803"/>
            <a:ext cx="211395" cy="33061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3A148F3-0C26-4639-BA28-88513FA9FF0A}"/>
              </a:ext>
            </a:extLst>
          </p:cNvPr>
          <p:cNvCxnSpPr>
            <a:stCxn id="38" idx="0"/>
            <a:endCxn id="23" idx="4"/>
          </p:cNvCxnSpPr>
          <p:nvPr/>
        </p:nvCxnSpPr>
        <p:spPr>
          <a:xfrm flipH="1" flipV="1">
            <a:off x="3710959" y="3316803"/>
            <a:ext cx="69043" cy="32894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4937E099-A09F-4181-9C4A-0E2C8EA08A4E}"/>
              </a:ext>
            </a:extLst>
          </p:cNvPr>
          <p:cNvSpPr/>
          <p:nvPr/>
        </p:nvSpPr>
        <p:spPr>
          <a:xfrm>
            <a:off x="4772085" y="3645748"/>
            <a:ext cx="211634" cy="211634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BB8AF3F-2D69-4EE9-ABE6-F500B506180C}"/>
              </a:ext>
            </a:extLst>
          </p:cNvPr>
          <p:cNvSpPr/>
          <p:nvPr/>
        </p:nvSpPr>
        <p:spPr>
          <a:xfrm>
            <a:off x="5615660" y="3657334"/>
            <a:ext cx="211634" cy="211634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45D173D-F7E8-40BC-AEA6-A675603D9B49}"/>
              </a:ext>
            </a:extLst>
          </p:cNvPr>
          <p:cNvCxnSpPr>
            <a:stCxn id="41" idx="0"/>
          </p:cNvCxnSpPr>
          <p:nvPr/>
        </p:nvCxnSpPr>
        <p:spPr>
          <a:xfrm flipV="1">
            <a:off x="4877902" y="3316803"/>
            <a:ext cx="494094" cy="32894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5A1BC24-EBC8-4907-840D-08B5B9707906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5371996" y="3316803"/>
            <a:ext cx="349481" cy="340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B68F33AE-ADDD-4C4A-A4DE-F86966391A89}"/>
              </a:ext>
            </a:extLst>
          </p:cNvPr>
          <p:cNvSpPr/>
          <p:nvPr/>
        </p:nvSpPr>
        <p:spPr>
          <a:xfrm>
            <a:off x="5054784" y="3647422"/>
            <a:ext cx="211634" cy="211634"/>
          </a:xfrm>
          <a:prstGeom prst="ellipse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893E755-E735-48C9-8ACD-8E9DDB6456F7}"/>
              </a:ext>
            </a:extLst>
          </p:cNvPr>
          <p:cNvSpPr/>
          <p:nvPr/>
        </p:nvSpPr>
        <p:spPr>
          <a:xfrm>
            <a:off x="5335222" y="3645748"/>
            <a:ext cx="211634" cy="211634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E237B51-DD41-40D3-AB62-927D98D3E147}"/>
              </a:ext>
            </a:extLst>
          </p:cNvPr>
          <p:cNvCxnSpPr>
            <a:stCxn id="45" idx="0"/>
          </p:cNvCxnSpPr>
          <p:nvPr/>
        </p:nvCxnSpPr>
        <p:spPr>
          <a:xfrm flipV="1">
            <a:off x="5160601" y="3316803"/>
            <a:ext cx="211395" cy="33061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231B40-87C4-470A-AB03-05C63789435E}"/>
              </a:ext>
            </a:extLst>
          </p:cNvPr>
          <p:cNvCxnSpPr>
            <a:stCxn id="46" idx="0"/>
          </p:cNvCxnSpPr>
          <p:nvPr/>
        </p:nvCxnSpPr>
        <p:spPr>
          <a:xfrm flipH="1" flipV="1">
            <a:off x="5371996" y="3316803"/>
            <a:ext cx="69043" cy="32894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2D78BC1-AA22-4F94-B95E-27115F31AE1B}"/>
              </a:ext>
            </a:extLst>
          </p:cNvPr>
          <p:cNvSpPr/>
          <p:nvPr/>
        </p:nvSpPr>
        <p:spPr>
          <a:xfrm>
            <a:off x="6456995" y="3599349"/>
            <a:ext cx="211634" cy="211634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6641C57-F89C-4FB7-830C-8453E243E454}"/>
              </a:ext>
            </a:extLst>
          </p:cNvPr>
          <p:cNvSpPr/>
          <p:nvPr/>
        </p:nvSpPr>
        <p:spPr>
          <a:xfrm>
            <a:off x="7300570" y="3610935"/>
            <a:ext cx="211634" cy="211634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6B0BAEB-71A4-4C58-ACAF-CBAAFDAE1B84}"/>
              </a:ext>
            </a:extLst>
          </p:cNvPr>
          <p:cNvCxnSpPr>
            <a:stCxn id="49" idx="0"/>
          </p:cNvCxnSpPr>
          <p:nvPr/>
        </p:nvCxnSpPr>
        <p:spPr>
          <a:xfrm flipV="1">
            <a:off x="6562812" y="3270404"/>
            <a:ext cx="494094" cy="32894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17F752A-FBE3-4037-A6EE-F0E9558104BE}"/>
              </a:ext>
            </a:extLst>
          </p:cNvPr>
          <p:cNvCxnSpPr>
            <a:stCxn id="50" idx="0"/>
          </p:cNvCxnSpPr>
          <p:nvPr/>
        </p:nvCxnSpPr>
        <p:spPr>
          <a:xfrm flipH="1" flipV="1">
            <a:off x="7056906" y="3270404"/>
            <a:ext cx="349481" cy="340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F637AA28-0A66-4A56-B756-8BA3AA4AA9B3}"/>
              </a:ext>
            </a:extLst>
          </p:cNvPr>
          <p:cNvSpPr/>
          <p:nvPr/>
        </p:nvSpPr>
        <p:spPr>
          <a:xfrm>
            <a:off x="6739694" y="3601023"/>
            <a:ext cx="211634" cy="211634"/>
          </a:xfrm>
          <a:prstGeom prst="ellipse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49B5F00-3890-4381-8761-40DFA354D7B0}"/>
              </a:ext>
            </a:extLst>
          </p:cNvPr>
          <p:cNvSpPr/>
          <p:nvPr/>
        </p:nvSpPr>
        <p:spPr>
          <a:xfrm>
            <a:off x="7020132" y="3599349"/>
            <a:ext cx="211634" cy="211634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0E2B8E2-33F7-49CF-B832-B9A56863C59B}"/>
              </a:ext>
            </a:extLst>
          </p:cNvPr>
          <p:cNvCxnSpPr>
            <a:stCxn id="53" idx="0"/>
          </p:cNvCxnSpPr>
          <p:nvPr/>
        </p:nvCxnSpPr>
        <p:spPr>
          <a:xfrm flipV="1">
            <a:off x="6845511" y="3270404"/>
            <a:ext cx="211395" cy="33061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9C1BAA9-F380-44D0-8C2B-581002170419}"/>
              </a:ext>
            </a:extLst>
          </p:cNvPr>
          <p:cNvCxnSpPr>
            <a:stCxn id="54" idx="0"/>
          </p:cNvCxnSpPr>
          <p:nvPr/>
        </p:nvCxnSpPr>
        <p:spPr>
          <a:xfrm flipH="1" flipV="1">
            <a:off x="7056906" y="3270404"/>
            <a:ext cx="69043" cy="32894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1A825698-1755-4D07-91A9-650C8308A042}"/>
              </a:ext>
            </a:extLst>
          </p:cNvPr>
          <p:cNvSpPr/>
          <p:nvPr/>
        </p:nvSpPr>
        <p:spPr>
          <a:xfrm>
            <a:off x="8023179" y="3587763"/>
            <a:ext cx="211634" cy="211634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F24B7AD-7E00-4322-81A3-A5680DC2364B}"/>
              </a:ext>
            </a:extLst>
          </p:cNvPr>
          <p:cNvSpPr/>
          <p:nvPr/>
        </p:nvSpPr>
        <p:spPr>
          <a:xfrm>
            <a:off x="8866754" y="3599349"/>
            <a:ext cx="211634" cy="211634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A18960-7AAB-48C9-B4FE-7ACB71DD80BE}"/>
              </a:ext>
            </a:extLst>
          </p:cNvPr>
          <p:cNvCxnSpPr>
            <a:stCxn id="57" idx="0"/>
          </p:cNvCxnSpPr>
          <p:nvPr/>
        </p:nvCxnSpPr>
        <p:spPr>
          <a:xfrm flipV="1">
            <a:off x="8128996" y="3258818"/>
            <a:ext cx="494094" cy="32894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220FEC-3783-40C2-B68B-DBF8C0FD9953}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8623090" y="3258818"/>
            <a:ext cx="349481" cy="340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38C82EE6-2AC2-446B-B59A-A0843232D395}"/>
              </a:ext>
            </a:extLst>
          </p:cNvPr>
          <p:cNvSpPr/>
          <p:nvPr/>
        </p:nvSpPr>
        <p:spPr>
          <a:xfrm>
            <a:off x="8305878" y="3589437"/>
            <a:ext cx="211634" cy="211634"/>
          </a:xfrm>
          <a:prstGeom prst="ellipse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D6E82D6-C12C-4370-BEAF-CDBA613FDE44}"/>
              </a:ext>
            </a:extLst>
          </p:cNvPr>
          <p:cNvSpPr/>
          <p:nvPr/>
        </p:nvSpPr>
        <p:spPr>
          <a:xfrm>
            <a:off x="8586316" y="3587763"/>
            <a:ext cx="211634" cy="211634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FA44F8-97E3-4626-8157-2F375EE84C26}"/>
              </a:ext>
            </a:extLst>
          </p:cNvPr>
          <p:cNvCxnSpPr>
            <a:stCxn id="61" idx="0"/>
          </p:cNvCxnSpPr>
          <p:nvPr/>
        </p:nvCxnSpPr>
        <p:spPr>
          <a:xfrm flipV="1">
            <a:off x="8411695" y="3258818"/>
            <a:ext cx="211395" cy="33061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CA29A2-2BA5-479C-8C03-B2B8FE018B5D}"/>
              </a:ext>
            </a:extLst>
          </p:cNvPr>
          <p:cNvCxnSpPr>
            <a:stCxn id="62" idx="0"/>
          </p:cNvCxnSpPr>
          <p:nvPr/>
        </p:nvCxnSpPr>
        <p:spPr>
          <a:xfrm flipH="1" flipV="1">
            <a:off x="8623090" y="3258818"/>
            <a:ext cx="69043" cy="32894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900A4DB-4151-4556-9AB2-9A34175AB67F}"/>
              </a:ext>
            </a:extLst>
          </p:cNvPr>
          <p:cNvSpPr txBox="1"/>
          <p:nvPr/>
        </p:nvSpPr>
        <p:spPr>
          <a:xfrm>
            <a:off x="1807189" y="3532086"/>
            <a:ext cx="953594" cy="3693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vertex 1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C64B818-6F37-476F-B4DB-35A862537489}"/>
              </a:ext>
            </a:extLst>
          </p:cNvPr>
          <p:cNvCxnSpPr/>
          <p:nvPr/>
        </p:nvCxnSpPr>
        <p:spPr>
          <a:xfrm flipV="1">
            <a:off x="2994859" y="3845796"/>
            <a:ext cx="494094" cy="32894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D569053-BF1E-4C17-8BD3-40ECBC6586BA}"/>
              </a:ext>
            </a:extLst>
          </p:cNvPr>
          <p:cNvCxnSpPr/>
          <p:nvPr/>
        </p:nvCxnSpPr>
        <p:spPr>
          <a:xfrm flipH="1" flipV="1">
            <a:off x="3488953" y="3845796"/>
            <a:ext cx="349481" cy="340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CD781CD-701E-4EED-B183-84601BB46487}"/>
              </a:ext>
            </a:extLst>
          </p:cNvPr>
          <p:cNvCxnSpPr/>
          <p:nvPr/>
        </p:nvCxnSpPr>
        <p:spPr>
          <a:xfrm flipV="1">
            <a:off x="3277558" y="3845796"/>
            <a:ext cx="211395" cy="33061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D835396-7452-4821-8A21-68598D5833FD}"/>
              </a:ext>
            </a:extLst>
          </p:cNvPr>
          <p:cNvCxnSpPr/>
          <p:nvPr/>
        </p:nvCxnSpPr>
        <p:spPr>
          <a:xfrm flipH="1" flipV="1">
            <a:off x="3488953" y="3845796"/>
            <a:ext cx="69043" cy="32894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A1CF40C-BB81-4F68-95A3-A39BF3188305}"/>
              </a:ext>
            </a:extLst>
          </p:cNvPr>
          <p:cNvSpPr txBox="1"/>
          <p:nvPr/>
        </p:nvSpPr>
        <p:spPr>
          <a:xfrm>
            <a:off x="6207509" y="918202"/>
            <a:ext cx="2333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empty state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(starting state)</a:t>
            </a:r>
          </a:p>
          <a:p>
            <a:endParaRPr lang="en-GB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5B7793F-0B97-4BF4-8E87-DE325384CCB0}"/>
              </a:ext>
            </a:extLst>
          </p:cNvPr>
          <p:cNvSpPr/>
          <p:nvPr/>
        </p:nvSpPr>
        <p:spPr>
          <a:xfrm>
            <a:off x="2952586" y="4701482"/>
            <a:ext cx="211634" cy="211634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C48619F-EACF-4E2E-B471-0ECDF7C4B9F2}"/>
              </a:ext>
            </a:extLst>
          </p:cNvPr>
          <p:cNvSpPr/>
          <p:nvPr/>
        </p:nvSpPr>
        <p:spPr>
          <a:xfrm>
            <a:off x="3796161" y="4713068"/>
            <a:ext cx="211634" cy="211634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CD20D4D-9F76-4142-80FD-89C7964083EF}"/>
              </a:ext>
            </a:extLst>
          </p:cNvPr>
          <p:cNvCxnSpPr>
            <a:stCxn id="70" idx="0"/>
          </p:cNvCxnSpPr>
          <p:nvPr/>
        </p:nvCxnSpPr>
        <p:spPr>
          <a:xfrm flipV="1">
            <a:off x="3058403" y="4372537"/>
            <a:ext cx="494094" cy="32894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C0A0534-41DA-4C19-8B0F-BD9C1795D4F7}"/>
              </a:ext>
            </a:extLst>
          </p:cNvPr>
          <p:cNvCxnSpPr>
            <a:stCxn id="71" idx="0"/>
          </p:cNvCxnSpPr>
          <p:nvPr/>
        </p:nvCxnSpPr>
        <p:spPr>
          <a:xfrm flipH="1" flipV="1">
            <a:off x="3552497" y="4372537"/>
            <a:ext cx="349481" cy="34053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07BFA36-C328-4E4A-AA45-9F8BAD829C46}"/>
              </a:ext>
            </a:extLst>
          </p:cNvPr>
          <p:cNvSpPr/>
          <p:nvPr/>
        </p:nvSpPr>
        <p:spPr>
          <a:xfrm>
            <a:off x="3235285" y="4703156"/>
            <a:ext cx="211634" cy="211634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98F43B7-24EF-48F1-962E-28DABF49D0DE}"/>
              </a:ext>
            </a:extLst>
          </p:cNvPr>
          <p:cNvSpPr/>
          <p:nvPr/>
        </p:nvSpPr>
        <p:spPr>
          <a:xfrm>
            <a:off x="3515723" y="4701482"/>
            <a:ext cx="211634" cy="211634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146FED1-1BD7-4D9A-B35F-E99941F4E02E}"/>
              </a:ext>
            </a:extLst>
          </p:cNvPr>
          <p:cNvCxnSpPr>
            <a:stCxn id="74" idx="0"/>
          </p:cNvCxnSpPr>
          <p:nvPr/>
        </p:nvCxnSpPr>
        <p:spPr>
          <a:xfrm flipV="1">
            <a:off x="3341102" y="4372537"/>
            <a:ext cx="211395" cy="33061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2F8AE49-A47E-408F-A600-80FB26CBADF1}"/>
              </a:ext>
            </a:extLst>
          </p:cNvPr>
          <p:cNvCxnSpPr>
            <a:stCxn id="75" idx="0"/>
          </p:cNvCxnSpPr>
          <p:nvPr/>
        </p:nvCxnSpPr>
        <p:spPr>
          <a:xfrm flipH="1" flipV="1">
            <a:off x="3552497" y="4372537"/>
            <a:ext cx="69043" cy="32894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EA8A18C5-5459-48BE-95C0-FDF2FA149E10}"/>
              </a:ext>
            </a:extLst>
          </p:cNvPr>
          <p:cNvSpPr/>
          <p:nvPr/>
        </p:nvSpPr>
        <p:spPr>
          <a:xfrm>
            <a:off x="3447644" y="4186240"/>
            <a:ext cx="211634" cy="211634"/>
          </a:xfrm>
          <a:prstGeom prst="ellipse">
            <a:avLst/>
          </a:prstGeom>
          <a:solidFill>
            <a:srgbClr val="F9C3C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EB8F80C-1F22-45A4-9C9D-D2D1BDF0252B}"/>
              </a:ext>
            </a:extLst>
          </p:cNvPr>
          <p:cNvSpPr txBox="1"/>
          <p:nvPr/>
        </p:nvSpPr>
        <p:spPr>
          <a:xfrm>
            <a:off x="3780002" y="4545652"/>
            <a:ext cx="58957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prune these branches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beause of that we can discard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mutiple bad states (subtrees) in the same iteration</a:t>
            </a:r>
          </a:p>
          <a:p>
            <a:pPr algn="ctr"/>
            <a:r>
              <a:rPr lang="hu-HU" b="1" i="1" dirty="0">
                <a:solidFill>
                  <a:srgbClr val="00B050"/>
                </a:solidFill>
              </a:rPr>
              <a:t>PRUNING BOOSTS THE RUNNING TIME OF BACKTRACKING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562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Coloring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 problem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that we have to color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vertices of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 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graph such that no two adjacent vertices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share the same color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again 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NP-complete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problem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is an exponential number of possible states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have k colors and want to assign colors to vertices in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 E)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graph then the running time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O(k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with brute-force approach we can achieve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exponential running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 complexity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7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Applications - Coloring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0606"/>
            <a:ext cx="10515600" cy="4802187"/>
          </a:xfrm>
        </p:spPr>
        <p:txBody>
          <a:bodyPr/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1.) BIPARTITE GRAPHS</a:t>
            </a: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etermining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if a graph can be colored with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colors is equivalent to determining whether or not the graph is bipartite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problem is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computable in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linear time using 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breadth-first search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bipartite graph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 graph whose vertices can be divided into two disjoint sets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independent sets ) such that every edge connects a vertex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one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5A9744-4AAD-4A32-BAAC-2EBCCDDB69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984" y="509286"/>
            <a:ext cx="2187615" cy="218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4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Applications - Coloring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2.) SCHEDULING</a:t>
            </a: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aim is to make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exam schedule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a university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have different subjects and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different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students enrolled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subject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any subjects would have common students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ow do we schedule the exam so that no two exams with a common student are scheduled at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same time? 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ow many minimum time slots are needed to schedule all exams?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/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5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Applications - Coloring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2.) SCHEDULING</a:t>
            </a: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his problem can be represented as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 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graph where every vertex is a subject and an edge between two vertices mean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there is a common student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this is 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 E)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coloring problem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 minimum number of time slots is equal to the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chromatic number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graph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/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74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Applications - Coloring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416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3.) RADIO FREQUENCY ASSIGNMENT</a:t>
            </a: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hen frequencies are assigned to towers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frequencies assigned to all towers at the same location must be different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because of the interference 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ow to assign frequencies with this constraint?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hat is the minimum number of frequencies needed? 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his problem is also an instance of graph coloring problem where every tower represents a vertex 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edge between two towers represents that they are in range of each other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/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188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Applications - Coloring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41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4.) REGISTER ALLOCATION (COMPUTERS)</a:t>
            </a: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compiler optimization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relies heavily on the coloring problem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register allocation is the process of assigning a large number of target program variables onto a small number of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CPU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registers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/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13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43224</TotalTime>
  <Words>982</Words>
  <Application>Microsoft Office PowerPoint</Application>
  <PresentationFormat>Widescreen</PresentationFormat>
  <Paragraphs>278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Coloring Problem (Algorithmic Problems)</vt:lpstr>
      <vt:lpstr>Coloring Problem</vt:lpstr>
      <vt:lpstr>Coloring Problem</vt:lpstr>
      <vt:lpstr>Coloring Problem</vt:lpstr>
      <vt:lpstr>Applications - Coloring Problem</vt:lpstr>
      <vt:lpstr>Applications - Coloring Problem</vt:lpstr>
      <vt:lpstr>Applications - Coloring Problem</vt:lpstr>
      <vt:lpstr>Applications - Coloring Problem</vt:lpstr>
      <vt:lpstr>Applications - Coloring Problem</vt:lpstr>
      <vt:lpstr>Applications - Coloring Problem</vt:lpstr>
      <vt:lpstr>Algorithms - Coloring Problem</vt:lpstr>
      <vt:lpstr>Coloring Problem</vt:lpstr>
      <vt:lpstr>Coloring Problem</vt:lpstr>
      <vt:lpstr>Coloring Problem</vt:lpstr>
      <vt:lpstr>Coloring Problem</vt:lpstr>
      <vt:lpstr>Coloring Problem</vt:lpstr>
      <vt:lpstr>Coloring Problem</vt:lpstr>
      <vt:lpstr>Coloring Problem</vt:lpstr>
      <vt:lpstr>Coloring Problem</vt:lpstr>
      <vt:lpstr>Coloring Problem</vt:lpstr>
      <vt:lpstr>Coloring Problem</vt:lpstr>
      <vt:lpstr>Coloring Problem</vt:lpstr>
      <vt:lpstr>Coloring Problem</vt:lpstr>
      <vt:lpstr>Coloring Problem</vt:lpstr>
      <vt:lpstr>Coloring Problem</vt:lpstr>
      <vt:lpstr>Coloring Problem</vt:lpstr>
      <vt:lpstr>Coloring Problem</vt:lpstr>
      <vt:lpstr>Coloring Problem</vt:lpstr>
      <vt:lpstr>Coloring Problem</vt:lpstr>
      <vt:lpstr>Coloring Problem</vt:lpstr>
      <vt:lpstr>Coloring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BALÁZS</cp:lastModifiedBy>
  <cp:revision>277</cp:revision>
  <dcterms:created xsi:type="dcterms:W3CDTF">2015-02-15T18:13:13Z</dcterms:created>
  <dcterms:modified xsi:type="dcterms:W3CDTF">2020-12-08T13:21:08Z</dcterms:modified>
</cp:coreProperties>
</file>