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9" r:id="rId3"/>
    <p:sldId id="290" r:id="rId4"/>
    <p:sldId id="291" r:id="rId5"/>
    <p:sldId id="292" r:id="rId6"/>
    <p:sldId id="294" r:id="rId7"/>
    <p:sldId id="295" r:id="rId8"/>
    <p:sldId id="296" r:id="rId9"/>
    <p:sldId id="299" r:id="rId10"/>
    <p:sldId id="297" r:id="rId11"/>
    <p:sldId id="298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3C3"/>
    <a:srgbClr val="FF7C80"/>
    <a:srgbClr val="F7A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5" d="100"/>
          <a:sy n="85" d="100"/>
        </p:scale>
        <p:origin x="5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2020. 12. 08.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2020. 12. 08.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2020. 12. 08.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2020. 12. 08.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319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7266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921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6451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2357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782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6612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59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3764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60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problem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that we have to visit every cell on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NxN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chessboard such that we visit every cell exactly once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closed tour - when the knight end point is the same as the starting point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knight's tour problem is an instance of the more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general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Hamiltonian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the closed knight’s tour is the same as finding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Hamiltonian cycle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2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2334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9079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2642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7409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3889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31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989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72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743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60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problem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that we have to visit every cell on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NxN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chessboard such that we visit every cell exactly once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size of the search space?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make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possible move with the knight in a single iteration but we have to do it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NxN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every cell of the board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O(2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3(NxN)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exponential running time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complexity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unlike Hamiltonian path problem it can be solved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running time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divide-and-conquer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approach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383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28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37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82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MxN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chessboard the closed knight tour problem is always feasible, unless:</a:t>
            </a:r>
          </a:p>
          <a:p>
            <a:pPr lvl="1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both odds</a:t>
            </a:r>
          </a:p>
          <a:p>
            <a:pPr lvl="1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1,2 or 4</a:t>
            </a:r>
          </a:p>
          <a:p>
            <a:pPr lvl="1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4, 6 or 8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4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91A3E-560B-4459-AF42-CD78BF7BB344}"/>
              </a:ext>
            </a:extLst>
          </p:cNvPr>
          <p:cNvSpPr/>
          <p:nvPr/>
        </p:nvSpPr>
        <p:spPr>
          <a:xfrm>
            <a:off x="3908981" y="195995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67450-7901-4777-B1F6-9E75DDEFCF3A}"/>
              </a:ext>
            </a:extLst>
          </p:cNvPr>
          <p:cNvSpPr/>
          <p:nvPr/>
        </p:nvSpPr>
        <p:spPr>
          <a:xfrm>
            <a:off x="4401178" y="195995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FAF4D1-5181-4824-9C2B-65B453AD6396}"/>
              </a:ext>
            </a:extLst>
          </p:cNvPr>
          <p:cNvSpPr/>
          <p:nvPr/>
        </p:nvSpPr>
        <p:spPr>
          <a:xfrm>
            <a:off x="4900883" y="195995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C4F244-56A9-4AFE-B38C-6E0090E5154C}"/>
              </a:ext>
            </a:extLst>
          </p:cNvPr>
          <p:cNvSpPr/>
          <p:nvPr/>
        </p:nvSpPr>
        <p:spPr>
          <a:xfrm>
            <a:off x="5393080" y="195995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CD9B17-434F-47C3-B86D-4B875FFF4DDF}"/>
              </a:ext>
            </a:extLst>
          </p:cNvPr>
          <p:cNvSpPr/>
          <p:nvPr/>
        </p:nvSpPr>
        <p:spPr>
          <a:xfrm>
            <a:off x="5885277" y="195995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2134D0-0657-4A8E-AAB4-E548DA759D1E}"/>
              </a:ext>
            </a:extLst>
          </p:cNvPr>
          <p:cNvSpPr/>
          <p:nvPr/>
        </p:nvSpPr>
        <p:spPr>
          <a:xfrm>
            <a:off x="6377474" y="195995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B34C3E-CD70-49C5-8044-47F434EC9CB2}"/>
              </a:ext>
            </a:extLst>
          </p:cNvPr>
          <p:cNvSpPr/>
          <p:nvPr/>
        </p:nvSpPr>
        <p:spPr>
          <a:xfrm>
            <a:off x="6877179" y="195995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613FC3-44DF-4E27-9189-03A534D9044F}"/>
              </a:ext>
            </a:extLst>
          </p:cNvPr>
          <p:cNvSpPr/>
          <p:nvPr/>
        </p:nvSpPr>
        <p:spPr>
          <a:xfrm>
            <a:off x="7376884" y="1959950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230E068-96E8-4BC3-B500-604A950F1FAB}"/>
              </a:ext>
            </a:extLst>
          </p:cNvPr>
          <p:cNvSpPr/>
          <p:nvPr/>
        </p:nvSpPr>
        <p:spPr>
          <a:xfrm>
            <a:off x="3908869" y="2452148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8A2F11B-1118-407C-A7C5-631C6D63680B}"/>
              </a:ext>
            </a:extLst>
          </p:cNvPr>
          <p:cNvSpPr/>
          <p:nvPr/>
        </p:nvSpPr>
        <p:spPr>
          <a:xfrm>
            <a:off x="4401066" y="2452148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6DAC3F9-1E63-47AC-BD0C-050D76821EFD}"/>
              </a:ext>
            </a:extLst>
          </p:cNvPr>
          <p:cNvSpPr/>
          <p:nvPr/>
        </p:nvSpPr>
        <p:spPr>
          <a:xfrm>
            <a:off x="4900771" y="2452148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FD0033C-1E07-44C3-89A8-A40C92BFB949}"/>
              </a:ext>
            </a:extLst>
          </p:cNvPr>
          <p:cNvSpPr/>
          <p:nvPr/>
        </p:nvSpPr>
        <p:spPr>
          <a:xfrm>
            <a:off x="5392968" y="2452148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526EA35-FC82-4C60-9DC4-D7B422A430C5}"/>
              </a:ext>
            </a:extLst>
          </p:cNvPr>
          <p:cNvSpPr/>
          <p:nvPr/>
        </p:nvSpPr>
        <p:spPr>
          <a:xfrm>
            <a:off x="5885165" y="2452147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6999B26-251F-4212-A486-23CB5642B49A}"/>
              </a:ext>
            </a:extLst>
          </p:cNvPr>
          <p:cNvSpPr/>
          <p:nvPr/>
        </p:nvSpPr>
        <p:spPr>
          <a:xfrm>
            <a:off x="6377362" y="2452147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E1BB47A-1E7A-42BC-B5FE-EE63DB652AE1}"/>
              </a:ext>
            </a:extLst>
          </p:cNvPr>
          <p:cNvSpPr/>
          <p:nvPr/>
        </p:nvSpPr>
        <p:spPr>
          <a:xfrm>
            <a:off x="6877067" y="2452147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DEB4BFE-6E32-47BC-9068-D1305F2FEEF9}"/>
              </a:ext>
            </a:extLst>
          </p:cNvPr>
          <p:cNvSpPr/>
          <p:nvPr/>
        </p:nvSpPr>
        <p:spPr>
          <a:xfrm>
            <a:off x="7376772" y="2452146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6830D79-1461-4C8E-A1BB-9D17E6227439}"/>
              </a:ext>
            </a:extLst>
          </p:cNvPr>
          <p:cNvSpPr/>
          <p:nvPr/>
        </p:nvSpPr>
        <p:spPr>
          <a:xfrm>
            <a:off x="3908869" y="2944343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C73E2C4-B1C4-4E30-B17B-69609A7FCF8A}"/>
              </a:ext>
            </a:extLst>
          </p:cNvPr>
          <p:cNvSpPr/>
          <p:nvPr/>
        </p:nvSpPr>
        <p:spPr>
          <a:xfrm>
            <a:off x="4401066" y="2944343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4428608-D14D-41DA-8F84-1D7E7BB0AAF0}"/>
              </a:ext>
            </a:extLst>
          </p:cNvPr>
          <p:cNvSpPr/>
          <p:nvPr/>
        </p:nvSpPr>
        <p:spPr>
          <a:xfrm>
            <a:off x="4900771" y="2944343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5EA6EDE-FBD3-4368-A5A7-A2156D1E3F20}"/>
              </a:ext>
            </a:extLst>
          </p:cNvPr>
          <p:cNvSpPr/>
          <p:nvPr/>
        </p:nvSpPr>
        <p:spPr>
          <a:xfrm>
            <a:off x="5392968" y="2944343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603206F-D88C-4D48-B7A7-44DC51AA8F59}"/>
              </a:ext>
            </a:extLst>
          </p:cNvPr>
          <p:cNvSpPr/>
          <p:nvPr/>
        </p:nvSpPr>
        <p:spPr>
          <a:xfrm>
            <a:off x="5885165" y="294434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0087523-AAFE-429A-81F5-DCE3BDCBD48A}"/>
              </a:ext>
            </a:extLst>
          </p:cNvPr>
          <p:cNvSpPr/>
          <p:nvPr/>
        </p:nvSpPr>
        <p:spPr>
          <a:xfrm>
            <a:off x="6377362" y="294434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311A5D-B8B4-4651-BFD0-5D7B1FED1737}"/>
              </a:ext>
            </a:extLst>
          </p:cNvPr>
          <p:cNvSpPr/>
          <p:nvPr/>
        </p:nvSpPr>
        <p:spPr>
          <a:xfrm>
            <a:off x="6877067" y="294434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A9CFDDB-1CAE-4D47-8F72-16AA546A9473}"/>
              </a:ext>
            </a:extLst>
          </p:cNvPr>
          <p:cNvSpPr/>
          <p:nvPr/>
        </p:nvSpPr>
        <p:spPr>
          <a:xfrm>
            <a:off x="7376772" y="294434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8A51C12-B42A-474C-96AF-AE9251B9FE9F}"/>
              </a:ext>
            </a:extLst>
          </p:cNvPr>
          <p:cNvSpPr/>
          <p:nvPr/>
        </p:nvSpPr>
        <p:spPr>
          <a:xfrm>
            <a:off x="3908757" y="3436539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995D073-ECE4-4F78-B616-BAAF9CD82695}"/>
              </a:ext>
            </a:extLst>
          </p:cNvPr>
          <p:cNvSpPr/>
          <p:nvPr/>
        </p:nvSpPr>
        <p:spPr>
          <a:xfrm>
            <a:off x="4400954" y="3436539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0E74054-1B14-4092-86B3-D74202C88ECB}"/>
              </a:ext>
            </a:extLst>
          </p:cNvPr>
          <p:cNvSpPr/>
          <p:nvPr/>
        </p:nvSpPr>
        <p:spPr>
          <a:xfrm>
            <a:off x="4900659" y="3436539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AA123CF-C482-497A-A641-DEAB7632EE4D}"/>
              </a:ext>
            </a:extLst>
          </p:cNvPr>
          <p:cNvSpPr/>
          <p:nvPr/>
        </p:nvSpPr>
        <p:spPr>
          <a:xfrm>
            <a:off x="5392856" y="3436539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FCE79E2-C473-4125-8F4B-A0F22AB1A0E9}"/>
              </a:ext>
            </a:extLst>
          </p:cNvPr>
          <p:cNvSpPr/>
          <p:nvPr/>
        </p:nvSpPr>
        <p:spPr>
          <a:xfrm>
            <a:off x="5885053" y="3436538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287F576-F076-41EB-ADE6-30C0BC3A3862}"/>
              </a:ext>
            </a:extLst>
          </p:cNvPr>
          <p:cNvSpPr/>
          <p:nvPr/>
        </p:nvSpPr>
        <p:spPr>
          <a:xfrm>
            <a:off x="6377250" y="3436538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3630B0C-B598-4E2A-9C26-446B1A7BB897}"/>
              </a:ext>
            </a:extLst>
          </p:cNvPr>
          <p:cNvSpPr/>
          <p:nvPr/>
        </p:nvSpPr>
        <p:spPr>
          <a:xfrm>
            <a:off x="6876955" y="3436538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BE3CC83-F91D-4FFA-9972-BF0737E7E80A}"/>
              </a:ext>
            </a:extLst>
          </p:cNvPr>
          <p:cNvSpPr/>
          <p:nvPr/>
        </p:nvSpPr>
        <p:spPr>
          <a:xfrm>
            <a:off x="7376660" y="3436537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21D4124-02F2-4511-B267-9494E4FCF7C1}"/>
              </a:ext>
            </a:extLst>
          </p:cNvPr>
          <p:cNvSpPr/>
          <p:nvPr/>
        </p:nvSpPr>
        <p:spPr>
          <a:xfrm>
            <a:off x="3909093" y="3896405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F17BA2E-FEF8-4FE8-99C6-CA34A0D6D814}"/>
              </a:ext>
            </a:extLst>
          </p:cNvPr>
          <p:cNvSpPr/>
          <p:nvPr/>
        </p:nvSpPr>
        <p:spPr>
          <a:xfrm>
            <a:off x="4401290" y="3896405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DF8A75B-B317-4503-AD54-34472EA7A526}"/>
              </a:ext>
            </a:extLst>
          </p:cNvPr>
          <p:cNvSpPr/>
          <p:nvPr/>
        </p:nvSpPr>
        <p:spPr>
          <a:xfrm>
            <a:off x="4900995" y="3896405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04D0842-C422-4E31-96E1-7A1E4DDA45B0}"/>
              </a:ext>
            </a:extLst>
          </p:cNvPr>
          <p:cNvSpPr/>
          <p:nvPr/>
        </p:nvSpPr>
        <p:spPr>
          <a:xfrm>
            <a:off x="5393192" y="3896405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CC2EFE8-7CC6-4680-AEBB-332C879E4F35}"/>
              </a:ext>
            </a:extLst>
          </p:cNvPr>
          <p:cNvSpPr/>
          <p:nvPr/>
        </p:nvSpPr>
        <p:spPr>
          <a:xfrm>
            <a:off x="5885389" y="3896404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043CCBE-415C-4B6C-AC51-EB716250FE89}"/>
              </a:ext>
            </a:extLst>
          </p:cNvPr>
          <p:cNvSpPr/>
          <p:nvPr/>
        </p:nvSpPr>
        <p:spPr>
          <a:xfrm>
            <a:off x="6377586" y="3896404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9A07E9E-72C0-412E-A81D-747956379340}"/>
              </a:ext>
            </a:extLst>
          </p:cNvPr>
          <p:cNvSpPr/>
          <p:nvPr/>
        </p:nvSpPr>
        <p:spPr>
          <a:xfrm>
            <a:off x="6877291" y="3896404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10074D5-C693-4067-8DD6-44259C92A2D3}"/>
              </a:ext>
            </a:extLst>
          </p:cNvPr>
          <p:cNvSpPr/>
          <p:nvPr/>
        </p:nvSpPr>
        <p:spPr>
          <a:xfrm>
            <a:off x="7376996" y="3896403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6A4DFEB-C0DB-4D7B-B247-5E214FB11E35}"/>
              </a:ext>
            </a:extLst>
          </p:cNvPr>
          <p:cNvSpPr/>
          <p:nvPr/>
        </p:nvSpPr>
        <p:spPr>
          <a:xfrm>
            <a:off x="3908981" y="438860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F2A2C28-903E-4636-86D3-B615388FC5A1}"/>
              </a:ext>
            </a:extLst>
          </p:cNvPr>
          <p:cNvSpPr/>
          <p:nvPr/>
        </p:nvSpPr>
        <p:spPr>
          <a:xfrm>
            <a:off x="4401178" y="438860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FD4C6F3-834A-411D-99EF-0DCB8E760FB3}"/>
              </a:ext>
            </a:extLst>
          </p:cNvPr>
          <p:cNvSpPr/>
          <p:nvPr/>
        </p:nvSpPr>
        <p:spPr>
          <a:xfrm>
            <a:off x="4900883" y="438860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85FE5B8-93C9-4AC6-97DD-BE89F8443575}"/>
              </a:ext>
            </a:extLst>
          </p:cNvPr>
          <p:cNvSpPr/>
          <p:nvPr/>
        </p:nvSpPr>
        <p:spPr>
          <a:xfrm>
            <a:off x="5393080" y="438860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CB7E793-4F82-4B0E-AF9A-5247BCFF765B}"/>
              </a:ext>
            </a:extLst>
          </p:cNvPr>
          <p:cNvSpPr/>
          <p:nvPr/>
        </p:nvSpPr>
        <p:spPr>
          <a:xfrm>
            <a:off x="5885277" y="4388600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37A3CB4-3EFB-4E63-A7BE-8202BA936C45}"/>
              </a:ext>
            </a:extLst>
          </p:cNvPr>
          <p:cNvSpPr/>
          <p:nvPr/>
        </p:nvSpPr>
        <p:spPr>
          <a:xfrm>
            <a:off x="6377474" y="4388600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2B2B1DE-1D67-4CFE-AD0C-E8FAA6B8AF39}"/>
              </a:ext>
            </a:extLst>
          </p:cNvPr>
          <p:cNvSpPr/>
          <p:nvPr/>
        </p:nvSpPr>
        <p:spPr>
          <a:xfrm>
            <a:off x="6877179" y="4388600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408FA81-911C-4587-B6EA-649F44FB1F42}"/>
              </a:ext>
            </a:extLst>
          </p:cNvPr>
          <p:cNvSpPr/>
          <p:nvPr/>
        </p:nvSpPr>
        <p:spPr>
          <a:xfrm>
            <a:off x="7376884" y="4388599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C875E78-2AD9-43C9-9DD3-7CEB7AE4AAE8}"/>
              </a:ext>
            </a:extLst>
          </p:cNvPr>
          <p:cNvSpPr/>
          <p:nvPr/>
        </p:nvSpPr>
        <p:spPr>
          <a:xfrm>
            <a:off x="3908981" y="4880796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56572D5-7A6C-4140-85A4-17CD2106E69A}"/>
              </a:ext>
            </a:extLst>
          </p:cNvPr>
          <p:cNvSpPr/>
          <p:nvPr/>
        </p:nvSpPr>
        <p:spPr>
          <a:xfrm>
            <a:off x="4401178" y="4880796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C911BD-14C9-49BB-9911-4CED322D2153}"/>
              </a:ext>
            </a:extLst>
          </p:cNvPr>
          <p:cNvSpPr/>
          <p:nvPr/>
        </p:nvSpPr>
        <p:spPr>
          <a:xfrm>
            <a:off x="4900883" y="4880796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7647EC4-3E57-45E6-9F90-7A997AE781E4}"/>
              </a:ext>
            </a:extLst>
          </p:cNvPr>
          <p:cNvSpPr/>
          <p:nvPr/>
        </p:nvSpPr>
        <p:spPr>
          <a:xfrm>
            <a:off x="5393080" y="4880796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C67BBAA-0355-45E1-9ACF-CB93D563D9AA}"/>
              </a:ext>
            </a:extLst>
          </p:cNvPr>
          <p:cNvSpPr/>
          <p:nvPr/>
        </p:nvSpPr>
        <p:spPr>
          <a:xfrm>
            <a:off x="5885277" y="4880795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564B3DF-7D8D-4C2A-B4A9-5C3E4B0DD82A}"/>
              </a:ext>
            </a:extLst>
          </p:cNvPr>
          <p:cNvSpPr/>
          <p:nvPr/>
        </p:nvSpPr>
        <p:spPr>
          <a:xfrm>
            <a:off x="6377474" y="4880795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6AB6EE9-944D-4A91-9498-6DFE70D12981}"/>
              </a:ext>
            </a:extLst>
          </p:cNvPr>
          <p:cNvSpPr/>
          <p:nvPr/>
        </p:nvSpPr>
        <p:spPr>
          <a:xfrm>
            <a:off x="6877179" y="4880795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76847BA-DB30-409B-BB64-B12A0B22F19F}"/>
              </a:ext>
            </a:extLst>
          </p:cNvPr>
          <p:cNvSpPr/>
          <p:nvPr/>
        </p:nvSpPr>
        <p:spPr>
          <a:xfrm>
            <a:off x="7376884" y="4880794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C5A5122-2408-484D-904E-1EFAC37071E5}"/>
              </a:ext>
            </a:extLst>
          </p:cNvPr>
          <p:cNvSpPr/>
          <p:nvPr/>
        </p:nvSpPr>
        <p:spPr>
          <a:xfrm>
            <a:off x="3908869" y="537299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DB929B0-47C8-43DC-8D42-2A4650941B40}"/>
              </a:ext>
            </a:extLst>
          </p:cNvPr>
          <p:cNvSpPr/>
          <p:nvPr/>
        </p:nvSpPr>
        <p:spPr>
          <a:xfrm>
            <a:off x="4401066" y="537299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3AA18DF-9513-4F49-A9E4-AB1D5107FFC6}"/>
              </a:ext>
            </a:extLst>
          </p:cNvPr>
          <p:cNvSpPr/>
          <p:nvPr/>
        </p:nvSpPr>
        <p:spPr>
          <a:xfrm>
            <a:off x="4900771" y="537299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55B86D-08B4-49F0-A8AB-490FC0209BAB}"/>
              </a:ext>
            </a:extLst>
          </p:cNvPr>
          <p:cNvSpPr/>
          <p:nvPr/>
        </p:nvSpPr>
        <p:spPr>
          <a:xfrm>
            <a:off x="5392968" y="537299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FE2B598-8C68-4CCF-AFAF-AE1448224B87}"/>
              </a:ext>
            </a:extLst>
          </p:cNvPr>
          <p:cNvSpPr/>
          <p:nvPr/>
        </p:nvSpPr>
        <p:spPr>
          <a:xfrm>
            <a:off x="5885165" y="537299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0094D7-B6C8-44C7-A6BD-C0DA9D7CC3DA}"/>
              </a:ext>
            </a:extLst>
          </p:cNvPr>
          <p:cNvSpPr/>
          <p:nvPr/>
        </p:nvSpPr>
        <p:spPr>
          <a:xfrm>
            <a:off x="6377362" y="537299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7E472F3-A9B6-4E05-8240-3E1D614E37F4}"/>
              </a:ext>
            </a:extLst>
          </p:cNvPr>
          <p:cNvSpPr/>
          <p:nvPr/>
        </p:nvSpPr>
        <p:spPr>
          <a:xfrm>
            <a:off x="6877067" y="537299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54C3DBF-028D-414D-9B61-AB327FBAAC65}"/>
              </a:ext>
            </a:extLst>
          </p:cNvPr>
          <p:cNvSpPr/>
          <p:nvPr/>
        </p:nvSpPr>
        <p:spPr>
          <a:xfrm>
            <a:off x="7376772" y="5372990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952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91A3E-560B-4459-AF42-CD78BF7BB344}"/>
              </a:ext>
            </a:extLst>
          </p:cNvPr>
          <p:cNvSpPr/>
          <p:nvPr/>
        </p:nvSpPr>
        <p:spPr>
          <a:xfrm>
            <a:off x="3908981" y="195995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67450-7901-4777-B1F6-9E75DDEFCF3A}"/>
              </a:ext>
            </a:extLst>
          </p:cNvPr>
          <p:cNvSpPr/>
          <p:nvPr/>
        </p:nvSpPr>
        <p:spPr>
          <a:xfrm>
            <a:off x="4401178" y="195995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FAF4D1-5181-4824-9C2B-65B453AD6396}"/>
              </a:ext>
            </a:extLst>
          </p:cNvPr>
          <p:cNvSpPr/>
          <p:nvPr/>
        </p:nvSpPr>
        <p:spPr>
          <a:xfrm>
            <a:off x="4900883" y="195995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C4F244-56A9-4AFE-B38C-6E0090E5154C}"/>
              </a:ext>
            </a:extLst>
          </p:cNvPr>
          <p:cNvSpPr/>
          <p:nvPr/>
        </p:nvSpPr>
        <p:spPr>
          <a:xfrm>
            <a:off x="5393080" y="195995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CD9B17-434F-47C3-B86D-4B875FFF4DDF}"/>
              </a:ext>
            </a:extLst>
          </p:cNvPr>
          <p:cNvSpPr/>
          <p:nvPr/>
        </p:nvSpPr>
        <p:spPr>
          <a:xfrm>
            <a:off x="5885277" y="195995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2134D0-0657-4A8E-AAB4-E548DA759D1E}"/>
              </a:ext>
            </a:extLst>
          </p:cNvPr>
          <p:cNvSpPr/>
          <p:nvPr/>
        </p:nvSpPr>
        <p:spPr>
          <a:xfrm>
            <a:off x="6377474" y="195995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B34C3E-CD70-49C5-8044-47F434EC9CB2}"/>
              </a:ext>
            </a:extLst>
          </p:cNvPr>
          <p:cNvSpPr/>
          <p:nvPr/>
        </p:nvSpPr>
        <p:spPr>
          <a:xfrm>
            <a:off x="6877179" y="195995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613FC3-44DF-4E27-9189-03A534D9044F}"/>
              </a:ext>
            </a:extLst>
          </p:cNvPr>
          <p:cNvSpPr/>
          <p:nvPr/>
        </p:nvSpPr>
        <p:spPr>
          <a:xfrm>
            <a:off x="7376884" y="1959950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230E068-96E8-4BC3-B500-604A950F1FAB}"/>
              </a:ext>
            </a:extLst>
          </p:cNvPr>
          <p:cNvSpPr/>
          <p:nvPr/>
        </p:nvSpPr>
        <p:spPr>
          <a:xfrm>
            <a:off x="3908869" y="2452148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8A2F11B-1118-407C-A7C5-631C6D63680B}"/>
              </a:ext>
            </a:extLst>
          </p:cNvPr>
          <p:cNvSpPr/>
          <p:nvPr/>
        </p:nvSpPr>
        <p:spPr>
          <a:xfrm>
            <a:off x="4401066" y="2452148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6DAC3F9-1E63-47AC-BD0C-050D76821EFD}"/>
              </a:ext>
            </a:extLst>
          </p:cNvPr>
          <p:cNvSpPr/>
          <p:nvPr/>
        </p:nvSpPr>
        <p:spPr>
          <a:xfrm>
            <a:off x="4900771" y="2452148"/>
            <a:ext cx="492197" cy="49219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FD0033C-1E07-44C3-89A8-A40C92BFB949}"/>
              </a:ext>
            </a:extLst>
          </p:cNvPr>
          <p:cNvSpPr/>
          <p:nvPr/>
        </p:nvSpPr>
        <p:spPr>
          <a:xfrm>
            <a:off x="5392968" y="2452148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526EA35-FC82-4C60-9DC4-D7B422A430C5}"/>
              </a:ext>
            </a:extLst>
          </p:cNvPr>
          <p:cNvSpPr/>
          <p:nvPr/>
        </p:nvSpPr>
        <p:spPr>
          <a:xfrm>
            <a:off x="5885165" y="2452147"/>
            <a:ext cx="492197" cy="49219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6999B26-251F-4212-A486-23CB5642B49A}"/>
              </a:ext>
            </a:extLst>
          </p:cNvPr>
          <p:cNvSpPr/>
          <p:nvPr/>
        </p:nvSpPr>
        <p:spPr>
          <a:xfrm>
            <a:off x="6377362" y="2452147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E1BB47A-1E7A-42BC-B5FE-EE63DB652AE1}"/>
              </a:ext>
            </a:extLst>
          </p:cNvPr>
          <p:cNvSpPr/>
          <p:nvPr/>
        </p:nvSpPr>
        <p:spPr>
          <a:xfrm>
            <a:off x="6877067" y="2452147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DEB4BFE-6E32-47BC-9068-D1305F2FEEF9}"/>
              </a:ext>
            </a:extLst>
          </p:cNvPr>
          <p:cNvSpPr/>
          <p:nvPr/>
        </p:nvSpPr>
        <p:spPr>
          <a:xfrm>
            <a:off x="7376772" y="2452146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6830D79-1461-4C8E-A1BB-9D17E6227439}"/>
              </a:ext>
            </a:extLst>
          </p:cNvPr>
          <p:cNvSpPr/>
          <p:nvPr/>
        </p:nvSpPr>
        <p:spPr>
          <a:xfrm>
            <a:off x="3908869" y="2944343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C73E2C4-B1C4-4E30-B17B-69609A7FCF8A}"/>
              </a:ext>
            </a:extLst>
          </p:cNvPr>
          <p:cNvSpPr/>
          <p:nvPr/>
        </p:nvSpPr>
        <p:spPr>
          <a:xfrm>
            <a:off x="4401066" y="2944343"/>
            <a:ext cx="492197" cy="49219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4428608-D14D-41DA-8F84-1D7E7BB0AAF0}"/>
              </a:ext>
            </a:extLst>
          </p:cNvPr>
          <p:cNvSpPr/>
          <p:nvPr/>
        </p:nvSpPr>
        <p:spPr>
          <a:xfrm>
            <a:off x="4900771" y="2944343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5EA6EDE-FBD3-4368-A5A7-A2156D1E3F20}"/>
              </a:ext>
            </a:extLst>
          </p:cNvPr>
          <p:cNvSpPr/>
          <p:nvPr/>
        </p:nvSpPr>
        <p:spPr>
          <a:xfrm>
            <a:off x="5392968" y="2944343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603206F-D88C-4D48-B7A7-44DC51AA8F59}"/>
              </a:ext>
            </a:extLst>
          </p:cNvPr>
          <p:cNvSpPr/>
          <p:nvPr/>
        </p:nvSpPr>
        <p:spPr>
          <a:xfrm>
            <a:off x="5885165" y="294434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0087523-AAFE-429A-81F5-DCE3BDCBD48A}"/>
              </a:ext>
            </a:extLst>
          </p:cNvPr>
          <p:cNvSpPr/>
          <p:nvPr/>
        </p:nvSpPr>
        <p:spPr>
          <a:xfrm>
            <a:off x="6377362" y="2944342"/>
            <a:ext cx="492197" cy="49219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311A5D-B8B4-4651-BFD0-5D7B1FED1737}"/>
              </a:ext>
            </a:extLst>
          </p:cNvPr>
          <p:cNvSpPr/>
          <p:nvPr/>
        </p:nvSpPr>
        <p:spPr>
          <a:xfrm>
            <a:off x="6877067" y="294434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A9CFDDB-1CAE-4D47-8F72-16AA546A9473}"/>
              </a:ext>
            </a:extLst>
          </p:cNvPr>
          <p:cNvSpPr/>
          <p:nvPr/>
        </p:nvSpPr>
        <p:spPr>
          <a:xfrm>
            <a:off x="7376772" y="294434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8A51C12-B42A-474C-96AF-AE9251B9FE9F}"/>
              </a:ext>
            </a:extLst>
          </p:cNvPr>
          <p:cNvSpPr/>
          <p:nvPr/>
        </p:nvSpPr>
        <p:spPr>
          <a:xfrm>
            <a:off x="3908757" y="3436539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995D073-ECE4-4F78-B616-BAAF9CD82695}"/>
              </a:ext>
            </a:extLst>
          </p:cNvPr>
          <p:cNvSpPr/>
          <p:nvPr/>
        </p:nvSpPr>
        <p:spPr>
          <a:xfrm>
            <a:off x="4400954" y="3436539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0E74054-1B14-4092-86B3-D74202C88ECB}"/>
              </a:ext>
            </a:extLst>
          </p:cNvPr>
          <p:cNvSpPr/>
          <p:nvPr/>
        </p:nvSpPr>
        <p:spPr>
          <a:xfrm>
            <a:off x="4900659" y="3436539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AA123CF-C482-497A-A641-DEAB7632EE4D}"/>
              </a:ext>
            </a:extLst>
          </p:cNvPr>
          <p:cNvSpPr/>
          <p:nvPr/>
        </p:nvSpPr>
        <p:spPr>
          <a:xfrm>
            <a:off x="5392856" y="3436539"/>
            <a:ext cx="492197" cy="49219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FCE79E2-C473-4125-8F4B-A0F22AB1A0E9}"/>
              </a:ext>
            </a:extLst>
          </p:cNvPr>
          <p:cNvSpPr/>
          <p:nvPr/>
        </p:nvSpPr>
        <p:spPr>
          <a:xfrm>
            <a:off x="5885053" y="3436538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287F576-F076-41EB-ADE6-30C0BC3A3862}"/>
              </a:ext>
            </a:extLst>
          </p:cNvPr>
          <p:cNvSpPr/>
          <p:nvPr/>
        </p:nvSpPr>
        <p:spPr>
          <a:xfrm>
            <a:off x="6377250" y="3436538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3630B0C-B598-4E2A-9C26-446B1A7BB897}"/>
              </a:ext>
            </a:extLst>
          </p:cNvPr>
          <p:cNvSpPr/>
          <p:nvPr/>
        </p:nvSpPr>
        <p:spPr>
          <a:xfrm>
            <a:off x="6876955" y="3436538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BE3CC83-F91D-4FFA-9972-BF0737E7E80A}"/>
              </a:ext>
            </a:extLst>
          </p:cNvPr>
          <p:cNvSpPr/>
          <p:nvPr/>
        </p:nvSpPr>
        <p:spPr>
          <a:xfrm>
            <a:off x="7376660" y="3436537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21D4124-02F2-4511-B267-9494E4FCF7C1}"/>
              </a:ext>
            </a:extLst>
          </p:cNvPr>
          <p:cNvSpPr/>
          <p:nvPr/>
        </p:nvSpPr>
        <p:spPr>
          <a:xfrm>
            <a:off x="3909093" y="3896405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F17BA2E-FEF8-4FE8-99C6-CA34A0D6D814}"/>
              </a:ext>
            </a:extLst>
          </p:cNvPr>
          <p:cNvSpPr/>
          <p:nvPr/>
        </p:nvSpPr>
        <p:spPr>
          <a:xfrm>
            <a:off x="4401290" y="3896405"/>
            <a:ext cx="492197" cy="49219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DF8A75B-B317-4503-AD54-34472EA7A526}"/>
              </a:ext>
            </a:extLst>
          </p:cNvPr>
          <p:cNvSpPr/>
          <p:nvPr/>
        </p:nvSpPr>
        <p:spPr>
          <a:xfrm>
            <a:off x="4900995" y="3896405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04D0842-C422-4E31-96E1-7A1E4DDA45B0}"/>
              </a:ext>
            </a:extLst>
          </p:cNvPr>
          <p:cNvSpPr/>
          <p:nvPr/>
        </p:nvSpPr>
        <p:spPr>
          <a:xfrm>
            <a:off x="5393192" y="3896405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CC2EFE8-7CC6-4680-AEBB-332C879E4F35}"/>
              </a:ext>
            </a:extLst>
          </p:cNvPr>
          <p:cNvSpPr/>
          <p:nvPr/>
        </p:nvSpPr>
        <p:spPr>
          <a:xfrm>
            <a:off x="5885389" y="3896404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043CCBE-415C-4B6C-AC51-EB716250FE89}"/>
              </a:ext>
            </a:extLst>
          </p:cNvPr>
          <p:cNvSpPr/>
          <p:nvPr/>
        </p:nvSpPr>
        <p:spPr>
          <a:xfrm>
            <a:off x="6377586" y="3896404"/>
            <a:ext cx="492197" cy="49219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9A07E9E-72C0-412E-A81D-747956379340}"/>
              </a:ext>
            </a:extLst>
          </p:cNvPr>
          <p:cNvSpPr/>
          <p:nvPr/>
        </p:nvSpPr>
        <p:spPr>
          <a:xfrm>
            <a:off x="6877291" y="3896404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10074D5-C693-4067-8DD6-44259C92A2D3}"/>
              </a:ext>
            </a:extLst>
          </p:cNvPr>
          <p:cNvSpPr/>
          <p:nvPr/>
        </p:nvSpPr>
        <p:spPr>
          <a:xfrm>
            <a:off x="7376996" y="3896403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6A4DFEB-C0DB-4D7B-B247-5E214FB11E35}"/>
              </a:ext>
            </a:extLst>
          </p:cNvPr>
          <p:cNvSpPr/>
          <p:nvPr/>
        </p:nvSpPr>
        <p:spPr>
          <a:xfrm>
            <a:off x="3908981" y="438860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F2A2C28-903E-4636-86D3-B615388FC5A1}"/>
              </a:ext>
            </a:extLst>
          </p:cNvPr>
          <p:cNvSpPr/>
          <p:nvPr/>
        </p:nvSpPr>
        <p:spPr>
          <a:xfrm>
            <a:off x="4401178" y="438860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FD4C6F3-834A-411D-99EF-0DCB8E760FB3}"/>
              </a:ext>
            </a:extLst>
          </p:cNvPr>
          <p:cNvSpPr/>
          <p:nvPr/>
        </p:nvSpPr>
        <p:spPr>
          <a:xfrm>
            <a:off x="4900883" y="4388601"/>
            <a:ext cx="492197" cy="49219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85FE5B8-93C9-4AC6-97DD-BE89F8443575}"/>
              </a:ext>
            </a:extLst>
          </p:cNvPr>
          <p:cNvSpPr/>
          <p:nvPr/>
        </p:nvSpPr>
        <p:spPr>
          <a:xfrm>
            <a:off x="5393080" y="438860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CB7E793-4F82-4B0E-AF9A-5247BCFF765B}"/>
              </a:ext>
            </a:extLst>
          </p:cNvPr>
          <p:cNvSpPr/>
          <p:nvPr/>
        </p:nvSpPr>
        <p:spPr>
          <a:xfrm>
            <a:off x="5885277" y="4388600"/>
            <a:ext cx="492197" cy="49219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37A3CB4-3EFB-4E63-A7BE-8202BA936C45}"/>
              </a:ext>
            </a:extLst>
          </p:cNvPr>
          <p:cNvSpPr/>
          <p:nvPr/>
        </p:nvSpPr>
        <p:spPr>
          <a:xfrm>
            <a:off x="6377474" y="4388600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2B2B1DE-1D67-4CFE-AD0C-E8FAA6B8AF39}"/>
              </a:ext>
            </a:extLst>
          </p:cNvPr>
          <p:cNvSpPr/>
          <p:nvPr/>
        </p:nvSpPr>
        <p:spPr>
          <a:xfrm>
            <a:off x="6877179" y="4388600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408FA81-911C-4587-B6EA-649F44FB1F42}"/>
              </a:ext>
            </a:extLst>
          </p:cNvPr>
          <p:cNvSpPr/>
          <p:nvPr/>
        </p:nvSpPr>
        <p:spPr>
          <a:xfrm>
            <a:off x="7376884" y="4388599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C875E78-2AD9-43C9-9DD3-7CEB7AE4AAE8}"/>
              </a:ext>
            </a:extLst>
          </p:cNvPr>
          <p:cNvSpPr/>
          <p:nvPr/>
        </p:nvSpPr>
        <p:spPr>
          <a:xfrm>
            <a:off x="3908981" y="4880796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56572D5-7A6C-4140-85A4-17CD2106E69A}"/>
              </a:ext>
            </a:extLst>
          </p:cNvPr>
          <p:cNvSpPr/>
          <p:nvPr/>
        </p:nvSpPr>
        <p:spPr>
          <a:xfrm>
            <a:off x="4401178" y="4880796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C911BD-14C9-49BB-9911-4CED322D2153}"/>
              </a:ext>
            </a:extLst>
          </p:cNvPr>
          <p:cNvSpPr/>
          <p:nvPr/>
        </p:nvSpPr>
        <p:spPr>
          <a:xfrm>
            <a:off x="4900883" y="4880796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7647EC4-3E57-45E6-9F90-7A997AE781E4}"/>
              </a:ext>
            </a:extLst>
          </p:cNvPr>
          <p:cNvSpPr/>
          <p:nvPr/>
        </p:nvSpPr>
        <p:spPr>
          <a:xfrm>
            <a:off x="5393080" y="4880796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C67BBAA-0355-45E1-9ACF-CB93D563D9AA}"/>
              </a:ext>
            </a:extLst>
          </p:cNvPr>
          <p:cNvSpPr/>
          <p:nvPr/>
        </p:nvSpPr>
        <p:spPr>
          <a:xfrm>
            <a:off x="5885277" y="4880795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564B3DF-7D8D-4C2A-B4A9-5C3E4B0DD82A}"/>
              </a:ext>
            </a:extLst>
          </p:cNvPr>
          <p:cNvSpPr/>
          <p:nvPr/>
        </p:nvSpPr>
        <p:spPr>
          <a:xfrm>
            <a:off x="6377474" y="4880795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6AB6EE9-944D-4A91-9498-6DFE70D12981}"/>
              </a:ext>
            </a:extLst>
          </p:cNvPr>
          <p:cNvSpPr/>
          <p:nvPr/>
        </p:nvSpPr>
        <p:spPr>
          <a:xfrm>
            <a:off x="6877179" y="4880795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76847BA-DB30-409B-BB64-B12A0B22F19F}"/>
              </a:ext>
            </a:extLst>
          </p:cNvPr>
          <p:cNvSpPr/>
          <p:nvPr/>
        </p:nvSpPr>
        <p:spPr>
          <a:xfrm>
            <a:off x="7376884" y="4880794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C5A5122-2408-484D-904E-1EFAC37071E5}"/>
              </a:ext>
            </a:extLst>
          </p:cNvPr>
          <p:cNvSpPr/>
          <p:nvPr/>
        </p:nvSpPr>
        <p:spPr>
          <a:xfrm>
            <a:off x="3908869" y="537299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DB929B0-47C8-43DC-8D42-2A4650941B40}"/>
              </a:ext>
            </a:extLst>
          </p:cNvPr>
          <p:cNvSpPr/>
          <p:nvPr/>
        </p:nvSpPr>
        <p:spPr>
          <a:xfrm>
            <a:off x="4401066" y="537299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3AA18DF-9513-4F49-A9E4-AB1D5107FFC6}"/>
              </a:ext>
            </a:extLst>
          </p:cNvPr>
          <p:cNvSpPr/>
          <p:nvPr/>
        </p:nvSpPr>
        <p:spPr>
          <a:xfrm>
            <a:off x="4900771" y="537299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55B86D-08B4-49F0-A8AB-490FC0209BAB}"/>
              </a:ext>
            </a:extLst>
          </p:cNvPr>
          <p:cNvSpPr/>
          <p:nvPr/>
        </p:nvSpPr>
        <p:spPr>
          <a:xfrm>
            <a:off x="5392968" y="5372992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FE2B598-8C68-4CCF-AFAF-AE1448224B87}"/>
              </a:ext>
            </a:extLst>
          </p:cNvPr>
          <p:cNvSpPr/>
          <p:nvPr/>
        </p:nvSpPr>
        <p:spPr>
          <a:xfrm>
            <a:off x="5885165" y="537299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0094D7-B6C8-44C7-A6BD-C0DA9D7CC3DA}"/>
              </a:ext>
            </a:extLst>
          </p:cNvPr>
          <p:cNvSpPr/>
          <p:nvPr/>
        </p:nvSpPr>
        <p:spPr>
          <a:xfrm>
            <a:off x="6377362" y="537299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7E472F3-A9B6-4E05-8240-3E1D614E37F4}"/>
              </a:ext>
            </a:extLst>
          </p:cNvPr>
          <p:cNvSpPr/>
          <p:nvPr/>
        </p:nvSpPr>
        <p:spPr>
          <a:xfrm>
            <a:off x="6877067" y="5372991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54C3DBF-028D-414D-9B61-AB327FBAAC65}"/>
              </a:ext>
            </a:extLst>
          </p:cNvPr>
          <p:cNvSpPr/>
          <p:nvPr/>
        </p:nvSpPr>
        <p:spPr>
          <a:xfrm>
            <a:off x="7376772" y="5372990"/>
            <a:ext cx="492197" cy="49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706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156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404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Knight’s Tour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128BD0-B51D-4BEB-943F-BA91F4A6DD90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0A702-A6CD-4829-ABF3-93FAADF1DA12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94A76-8D28-4DD8-BE74-2CEF433E39AC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B9510-3C0B-4272-8145-177ED04C3D5F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11F79F-457A-4290-B273-EE3A88B8192A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551AFC-06F8-4CB9-BCC5-D15327861391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A20149-EB0D-434E-8E58-11633097EEBB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5F1203-513D-4300-A27E-8E8C3271093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5E3948-EA5F-465E-80E2-7CD0E9B088BF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855C4-2F49-4F22-9B5F-8669C762C03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6DFA21-F10C-4867-BF07-E62F3C3BA532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C2AAED-3E19-46AE-B49B-24120B50D00A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8D918C-8FD6-4862-9284-3D8A04A0B3C4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2FA1E2-BEA3-4B97-9D2C-4DB631AE6447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7A964A-47B5-4C2E-BDC7-E839FFA1ECF4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BC7B6D-79FD-4C17-BDED-9479D57DD78B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E9D95-485C-423F-8412-0588164EB162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22A9B0-A3BB-4AC8-83EF-C9266D0CAB4E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E4F74F7-E4CE-4ADB-8643-1EDF4E2CB706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406B62-9ECC-4025-AC1A-C4F19D796857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FBD776-9D3C-4D33-AB3D-89CACBD24766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ECCF2B-089E-4D86-9930-F1BE45F0A633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B87E6-333F-4B9E-991C-B0BCCC85EEEE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64BCC28-8FDB-4729-B347-7757BB5DED06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4CDB56-275C-40C3-8173-E5391E058F1C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89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43289</TotalTime>
  <Words>628</Words>
  <Application>Microsoft Office PowerPoint</Application>
  <PresentationFormat>Widescreen</PresentationFormat>
  <Paragraphs>385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Knight’s Tour Problem (Algorithmic Problems)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  <vt:lpstr>Knight’s Tour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282</cp:revision>
  <dcterms:created xsi:type="dcterms:W3CDTF">2015-02-15T18:13:13Z</dcterms:created>
  <dcterms:modified xsi:type="dcterms:W3CDTF">2020-12-08T16:11:53Z</dcterms:modified>
</cp:coreProperties>
</file>