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9C3C3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NP-Complete Problems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NP-Complete Problems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reduce the original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O(N!)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brute-force approach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running time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backtracking for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queens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have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exponential running time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backtracking</a:t>
            </a:r>
          </a:p>
          <a:p>
            <a:r>
              <a:rPr lang="hu-HU" b="1" dirty="0">
                <a:solidFill>
                  <a:srgbClr val="FF7C80"/>
                </a:solidFill>
              </a:rPr>
              <a:t>BUT EXPONENTIAL RUNNING TIME IS VERY SLOW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not use algorithms with exponential running time complexities in real-world applications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NP-hard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problems have extremely high number of possible states – so the algorithms will be extremely slow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Solution: Meta-Heuristics and AI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problems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NP-hard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how to deal with these kinds of problems?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meta-heuristics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idea is that let’s not find the exact solution because it takes a lot of time because of the exponential running time of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are after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approximation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approaches will not find the optimal solution but at least they are fast – we do not have to wait years for the results</a:t>
            </a:r>
          </a:p>
          <a:p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genetics algorithms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b="1" i="1">
                <a:solidFill>
                  <a:srgbClr val="00B050"/>
                </a:solidFill>
                <a:sym typeface="Wingdings" panose="05000000000000000000" pitchFamily="2" charset="2"/>
              </a:rPr>
              <a:t>simulated </a:t>
            </a:r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annealing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b="1" i="1" dirty="0">
                <a:solidFill>
                  <a:srgbClr val="00B050"/>
                </a:solidFill>
                <a:sym typeface="Wingdings" panose="05000000000000000000" pitchFamily="2" charset="2"/>
              </a:rPr>
              <a:t>colony optimization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6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43234</TotalTime>
  <Words>174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NP-Complete Problems (Algorithmic Problems)</vt:lpstr>
      <vt:lpstr>NP-Complete Problems</vt:lpstr>
      <vt:lpstr>Solution: Meta-Heuristics and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279</cp:revision>
  <dcterms:created xsi:type="dcterms:W3CDTF">2015-02-15T18:13:13Z</dcterms:created>
  <dcterms:modified xsi:type="dcterms:W3CDTF">2020-12-09T09:24:40Z</dcterms:modified>
</cp:coreProperties>
</file>