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309" r:id="rId4"/>
    <p:sldId id="311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445" r:id="rId51"/>
    <p:sldId id="450" r:id="rId52"/>
    <p:sldId id="446" r:id="rId53"/>
    <p:sldId id="447" r:id="rId54"/>
    <p:sldId id="448" r:id="rId55"/>
    <p:sldId id="449" r:id="rId56"/>
    <p:sldId id="451" r:id="rId57"/>
    <p:sldId id="452" r:id="rId58"/>
    <p:sldId id="453" r:id="rId59"/>
    <p:sldId id="454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463" r:id="rId69"/>
    <p:sldId id="464" r:id="rId70"/>
    <p:sldId id="466" r:id="rId71"/>
    <p:sldId id="471" r:id="rId72"/>
    <p:sldId id="467" r:id="rId73"/>
    <p:sldId id="468" r:id="rId74"/>
    <p:sldId id="469" r:id="rId75"/>
    <p:sldId id="470" r:id="rId76"/>
    <p:sldId id="472" r:id="rId77"/>
    <p:sldId id="473" r:id="rId78"/>
    <p:sldId id="474" r:id="rId79"/>
    <p:sldId id="475" r:id="rId80"/>
    <p:sldId id="476" r:id="rId81"/>
    <p:sldId id="477" r:id="rId82"/>
    <p:sldId id="478" r:id="rId83"/>
    <p:sldId id="479" r:id="rId84"/>
    <p:sldId id="480" r:id="rId85"/>
    <p:sldId id="481" r:id="rId86"/>
    <p:sldId id="482" r:id="rId87"/>
    <p:sldId id="483" r:id="rId88"/>
    <p:sldId id="484" r:id="rId89"/>
    <p:sldId id="485" r:id="rId90"/>
    <p:sldId id="486" r:id="rId91"/>
    <p:sldId id="487" r:id="rId92"/>
    <p:sldId id="488" r:id="rId93"/>
    <p:sldId id="489" r:id="rId94"/>
    <p:sldId id="490" r:id="rId95"/>
    <p:sldId id="491" r:id="rId96"/>
    <p:sldId id="492" r:id="rId97"/>
    <p:sldId id="493" r:id="rId98"/>
    <p:sldId id="494" r:id="rId99"/>
    <p:sldId id="495" r:id="rId100"/>
    <p:sldId id="496" r:id="rId101"/>
    <p:sldId id="497" r:id="rId102"/>
    <p:sldId id="498" r:id="rId103"/>
    <p:sldId id="499" r:id="rId104"/>
    <p:sldId id="500" r:id="rId105"/>
    <p:sldId id="501" r:id="rId106"/>
    <p:sldId id="502" r:id="rId107"/>
    <p:sldId id="503" r:id="rId108"/>
    <p:sldId id="504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-Queens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56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746163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161483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col_index=3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2373039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746163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161483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col_index=3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37304287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8269948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685268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col_index=4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F0BF68CB-B61C-44C8-BCB0-6DF75CE0D349}"/>
              </a:ext>
            </a:extLst>
          </p:cNvPr>
          <p:cNvSpPr/>
          <p:nvPr/>
        </p:nvSpPr>
        <p:spPr>
          <a:xfrm>
            <a:off x="9051672" y="31641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solve(4)</a:t>
            </a:r>
          </a:p>
        </p:txBody>
      </p:sp>
    </p:spTree>
    <p:extLst>
      <p:ext uri="{BB962C8B-B14F-4D97-AF65-F5344CB8AC3E}">
        <p14:creationId xmlns:p14="http://schemas.microsoft.com/office/powerpoint/2010/main" val="16711358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col_index == number of queens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8269948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685268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col_index=4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F0BF68CB-B61C-44C8-BCB0-6DF75CE0D349}"/>
              </a:ext>
            </a:extLst>
          </p:cNvPr>
          <p:cNvSpPr/>
          <p:nvPr/>
        </p:nvSpPr>
        <p:spPr>
          <a:xfrm>
            <a:off x="9051672" y="31641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solve(4)</a:t>
            </a:r>
          </a:p>
        </p:txBody>
      </p:sp>
    </p:spTree>
    <p:extLst>
      <p:ext uri="{BB962C8B-B14F-4D97-AF65-F5344CB8AC3E}">
        <p14:creationId xmlns:p14="http://schemas.microsoft.com/office/powerpoint/2010/main" val="35245074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22022005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10613801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39483842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</p:spTree>
    <p:extLst>
      <p:ext uri="{BB962C8B-B14F-4D97-AF65-F5344CB8AC3E}">
        <p14:creationId xmlns:p14="http://schemas.microsoft.com/office/powerpoint/2010/main" val="35684858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6166625" y="2024110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6166625" y="4142841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6166625" y="5202207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97C71-FF2E-4C26-8DF5-784C610764AA}"/>
              </a:ext>
            </a:extLst>
          </p:cNvPr>
          <p:cNvSpPr txBox="1"/>
          <p:nvPr/>
        </p:nvSpPr>
        <p:spPr>
          <a:xfrm>
            <a:off x="8414259" y="3070564"/>
            <a:ext cx="3241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column </a:t>
            </a:r>
            <a:r>
              <a:rPr lang="hu-HU" i="1" dirty="0"/>
              <a:t>and increment </a:t>
            </a:r>
          </a:p>
          <a:p>
            <a:pPr algn="ctr"/>
            <a:r>
              <a:rPr lang="hu-HU" i="1" dirty="0"/>
              <a:t>the position of the queen there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195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21DD4C-D173-4A9E-A5B2-810F192462CD}"/>
              </a:ext>
            </a:extLst>
          </p:cNvPr>
          <p:cNvSpPr/>
          <p:nvPr/>
        </p:nvSpPr>
        <p:spPr>
          <a:xfrm>
            <a:off x="6166625" y="2024110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21DD4C-D173-4A9E-A5B2-810F192462CD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of placing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chess queens on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chessboard so that no two queens threaten each other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queens can attack horizontally, vetically and we have to consider the diagonals too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original problem was designed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queens (so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N=8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worked on this problem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this problem to illustrate the power of what he called structured programming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21DD4C-D173-4A9E-A5B2-810F192462CD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21DD4C-D173-4A9E-A5B2-810F192462CD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7225991" y="2024110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21DD4C-D173-4A9E-A5B2-810F192462CD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7225991" y="3083475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21DD4C-D173-4A9E-A5B2-810F192462CD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7225991" y="4142841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21DD4C-D173-4A9E-A5B2-810F192462CD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7225991" y="5202206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6A4DB8-19AD-4129-B2DB-D9BC15AB7CEE}"/>
              </a:ext>
            </a:extLst>
          </p:cNvPr>
          <p:cNvSpPr txBox="1"/>
          <p:nvPr/>
        </p:nvSpPr>
        <p:spPr>
          <a:xfrm>
            <a:off x="8414259" y="3070564"/>
            <a:ext cx="3241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column </a:t>
            </a:r>
            <a:r>
              <a:rPr lang="hu-HU" i="1" dirty="0"/>
              <a:t>and increment </a:t>
            </a:r>
          </a:p>
          <a:p>
            <a:pPr algn="ctr"/>
            <a:r>
              <a:rPr lang="hu-HU" i="1" dirty="0"/>
              <a:t>the position of the queen there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8757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6166625" y="3083475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6166625" y="4142841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013C09-2795-4B92-9AEA-4257BAE65CEB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6166625" y="5202206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8E94F-9856-4E41-BDB8-90599F26B9AC}"/>
              </a:ext>
            </a:extLst>
          </p:cNvPr>
          <p:cNvSpPr txBox="1"/>
          <p:nvPr/>
        </p:nvSpPr>
        <p:spPr>
          <a:xfrm>
            <a:off x="8414259" y="3070564"/>
            <a:ext cx="3241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column </a:t>
            </a:r>
            <a:r>
              <a:rPr lang="hu-HU" i="1" dirty="0"/>
              <a:t>and increment </a:t>
            </a:r>
          </a:p>
          <a:p>
            <a:pPr algn="ctr"/>
            <a:r>
              <a:rPr lang="hu-HU" i="1" dirty="0"/>
              <a:t>the position of the queen there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9199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8E94F-9856-4E41-BDB8-90599F26B9AC}"/>
              </a:ext>
            </a:extLst>
          </p:cNvPr>
          <p:cNvSpPr txBox="1"/>
          <p:nvPr/>
        </p:nvSpPr>
        <p:spPr>
          <a:xfrm>
            <a:off x="8414259" y="3070564"/>
            <a:ext cx="3241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column </a:t>
            </a:r>
            <a:r>
              <a:rPr lang="hu-HU" i="1" dirty="0"/>
              <a:t>and increment </a:t>
            </a:r>
          </a:p>
          <a:p>
            <a:pPr algn="ctr"/>
            <a:r>
              <a:rPr lang="hu-HU" i="1" dirty="0"/>
              <a:t>the position of the queen there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124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of placing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chess queens on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chessboard so that no two queens threaten each other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possible states are there?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possible states – that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O(N!)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factorial running time complexity with brute-force approach</a:t>
            </a:r>
          </a:p>
          <a:p>
            <a:r>
              <a:rPr lang="hu-HU" b="1" dirty="0">
                <a:solidFill>
                  <a:srgbClr val="FF7C80"/>
                </a:solidFill>
              </a:rPr>
              <a:t>THERE ARE AN EXTREMELY HUGE AMOUNT OF STATES TO CONSIDER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backtracking and eliminate bad states but the result will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is still quite slow for large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8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6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2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51EC8C-1879-41A8-BF61-CFA5341AC3AC}"/>
              </a:ext>
            </a:extLst>
          </p:cNvPr>
          <p:cNvSpPr/>
          <p:nvPr/>
        </p:nvSpPr>
        <p:spPr>
          <a:xfrm>
            <a:off x="5107259" y="2024109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51EC8C-1879-41A8-BF61-CFA5341AC3AC}"/>
              </a:ext>
            </a:extLst>
          </p:cNvPr>
          <p:cNvSpPr/>
          <p:nvPr/>
        </p:nvSpPr>
        <p:spPr>
          <a:xfrm>
            <a:off x="5107259" y="3083474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7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51EC8C-1879-41A8-BF61-CFA5341AC3AC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2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51EC8C-1879-41A8-BF61-CFA5341AC3AC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2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0139F5-EA09-410C-808C-D5230AF57493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3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0139F5-EA09-410C-808C-D5230AF57493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19F8BC-1B1D-487C-920D-E1834C1FF38F}"/>
              </a:ext>
            </a:extLst>
          </p:cNvPr>
          <p:cNvSpPr/>
          <p:nvPr/>
        </p:nvSpPr>
        <p:spPr>
          <a:xfrm>
            <a:off x="6166625" y="2024109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0139F5-EA09-410C-808C-D5230AF57493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40AA6D-6259-4F3B-A586-4DFC0E6CB6F0}"/>
              </a:ext>
            </a:extLst>
          </p:cNvPr>
          <p:cNvSpPr/>
          <p:nvPr/>
        </p:nvSpPr>
        <p:spPr>
          <a:xfrm>
            <a:off x="6166625" y="2024109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3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0139F5-EA09-410C-808C-D5230AF57493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40AA6D-6259-4F3B-A586-4DFC0E6CB6F0}"/>
              </a:ext>
            </a:extLst>
          </p:cNvPr>
          <p:cNvSpPr/>
          <p:nvPr/>
        </p:nvSpPr>
        <p:spPr>
          <a:xfrm>
            <a:off x="6166625" y="2024109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FFB03E-C4CC-40BA-92FC-51E9E1955A33}"/>
              </a:ext>
            </a:extLst>
          </p:cNvPr>
          <p:cNvSpPr/>
          <p:nvPr/>
        </p:nvSpPr>
        <p:spPr>
          <a:xfrm>
            <a:off x="7225991" y="2024109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1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0139F5-EA09-410C-808C-D5230AF57493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40AA6D-6259-4F3B-A586-4DFC0E6CB6F0}"/>
              </a:ext>
            </a:extLst>
          </p:cNvPr>
          <p:cNvSpPr/>
          <p:nvPr/>
        </p:nvSpPr>
        <p:spPr>
          <a:xfrm>
            <a:off x="6166625" y="2024109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FFB03E-C4CC-40BA-92FC-51E9E1955A33}"/>
              </a:ext>
            </a:extLst>
          </p:cNvPr>
          <p:cNvSpPr/>
          <p:nvPr/>
        </p:nvSpPr>
        <p:spPr>
          <a:xfrm>
            <a:off x="7225991" y="3083474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0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0139F5-EA09-410C-808C-D5230AF57493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40AA6D-6259-4F3B-A586-4DFC0E6CB6F0}"/>
              </a:ext>
            </a:extLst>
          </p:cNvPr>
          <p:cNvSpPr/>
          <p:nvPr/>
        </p:nvSpPr>
        <p:spPr>
          <a:xfrm>
            <a:off x="6166625" y="2024109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FFB03E-C4CC-40BA-92FC-51E9E1955A33}"/>
              </a:ext>
            </a:extLst>
          </p:cNvPr>
          <p:cNvSpPr/>
          <p:nvPr/>
        </p:nvSpPr>
        <p:spPr>
          <a:xfrm>
            <a:off x="7225991" y="4142841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FECEF0-FD40-4CF3-97A9-06F83B7DC51F}"/>
              </a:ext>
            </a:extLst>
          </p:cNvPr>
          <p:cNvSpPr/>
          <p:nvPr/>
        </p:nvSpPr>
        <p:spPr>
          <a:xfrm>
            <a:off x="4047893" y="3083475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0139F5-EA09-410C-808C-D5230AF57493}"/>
              </a:ext>
            </a:extLst>
          </p:cNvPr>
          <p:cNvSpPr/>
          <p:nvPr/>
        </p:nvSpPr>
        <p:spPr>
          <a:xfrm>
            <a:off x="5107259" y="5202207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40AA6D-6259-4F3B-A586-4DFC0E6CB6F0}"/>
              </a:ext>
            </a:extLst>
          </p:cNvPr>
          <p:cNvSpPr/>
          <p:nvPr/>
        </p:nvSpPr>
        <p:spPr>
          <a:xfrm>
            <a:off x="6166625" y="2024109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FFB03E-C4CC-40BA-92FC-51E9E1955A33}"/>
              </a:ext>
            </a:extLst>
          </p:cNvPr>
          <p:cNvSpPr/>
          <p:nvPr/>
        </p:nvSpPr>
        <p:spPr>
          <a:xfrm>
            <a:off x="7225991" y="414284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-Queens Problem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Search Tree Visualization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876590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CD163-2490-4ABD-A9B6-87D6F372463B}"/>
              </a:ext>
            </a:extLst>
          </p:cNvPr>
          <p:cNvSpPr/>
          <p:nvPr/>
        </p:nvSpPr>
        <p:spPr>
          <a:xfrm>
            <a:off x="5217176" y="167202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56531-F168-4832-B44F-34BFF3EBA38C}"/>
              </a:ext>
            </a:extLst>
          </p:cNvPr>
          <p:cNvSpPr/>
          <p:nvPr/>
        </p:nvSpPr>
        <p:spPr>
          <a:xfrm>
            <a:off x="5414092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BB295E-FBA6-4934-870F-F86BA77DE84F}"/>
              </a:ext>
            </a:extLst>
          </p:cNvPr>
          <p:cNvSpPr/>
          <p:nvPr/>
        </p:nvSpPr>
        <p:spPr>
          <a:xfrm>
            <a:off x="5605301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0B08EA-C5E8-409D-9A48-987882768878}"/>
              </a:ext>
            </a:extLst>
          </p:cNvPr>
          <p:cNvSpPr/>
          <p:nvPr/>
        </p:nvSpPr>
        <p:spPr>
          <a:xfrm>
            <a:off x="5217176" y="186323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70722-57C1-4040-A1AA-64903DBC3EB4}"/>
              </a:ext>
            </a:extLst>
          </p:cNvPr>
          <p:cNvSpPr/>
          <p:nvPr/>
        </p:nvSpPr>
        <p:spPr>
          <a:xfrm>
            <a:off x="5417819" y="186323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BBD5A9-1F55-4C8C-973C-8083592C1B48}"/>
              </a:ext>
            </a:extLst>
          </p:cNvPr>
          <p:cNvSpPr/>
          <p:nvPr/>
        </p:nvSpPr>
        <p:spPr>
          <a:xfrm>
            <a:off x="5605311" y="186323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D56A1-6F2F-46A0-BAF2-464ADE83FAFA}"/>
              </a:ext>
            </a:extLst>
          </p:cNvPr>
          <p:cNvSpPr/>
          <p:nvPr/>
        </p:nvSpPr>
        <p:spPr>
          <a:xfrm>
            <a:off x="5221015" y="205444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67118-A1DD-4C30-A84D-D9DFF5DFFA37}"/>
              </a:ext>
            </a:extLst>
          </p:cNvPr>
          <p:cNvSpPr/>
          <p:nvPr/>
        </p:nvSpPr>
        <p:spPr>
          <a:xfrm>
            <a:off x="5416056" y="205444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468A54-5DC1-43E1-8507-D308259BFBB4}"/>
              </a:ext>
            </a:extLst>
          </p:cNvPr>
          <p:cNvSpPr/>
          <p:nvPr/>
        </p:nvSpPr>
        <p:spPr>
          <a:xfrm>
            <a:off x="5605705" y="205444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44DCF-B529-49DA-A5D4-EA22176CA892}"/>
              </a:ext>
            </a:extLst>
          </p:cNvPr>
          <p:cNvSpPr txBox="1"/>
          <p:nvPr/>
        </p:nvSpPr>
        <p:spPr>
          <a:xfrm>
            <a:off x="5983992" y="1020790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961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CD163-2490-4ABD-A9B6-87D6F372463B}"/>
              </a:ext>
            </a:extLst>
          </p:cNvPr>
          <p:cNvSpPr/>
          <p:nvPr/>
        </p:nvSpPr>
        <p:spPr>
          <a:xfrm>
            <a:off x="5217176" y="167202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56531-F168-4832-B44F-34BFF3EBA38C}"/>
              </a:ext>
            </a:extLst>
          </p:cNvPr>
          <p:cNvSpPr/>
          <p:nvPr/>
        </p:nvSpPr>
        <p:spPr>
          <a:xfrm>
            <a:off x="5414092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BB295E-FBA6-4934-870F-F86BA77DE84F}"/>
              </a:ext>
            </a:extLst>
          </p:cNvPr>
          <p:cNvSpPr/>
          <p:nvPr/>
        </p:nvSpPr>
        <p:spPr>
          <a:xfrm>
            <a:off x="5605301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0B08EA-C5E8-409D-9A48-987882768878}"/>
              </a:ext>
            </a:extLst>
          </p:cNvPr>
          <p:cNvSpPr/>
          <p:nvPr/>
        </p:nvSpPr>
        <p:spPr>
          <a:xfrm>
            <a:off x="5217176" y="186323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70722-57C1-4040-A1AA-64903DBC3EB4}"/>
              </a:ext>
            </a:extLst>
          </p:cNvPr>
          <p:cNvSpPr/>
          <p:nvPr/>
        </p:nvSpPr>
        <p:spPr>
          <a:xfrm>
            <a:off x="5417819" y="186323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BBD5A9-1F55-4C8C-973C-8083592C1B48}"/>
              </a:ext>
            </a:extLst>
          </p:cNvPr>
          <p:cNvSpPr/>
          <p:nvPr/>
        </p:nvSpPr>
        <p:spPr>
          <a:xfrm>
            <a:off x="5605311" y="186323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D56A1-6F2F-46A0-BAF2-464ADE83FAFA}"/>
              </a:ext>
            </a:extLst>
          </p:cNvPr>
          <p:cNvSpPr/>
          <p:nvPr/>
        </p:nvSpPr>
        <p:spPr>
          <a:xfrm>
            <a:off x="5221015" y="205444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67118-A1DD-4C30-A84D-D9DFF5DFFA37}"/>
              </a:ext>
            </a:extLst>
          </p:cNvPr>
          <p:cNvSpPr/>
          <p:nvPr/>
        </p:nvSpPr>
        <p:spPr>
          <a:xfrm>
            <a:off x="5416056" y="205444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468A54-5DC1-43E1-8507-D308259BFBB4}"/>
              </a:ext>
            </a:extLst>
          </p:cNvPr>
          <p:cNvSpPr/>
          <p:nvPr/>
        </p:nvSpPr>
        <p:spPr>
          <a:xfrm>
            <a:off x="5605705" y="205444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F5890-2840-4086-8198-8CE7BB14B11F}"/>
              </a:ext>
            </a:extLst>
          </p:cNvPr>
          <p:cNvSpPr/>
          <p:nvPr/>
        </p:nvSpPr>
        <p:spPr>
          <a:xfrm>
            <a:off x="3496815" y="2855374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F0727-682B-4228-A87F-6EA923F17ACD}"/>
              </a:ext>
            </a:extLst>
          </p:cNvPr>
          <p:cNvSpPr/>
          <p:nvPr/>
        </p:nvSpPr>
        <p:spPr>
          <a:xfrm>
            <a:off x="3693731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FA3E8-C947-469B-8A96-E602C00646D7}"/>
              </a:ext>
            </a:extLst>
          </p:cNvPr>
          <p:cNvSpPr/>
          <p:nvPr/>
        </p:nvSpPr>
        <p:spPr>
          <a:xfrm>
            <a:off x="3884940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3BA30-84C8-41E8-A307-C0F7A70E3D62}"/>
              </a:ext>
            </a:extLst>
          </p:cNvPr>
          <p:cNvSpPr/>
          <p:nvPr/>
        </p:nvSpPr>
        <p:spPr>
          <a:xfrm>
            <a:off x="3496815" y="304658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77274-6A5F-4FE6-A026-0F48A8FC06E5}"/>
              </a:ext>
            </a:extLst>
          </p:cNvPr>
          <p:cNvSpPr/>
          <p:nvPr/>
        </p:nvSpPr>
        <p:spPr>
          <a:xfrm>
            <a:off x="3697458" y="304658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EB04C-3BDD-4B06-82DA-FC97952E98EF}"/>
              </a:ext>
            </a:extLst>
          </p:cNvPr>
          <p:cNvSpPr/>
          <p:nvPr/>
        </p:nvSpPr>
        <p:spPr>
          <a:xfrm>
            <a:off x="3884950" y="304658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BF4FB-49F2-41DD-BF81-604E5FB0DF3B}"/>
              </a:ext>
            </a:extLst>
          </p:cNvPr>
          <p:cNvSpPr/>
          <p:nvPr/>
        </p:nvSpPr>
        <p:spPr>
          <a:xfrm>
            <a:off x="3500654" y="323779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33DB2-5352-4EAC-9C3D-CD6313002827}"/>
              </a:ext>
            </a:extLst>
          </p:cNvPr>
          <p:cNvSpPr/>
          <p:nvPr/>
        </p:nvSpPr>
        <p:spPr>
          <a:xfrm>
            <a:off x="3695695" y="323779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AA0DF-C347-475D-B5E3-74AA7BD092D8}"/>
              </a:ext>
            </a:extLst>
          </p:cNvPr>
          <p:cNvSpPr/>
          <p:nvPr/>
        </p:nvSpPr>
        <p:spPr>
          <a:xfrm>
            <a:off x="388534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7ADC1-AAC5-4A81-BDD5-B56D33A58D6A}"/>
              </a:ext>
            </a:extLst>
          </p:cNvPr>
          <p:cNvSpPr/>
          <p:nvPr/>
        </p:nvSpPr>
        <p:spPr>
          <a:xfrm>
            <a:off x="5221008" y="285537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34ABED-DBE0-4EFE-AA76-90F5352497C2}"/>
              </a:ext>
            </a:extLst>
          </p:cNvPr>
          <p:cNvSpPr/>
          <p:nvPr/>
        </p:nvSpPr>
        <p:spPr>
          <a:xfrm>
            <a:off x="5417924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91984-0AE3-4A18-BA0E-A331BAD673DC}"/>
              </a:ext>
            </a:extLst>
          </p:cNvPr>
          <p:cNvSpPr/>
          <p:nvPr/>
        </p:nvSpPr>
        <p:spPr>
          <a:xfrm>
            <a:off x="5609133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D765F-26DE-43A8-893C-8A4CB57DD582}"/>
              </a:ext>
            </a:extLst>
          </p:cNvPr>
          <p:cNvSpPr/>
          <p:nvPr/>
        </p:nvSpPr>
        <p:spPr>
          <a:xfrm>
            <a:off x="5221008" y="3046580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A0C04-25C1-40E9-B4FB-840DE9FD1A67}"/>
              </a:ext>
            </a:extLst>
          </p:cNvPr>
          <p:cNvSpPr/>
          <p:nvPr/>
        </p:nvSpPr>
        <p:spPr>
          <a:xfrm>
            <a:off x="5421651" y="304657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2CD6A-FC44-4E3F-B361-9551466A6F8F}"/>
              </a:ext>
            </a:extLst>
          </p:cNvPr>
          <p:cNvSpPr/>
          <p:nvPr/>
        </p:nvSpPr>
        <p:spPr>
          <a:xfrm>
            <a:off x="5609143" y="304657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307BB5-3972-49D0-A8C4-A56422B77A86}"/>
              </a:ext>
            </a:extLst>
          </p:cNvPr>
          <p:cNvSpPr/>
          <p:nvPr/>
        </p:nvSpPr>
        <p:spPr>
          <a:xfrm>
            <a:off x="521940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3DEFDA-F278-4A2C-A7CF-043BAFF4B4F8}"/>
              </a:ext>
            </a:extLst>
          </p:cNvPr>
          <p:cNvSpPr/>
          <p:nvPr/>
        </p:nvSpPr>
        <p:spPr>
          <a:xfrm>
            <a:off x="5414445" y="323778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E9E06-48D5-41A9-9A0E-375BA943271E}"/>
              </a:ext>
            </a:extLst>
          </p:cNvPr>
          <p:cNvSpPr/>
          <p:nvPr/>
        </p:nvSpPr>
        <p:spPr>
          <a:xfrm>
            <a:off x="5604094" y="323778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4E326-3369-4393-9967-55DEFAD4D4AC}"/>
              </a:ext>
            </a:extLst>
          </p:cNvPr>
          <p:cNvSpPr/>
          <p:nvPr/>
        </p:nvSpPr>
        <p:spPr>
          <a:xfrm>
            <a:off x="6941362" y="285537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3E57B-1B78-48A3-BD4E-78D5518F342F}"/>
              </a:ext>
            </a:extLst>
          </p:cNvPr>
          <p:cNvSpPr/>
          <p:nvPr/>
        </p:nvSpPr>
        <p:spPr>
          <a:xfrm>
            <a:off x="7138278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75808-1847-443F-9A16-9BF1BABAF992}"/>
              </a:ext>
            </a:extLst>
          </p:cNvPr>
          <p:cNvSpPr/>
          <p:nvPr/>
        </p:nvSpPr>
        <p:spPr>
          <a:xfrm>
            <a:off x="7329487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A34B92-5C3F-49D9-8B44-7F15D2A75218}"/>
              </a:ext>
            </a:extLst>
          </p:cNvPr>
          <p:cNvSpPr/>
          <p:nvPr/>
        </p:nvSpPr>
        <p:spPr>
          <a:xfrm>
            <a:off x="6941362" y="3046578"/>
            <a:ext cx="191209" cy="19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F0F3D-A9B6-4158-9697-65860F7B4944}"/>
              </a:ext>
            </a:extLst>
          </p:cNvPr>
          <p:cNvSpPr/>
          <p:nvPr/>
        </p:nvSpPr>
        <p:spPr>
          <a:xfrm>
            <a:off x="7142005" y="304657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26BE4C-3C8B-439D-B04E-1B418DF7C266}"/>
              </a:ext>
            </a:extLst>
          </p:cNvPr>
          <p:cNvSpPr/>
          <p:nvPr/>
        </p:nvSpPr>
        <p:spPr>
          <a:xfrm>
            <a:off x="7329497" y="30465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75CFF1-365F-4F19-9038-4FD09C44AE1C}"/>
              </a:ext>
            </a:extLst>
          </p:cNvPr>
          <p:cNvSpPr/>
          <p:nvPr/>
        </p:nvSpPr>
        <p:spPr>
          <a:xfrm>
            <a:off x="6939758" y="3237787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72FE3F-86B5-44BD-B048-86E864DBF525}"/>
              </a:ext>
            </a:extLst>
          </p:cNvPr>
          <p:cNvSpPr/>
          <p:nvPr/>
        </p:nvSpPr>
        <p:spPr>
          <a:xfrm>
            <a:off x="7134799" y="323778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D6A7A4-A28B-45BE-B8C1-253EACAEAF33}"/>
              </a:ext>
            </a:extLst>
          </p:cNvPr>
          <p:cNvSpPr/>
          <p:nvPr/>
        </p:nvSpPr>
        <p:spPr>
          <a:xfrm>
            <a:off x="7324448" y="32377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80F1FE-779B-4A30-861B-B9CA301B7FFE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flipH="1">
            <a:off x="3789336" y="2245652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5862A5-44EF-41CD-BDA3-B91AE81D6BA6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5511661" y="2245652"/>
            <a:ext cx="1868" cy="6097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EC0761-55E9-41A8-B15B-04417436307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511661" y="2245652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7D91BC0-0AEF-4F47-B2BB-F1C2157E36DD}"/>
              </a:ext>
            </a:extLst>
          </p:cNvPr>
          <p:cNvSpPr txBox="1"/>
          <p:nvPr/>
        </p:nvSpPr>
        <p:spPr>
          <a:xfrm>
            <a:off x="5983992" y="1020790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65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CD163-2490-4ABD-A9B6-87D6F372463B}"/>
              </a:ext>
            </a:extLst>
          </p:cNvPr>
          <p:cNvSpPr/>
          <p:nvPr/>
        </p:nvSpPr>
        <p:spPr>
          <a:xfrm>
            <a:off x="5217176" y="167202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56531-F168-4832-B44F-34BFF3EBA38C}"/>
              </a:ext>
            </a:extLst>
          </p:cNvPr>
          <p:cNvSpPr/>
          <p:nvPr/>
        </p:nvSpPr>
        <p:spPr>
          <a:xfrm>
            <a:off x="5414092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BB295E-FBA6-4934-870F-F86BA77DE84F}"/>
              </a:ext>
            </a:extLst>
          </p:cNvPr>
          <p:cNvSpPr/>
          <p:nvPr/>
        </p:nvSpPr>
        <p:spPr>
          <a:xfrm>
            <a:off x="5605301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0B08EA-C5E8-409D-9A48-987882768878}"/>
              </a:ext>
            </a:extLst>
          </p:cNvPr>
          <p:cNvSpPr/>
          <p:nvPr/>
        </p:nvSpPr>
        <p:spPr>
          <a:xfrm>
            <a:off x="5217176" y="186323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70722-57C1-4040-A1AA-64903DBC3EB4}"/>
              </a:ext>
            </a:extLst>
          </p:cNvPr>
          <p:cNvSpPr/>
          <p:nvPr/>
        </p:nvSpPr>
        <p:spPr>
          <a:xfrm>
            <a:off x="5417819" y="186323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BBD5A9-1F55-4C8C-973C-8083592C1B48}"/>
              </a:ext>
            </a:extLst>
          </p:cNvPr>
          <p:cNvSpPr/>
          <p:nvPr/>
        </p:nvSpPr>
        <p:spPr>
          <a:xfrm>
            <a:off x="5605311" y="186323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D56A1-6F2F-46A0-BAF2-464ADE83FAFA}"/>
              </a:ext>
            </a:extLst>
          </p:cNvPr>
          <p:cNvSpPr/>
          <p:nvPr/>
        </p:nvSpPr>
        <p:spPr>
          <a:xfrm>
            <a:off x="5221015" y="205444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67118-A1DD-4C30-A84D-D9DFF5DFFA37}"/>
              </a:ext>
            </a:extLst>
          </p:cNvPr>
          <p:cNvSpPr/>
          <p:nvPr/>
        </p:nvSpPr>
        <p:spPr>
          <a:xfrm>
            <a:off x="5416056" y="205444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468A54-5DC1-43E1-8507-D308259BFBB4}"/>
              </a:ext>
            </a:extLst>
          </p:cNvPr>
          <p:cNvSpPr/>
          <p:nvPr/>
        </p:nvSpPr>
        <p:spPr>
          <a:xfrm>
            <a:off x="5605705" y="205444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F5890-2840-4086-8198-8CE7BB14B11F}"/>
              </a:ext>
            </a:extLst>
          </p:cNvPr>
          <p:cNvSpPr/>
          <p:nvPr/>
        </p:nvSpPr>
        <p:spPr>
          <a:xfrm>
            <a:off x="3496815" y="2855374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F0727-682B-4228-A87F-6EA923F17ACD}"/>
              </a:ext>
            </a:extLst>
          </p:cNvPr>
          <p:cNvSpPr/>
          <p:nvPr/>
        </p:nvSpPr>
        <p:spPr>
          <a:xfrm>
            <a:off x="3693731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FA3E8-C947-469B-8A96-E602C00646D7}"/>
              </a:ext>
            </a:extLst>
          </p:cNvPr>
          <p:cNvSpPr/>
          <p:nvPr/>
        </p:nvSpPr>
        <p:spPr>
          <a:xfrm>
            <a:off x="3884940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3BA30-84C8-41E8-A307-C0F7A70E3D62}"/>
              </a:ext>
            </a:extLst>
          </p:cNvPr>
          <p:cNvSpPr/>
          <p:nvPr/>
        </p:nvSpPr>
        <p:spPr>
          <a:xfrm>
            <a:off x="3496815" y="304658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77274-6A5F-4FE6-A026-0F48A8FC06E5}"/>
              </a:ext>
            </a:extLst>
          </p:cNvPr>
          <p:cNvSpPr/>
          <p:nvPr/>
        </p:nvSpPr>
        <p:spPr>
          <a:xfrm>
            <a:off x="3697458" y="304658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EB04C-3BDD-4B06-82DA-FC97952E98EF}"/>
              </a:ext>
            </a:extLst>
          </p:cNvPr>
          <p:cNvSpPr/>
          <p:nvPr/>
        </p:nvSpPr>
        <p:spPr>
          <a:xfrm>
            <a:off x="3884950" y="304658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BF4FB-49F2-41DD-BF81-604E5FB0DF3B}"/>
              </a:ext>
            </a:extLst>
          </p:cNvPr>
          <p:cNvSpPr/>
          <p:nvPr/>
        </p:nvSpPr>
        <p:spPr>
          <a:xfrm>
            <a:off x="3500654" y="323779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33DB2-5352-4EAC-9C3D-CD6313002827}"/>
              </a:ext>
            </a:extLst>
          </p:cNvPr>
          <p:cNvSpPr/>
          <p:nvPr/>
        </p:nvSpPr>
        <p:spPr>
          <a:xfrm>
            <a:off x="3695695" y="323779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AA0DF-C347-475D-B5E3-74AA7BD092D8}"/>
              </a:ext>
            </a:extLst>
          </p:cNvPr>
          <p:cNvSpPr/>
          <p:nvPr/>
        </p:nvSpPr>
        <p:spPr>
          <a:xfrm>
            <a:off x="388534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7ADC1-AAC5-4A81-BDD5-B56D33A58D6A}"/>
              </a:ext>
            </a:extLst>
          </p:cNvPr>
          <p:cNvSpPr/>
          <p:nvPr/>
        </p:nvSpPr>
        <p:spPr>
          <a:xfrm>
            <a:off x="5221008" y="285537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34ABED-DBE0-4EFE-AA76-90F5352497C2}"/>
              </a:ext>
            </a:extLst>
          </p:cNvPr>
          <p:cNvSpPr/>
          <p:nvPr/>
        </p:nvSpPr>
        <p:spPr>
          <a:xfrm>
            <a:off x="5417924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91984-0AE3-4A18-BA0E-A331BAD673DC}"/>
              </a:ext>
            </a:extLst>
          </p:cNvPr>
          <p:cNvSpPr/>
          <p:nvPr/>
        </p:nvSpPr>
        <p:spPr>
          <a:xfrm>
            <a:off x="5609133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D765F-26DE-43A8-893C-8A4CB57DD582}"/>
              </a:ext>
            </a:extLst>
          </p:cNvPr>
          <p:cNvSpPr/>
          <p:nvPr/>
        </p:nvSpPr>
        <p:spPr>
          <a:xfrm>
            <a:off x="5221008" y="3046580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A0C04-25C1-40E9-B4FB-840DE9FD1A67}"/>
              </a:ext>
            </a:extLst>
          </p:cNvPr>
          <p:cNvSpPr/>
          <p:nvPr/>
        </p:nvSpPr>
        <p:spPr>
          <a:xfrm>
            <a:off x="5421651" y="304657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2CD6A-FC44-4E3F-B361-9551466A6F8F}"/>
              </a:ext>
            </a:extLst>
          </p:cNvPr>
          <p:cNvSpPr/>
          <p:nvPr/>
        </p:nvSpPr>
        <p:spPr>
          <a:xfrm>
            <a:off x="5609143" y="304657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307BB5-3972-49D0-A8C4-A56422B77A86}"/>
              </a:ext>
            </a:extLst>
          </p:cNvPr>
          <p:cNvSpPr/>
          <p:nvPr/>
        </p:nvSpPr>
        <p:spPr>
          <a:xfrm>
            <a:off x="521940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3DEFDA-F278-4A2C-A7CF-043BAFF4B4F8}"/>
              </a:ext>
            </a:extLst>
          </p:cNvPr>
          <p:cNvSpPr/>
          <p:nvPr/>
        </p:nvSpPr>
        <p:spPr>
          <a:xfrm>
            <a:off x="5414445" y="323778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E9E06-48D5-41A9-9A0E-375BA943271E}"/>
              </a:ext>
            </a:extLst>
          </p:cNvPr>
          <p:cNvSpPr/>
          <p:nvPr/>
        </p:nvSpPr>
        <p:spPr>
          <a:xfrm>
            <a:off x="5604094" y="323778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4E326-3369-4393-9967-55DEFAD4D4AC}"/>
              </a:ext>
            </a:extLst>
          </p:cNvPr>
          <p:cNvSpPr/>
          <p:nvPr/>
        </p:nvSpPr>
        <p:spPr>
          <a:xfrm>
            <a:off x="6941362" y="285537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3E57B-1B78-48A3-BD4E-78D5518F342F}"/>
              </a:ext>
            </a:extLst>
          </p:cNvPr>
          <p:cNvSpPr/>
          <p:nvPr/>
        </p:nvSpPr>
        <p:spPr>
          <a:xfrm>
            <a:off x="7138278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75808-1847-443F-9A16-9BF1BABAF992}"/>
              </a:ext>
            </a:extLst>
          </p:cNvPr>
          <p:cNvSpPr/>
          <p:nvPr/>
        </p:nvSpPr>
        <p:spPr>
          <a:xfrm>
            <a:off x="7329487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A34B92-5C3F-49D9-8B44-7F15D2A75218}"/>
              </a:ext>
            </a:extLst>
          </p:cNvPr>
          <p:cNvSpPr/>
          <p:nvPr/>
        </p:nvSpPr>
        <p:spPr>
          <a:xfrm>
            <a:off x="6941362" y="3046578"/>
            <a:ext cx="191209" cy="19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F0F3D-A9B6-4158-9697-65860F7B4944}"/>
              </a:ext>
            </a:extLst>
          </p:cNvPr>
          <p:cNvSpPr/>
          <p:nvPr/>
        </p:nvSpPr>
        <p:spPr>
          <a:xfrm>
            <a:off x="7142005" y="304657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26BE4C-3C8B-439D-B04E-1B418DF7C266}"/>
              </a:ext>
            </a:extLst>
          </p:cNvPr>
          <p:cNvSpPr/>
          <p:nvPr/>
        </p:nvSpPr>
        <p:spPr>
          <a:xfrm>
            <a:off x="7329497" y="30465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75CFF1-365F-4F19-9038-4FD09C44AE1C}"/>
              </a:ext>
            </a:extLst>
          </p:cNvPr>
          <p:cNvSpPr/>
          <p:nvPr/>
        </p:nvSpPr>
        <p:spPr>
          <a:xfrm>
            <a:off x="6939758" y="3237787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72FE3F-86B5-44BD-B048-86E864DBF525}"/>
              </a:ext>
            </a:extLst>
          </p:cNvPr>
          <p:cNvSpPr/>
          <p:nvPr/>
        </p:nvSpPr>
        <p:spPr>
          <a:xfrm>
            <a:off x="7134799" y="323778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D6A7A4-A28B-45BE-B8C1-253EACAEAF33}"/>
              </a:ext>
            </a:extLst>
          </p:cNvPr>
          <p:cNvSpPr/>
          <p:nvPr/>
        </p:nvSpPr>
        <p:spPr>
          <a:xfrm>
            <a:off x="7324448" y="32377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80F1FE-779B-4A30-861B-B9CA301B7FFE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flipH="1">
            <a:off x="3789336" y="2245652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5862A5-44EF-41CD-BDA3-B91AE81D6BA6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5511661" y="2245652"/>
            <a:ext cx="1868" cy="6097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EC0761-55E9-41A8-B15B-04417436307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511661" y="2245652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7D91BC0-0AEF-4F47-B2BB-F1C2157E36DD}"/>
              </a:ext>
            </a:extLst>
          </p:cNvPr>
          <p:cNvSpPr txBox="1"/>
          <p:nvPr/>
        </p:nvSpPr>
        <p:spPr>
          <a:xfrm>
            <a:off x="5983992" y="1020790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188455-7169-4DB4-B8C9-A630A8FCF404}"/>
              </a:ext>
            </a:extLst>
          </p:cNvPr>
          <p:cNvSpPr/>
          <p:nvPr/>
        </p:nvSpPr>
        <p:spPr>
          <a:xfrm>
            <a:off x="1774586" y="4043279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4A08C0-B525-4DCB-9F92-2CA593EA4C2A}"/>
              </a:ext>
            </a:extLst>
          </p:cNvPr>
          <p:cNvSpPr/>
          <p:nvPr/>
        </p:nvSpPr>
        <p:spPr>
          <a:xfrm>
            <a:off x="1971502" y="4043278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9E563D-BE54-433A-8528-80D7C4CA256C}"/>
              </a:ext>
            </a:extLst>
          </p:cNvPr>
          <p:cNvSpPr/>
          <p:nvPr/>
        </p:nvSpPr>
        <p:spPr>
          <a:xfrm>
            <a:off x="2162711" y="404327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BFA9AC-323D-48D7-9913-85E71174D50F}"/>
              </a:ext>
            </a:extLst>
          </p:cNvPr>
          <p:cNvSpPr/>
          <p:nvPr/>
        </p:nvSpPr>
        <p:spPr>
          <a:xfrm>
            <a:off x="1774586" y="423448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76FEA9-39C0-4832-8D45-DE6F48BF5B2E}"/>
              </a:ext>
            </a:extLst>
          </p:cNvPr>
          <p:cNvSpPr/>
          <p:nvPr/>
        </p:nvSpPr>
        <p:spPr>
          <a:xfrm>
            <a:off x="1975229" y="423448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A47A45-EE53-4FDD-8462-B1A528B5651C}"/>
              </a:ext>
            </a:extLst>
          </p:cNvPr>
          <p:cNvSpPr/>
          <p:nvPr/>
        </p:nvSpPr>
        <p:spPr>
          <a:xfrm>
            <a:off x="2162721" y="42344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8728CB-831D-47E3-AD59-8CA30FC3CA46}"/>
              </a:ext>
            </a:extLst>
          </p:cNvPr>
          <p:cNvSpPr/>
          <p:nvPr/>
        </p:nvSpPr>
        <p:spPr>
          <a:xfrm>
            <a:off x="1778425" y="442569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C4EAE0-3261-45C7-8457-A46DC930BB1C}"/>
              </a:ext>
            </a:extLst>
          </p:cNvPr>
          <p:cNvSpPr/>
          <p:nvPr/>
        </p:nvSpPr>
        <p:spPr>
          <a:xfrm>
            <a:off x="1973466" y="442569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739BA6-C9C0-4242-AF95-FA907D0F71B8}"/>
              </a:ext>
            </a:extLst>
          </p:cNvPr>
          <p:cNvSpPr/>
          <p:nvPr/>
        </p:nvSpPr>
        <p:spPr>
          <a:xfrm>
            <a:off x="2163115" y="442569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34BA0E-8DCE-4451-BD84-45785D9ACBA8}"/>
              </a:ext>
            </a:extLst>
          </p:cNvPr>
          <p:cNvSpPr/>
          <p:nvPr/>
        </p:nvSpPr>
        <p:spPr>
          <a:xfrm>
            <a:off x="3498779" y="4043277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D95E57-CD41-4997-A05E-77476622A291}"/>
              </a:ext>
            </a:extLst>
          </p:cNvPr>
          <p:cNvSpPr/>
          <p:nvPr/>
        </p:nvSpPr>
        <p:spPr>
          <a:xfrm>
            <a:off x="3695695" y="40432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D320B1-E314-424A-9F05-91313DDDB7F1}"/>
              </a:ext>
            </a:extLst>
          </p:cNvPr>
          <p:cNvSpPr/>
          <p:nvPr/>
        </p:nvSpPr>
        <p:spPr>
          <a:xfrm>
            <a:off x="3886904" y="40432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70E35F-1B40-478B-B9EE-AE15412C53AC}"/>
              </a:ext>
            </a:extLst>
          </p:cNvPr>
          <p:cNvSpPr/>
          <p:nvPr/>
        </p:nvSpPr>
        <p:spPr>
          <a:xfrm>
            <a:off x="3498779" y="42344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C1E3E1-A3CA-4B61-8D00-C725BEE69CC0}"/>
              </a:ext>
            </a:extLst>
          </p:cNvPr>
          <p:cNvSpPr/>
          <p:nvPr/>
        </p:nvSpPr>
        <p:spPr>
          <a:xfrm>
            <a:off x="3699422" y="4234484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B25FFD-F1A6-468A-A045-F6B97631087A}"/>
              </a:ext>
            </a:extLst>
          </p:cNvPr>
          <p:cNvSpPr/>
          <p:nvPr/>
        </p:nvSpPr>
        <p:spPr>
          <a:xfrm>
            <a:off x="3886914" y="423448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F28D1C-A456-4DE0-9DF7-1105AECF0E9E}"/>
              </a:ext>
            </a:extLst>
          </p:cNvPr>
          <p:cNvSpPr/>
          <p:nvPr/>
        </p:nvSpPr>
        <p:spPr>
          <a:xfrm>
            <a:off x="3497175" y="442569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BBA539-C0C9-44F4-B228-49BBABA61486}"/>
              </a:ext>
            </a:extLst>
          </p:cNvPr>
          <p:cNvSpPr/>
          <p:nvPr/>
        </p:nvSpPr>
        <p:spPr>
          <a:xfrm>
            <a:off x="3692216" y="442569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A2E895-ACD6-4575-814F-D11F25E00F14}"/>
              </a:ext>
            </a:extLst>
          </p:cNvPr>
          <p:cNvSpPr/>
          <p:nvPr/>
        </p:nvSpPr>
        <p:spPr>
          <a:xfrm>
            <a:off x="3881865" y="442569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1B5706-C08E-4185-B974-950EC0CC2E8F}"/>
              </a:ext>
            </a:extLst>
          </p:cNvPr>
          <p:cNvSpPr/>
          <p:nvPr/>
        </p:nvSpPr>
        <p:spPr>
          <a:xfrm>
            <a:off x="5219133" y="4043275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4BFED3-3DE1-4E1A-8C88-54375257E9D4}"/>
              </a:ext>
            </a:extLst>
          </p:cNvPr>
          <p:cNvSpPr/>
          <p:nvPr/>
        </p:nvSpPr>
        <p:spPr>
          <a:xfrm>
            <a:off x="5416049" y="404327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3B1571-83E3-438E-B175-0FE4FD5D44C5}"/>
              </a:ext>
            </a:extLst>
          </p:cNvPr>
          <p:cNvSpPr/>
          <p:nvPr/>
        </p:nvSpPr>
        <p:spPr>
          <a:xfrm>
            <a:off x="5607258" y="404327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C07D69-29E9-4FD1-A416-773E0895CDCE}"/>
              </a:ext>
            </a:extLst>
          </p:cNvPr>
          <p:cNvSpPr/>
          <p:nvPr/>
        </p:nvSpPr>
        <p:spPr>
          <a:xfrm>
            <a:off x="5219133" y="4234483"/>
            <a:ext cx="191209" cy="19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71CFF3-7602-447A-88C6-FD185251C6CB}"/>
              </a:ext>
            </a:extLst>
          </p:cNvPr>
          <p:cNvSpPr/>
          <p:nvPr/>
        </p:nvSpPr>
        <p:spPr>
          <a:xfrm>
            <a:off x="5419776" y="423448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9A598A-6EB8-4288-BC8C-BCCF21E6B46C}"/>
              </a:ext>
            </a:extLst>
          </p:cNvPr>
          <p:cNvSpPr/>
          <p:nvPr/>
        </p:nvSpPr>
        <p:spPr>
          <a:xfrm>
            <a:off x="5607268" y="423448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FB7790-08E6-47E0-9528-09B65668F7F1}"/>
              </a:ext>
            </a:extLst>
          </p:cNvPr>
          <p:cNvSpPr/>
          <p:nvPr/>
        </p:nvSpPr>
        <p:spPr>
          <a:xfrm>
            <a:off x="5217529" y="442569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AD85FC-5411-4552-8D9C-C66F4199E4B2}"/>
              </a:ext>
            </a:extLst>
          </p:cNvPr>
          <p:cNvSpPr/>
          <p:nvPr/>
        </p:nvSpPr>
        <p:spPr>
          <a:xfrm>
            <a:off x="5412570" y="4425691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0E377F-3CE1-4850-A37E-A59F490642A1}"/>
              </a:ext>
            </a:extLst>
          </p:cNvPr>
          <p:cNvSpPr/>
          <p:nvPr/>
        </p:nvSpPr>
        <p:spPr>
          <a:xfrm>
            <a:off x="5602219" y="442569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390537-0413-4858-B56C-9AD68AE6041C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2067107" y="3433557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8489876-8897-429D-A517-EE6867C11BD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789432" y="3433557"/>
            <a:ext cx="1868" cy="6097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C671B6-049B-4BE6-AC7D-6CCB6257DCA9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789432" y="3433557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54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CD163-2490-4ABD-A9B6-87D6F372463B}"/>
              </a:ext>
            </a:extLst>
          </p:cNvPr>
          <p:cNvSpPr/>
          <p:nvPr/>
        </p:nvSpPr>
        <p:spPr>
          <a:xfrm>
            <a:off x="5217176" y="167202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56531-F168-4832-B44F-34BFF3EBA38C}"/>
              </a:ext>
            </a:extLst>
          </p:cNvPr>
          <p:cNvSpPr/>
          <p:nvPr/>
        </p:nvSpPr>
        <p:spPr>
          <a:xfrm>
            <a:off x="5414092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BB295E-FBA6-4934-870F-F86BA77DE84F}"/>
              </a:ext>
            </a:extLst>
          </p:cNvPr>
          <p:cNvSpPr/>
          <p:nvPr/>
        </p:nvSpPr>
        <p:spPr>
          <a:xfrm>
            <a:off x="5605301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0B08EA-C5E8-409D-9A48-987882768878}"/>
              </a:ext>
            </a:extLst>
          </p:cNvPr>
          <p:cNvSpPr/>
          <p:nvPr/>
        </p:nvSpPr>
        <p:spPr>
          <a:xfrm>
            <a:off x="5217176" y="186323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70722-57C1-4040-A1AA-64903DBC3EB4}"/>
              </a:ext>
            </a:extLst>
          </p:cNvPr>
          <p:cNvSpPr/>
          <p:nvPr/>
        </p:nvSpPr>
        <p:spPr>
          <a:xfrm>
            <a:off x="5417819" y="186323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BBD5A9-1F55-4C8C-973C-8083592C1B48}"/>
              </a:ext>
            </a:extLst>
          </p:cNvPr>
          <p:cNvSpPr/>
          <p:nvPr/>
        </p:nvSpPr>
        <p:spPr>
          <a:xfrm>
            <a:off x="5605311" y="186323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D56A1-6F2F-46A0-BAF2-464ADE83FAFA}"/>
              </a:ext>
            </a:extLst>
          </p:cNvPr>
          <p:cNvSpPr/>
          <p:nvPr/>
        </p:nvSpPr>
        <p:spPr>
          <a:xfrm>
            <a:off x="5221015" y="205444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67118-A1DD-4C30-A84D-D9DFF5DFFA37}"/>
              </a:ext>
            </a:extLst>
          </p:cNvPr>
          <p:cNvSpPr/>
          <p:nvPr/>
        </p:nvSpPr>
        <p:spPr>
          <a:xfrm>
            <a:off x="5416056" y="205444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468A54-5DC1-43E1-8507-D308259BFBB4}"/>
              </a:ext>
            </a:extLst>
          </p:cNvPr>
          <p:cNvSpPr/>
          <p:nvPr/>
        </p:nvSpPr>
        <p:spPr>
          <a:xfrm>
            <a:off x="5605705" y="205444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F5890-2840-4086-8198-8CE7BB14B11F}"/>
              </a:ext>
            </a:extLst>
          </p:cNvPr>
          <p:cNvSpPr/>
          <p:nvPr/>
        </p:nvSpPr>
        <p:spPr>
          <a:xfrm>
            <a:off x="3496815" y="2855374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F0727-682B-4228-A87F-6EA923F17ACD}"/>
              </a:ext>
            </a:extLst>
          </p:cNvPr>
          <p:cNvSpPr/>
          <p:nvPr/>
        </p:nvSpPr>
        <p:spPr>
          <a:xfrm>
            <a:off x="3693731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FA3E8-C947-469B-8A96-E602C00646D7}"/>
              </a:ext>
            </a:extLst>
          </p:cNvPr>
          <p:cNvSpPr/>
          <p:nvPr/>
        </p:nvSpPr>
        <p:spPr>
          <a:xfrm>
            <a:off x="3884940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3BA30-84C8-41E8-A307-C0F7A70E3D62}"/>
              </a:ext>
            </a:extLst>
          </p:cNvPr>
          <p:cNvSpPr/>
          <p:nvPr/>
        </p:nvSpPr>
        <p:spPr>
          <a:xfrm>
            <a:off x="3496815" y="304658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77274-6A5F-4FE6-A026-0F48A8FC06E5}"/>
              </a:ext>
            </a:extLst>
          </p:cNvPr>
          <p:cNvSpPr/>
          <p:nvPr/>
        </p:nvSpPr>
        <p:spPr>
          <a:xfrm>
            <a:off x="3697458" y="304658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EB04C-3BDD-4B06-82DA-FC97952E98EF}"/>
              </a:ext>
            </a:extLst>
          </p:cNvPr>
          <p:cNvSpPr/>
          <p:nvPr/>
        </p:nvSpPr>
        <p:spPr>
          <a:xfrm>
            <a:off x="3884950" y="304658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BF4FB-49F2-41DD-BF81-604E5FB0DF3B}"/>
              </a:ext>
            </a:extLst>
          </p:cNvPr>
          <p:cNvSpPr/>
          <p:nvPr/>
        </p:nvSpPr>
        <p:spPr>
          <a:xfrm>
            <a:off x="3500654" y="323779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33DB2-5352-4EAC-9C3D-CD6313002827}"/>
              </a:ext>
            </a:extLst>
          </p:cNvPr>
          <p:cNvSpPr/>
          <p:nvPr/>
        </p:nvSpPr>
        <p:spPr>
          <a:xfrm>
            <a:off x="3695695" y="323779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AA0DF-C347-475D-B5E3-74AA7BD092D8}"/>
              </a:ext>
            </a:extLst>
          </p:cNvPr>
          <p:cNvSpPr/>
          <p:nvPr/>
        </p:nvSpPr>
        <p:spPr>
          <a:xfrm>
            <a:off x="388534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7ADC1-AAC5-4A81-BDD5-B56D33A58D6A}"/>
              </a:ext>
            </a:extLst>
          </p:cNvPr>
          <p:cNvSpPr/>
          <p:nvPr/>
        </p:nvSpPr>
        <p:spPr>
          <a:xfrm>
            <a:off x="5221008" y="285537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34ABED-DBE0-4EFE-AA76-90F5352497C2}"/>
              </a:ext>
            </a:extLst>
          </p:cNvPr>
          <p:cNvSpPr/>
          <p:nvPr/>
        </p:nvSpPr>
        <p:spPr>
          <a:xfrm>
            <a:off x="5417924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91984-0AE3-4A18-BA0E-A331BAD673DC}"/>
              </a:ext>
            </a:extLst>
          </p:cNvPr>
          <p:cNvSpPr/>
          <p:nvPr/>
        </p:nvSpPr>
        <p:spPr>
          <a:xfrm>
            <a:off x="5609133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D765F-26DE-43A8-893C-8A4CB57DD582}"/>
              </a:ext>
            </a:extLst>
          </p:cNvPr>
          <p:cNvSpPr/>
          <p:nvPr/>
        </p:nvSpPr>
        <p:spPr>
          <a:xfrm>
            <a:off x="5221008" y="3046580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A0C04-25C1-40E9-B4FB-840DE9FD1A67}"/>
              </a:ext>
            </a:extLst>
          </p:cNvPr>
          <p:cNvSpPr/>
          <p:nvPr/>
        </p:nvSpPr>
        <p:spPr>
          <a:xfrm>
            <a:off x="5421651" y="304657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2CD6A-FC44-4E3F-B361-9551466A6F8F}"/>
              </a:ext>
            </a:extLst>
          </p:cNvPr>
          <p:cNvSpPr/>
          <p:nvPr/>
        </p:nvSpPr>
        <p:spPr>
          <a:xfrm>
            <a:off x="5609143" y="304657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307BB5-3972-49D0-A8C4-A56422B77A86}"/>
              </a:ext>
            </a:extLst>
          </p:cNvPr>
          <p:cNvSpPr/>
          <p:nvPr/>
        </p:nvSpPr>
        <p:spPr>
          <a:xfrm>
            <a:off x="521940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3DEFDA-F278-4A2C-A7CF-043BAFF4B4F8}"/>
              </a:ext>
            </a:extLst>
          </p:cNvPr>
          <p:cNvSpPr/>
          <p:nvPr/>
        </p:nvSpPr>
        <p:spPr>
          <a:xfrm>
            <a:off x="5414445" y="323778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E9E06-48D5-41A9-9A0E-375BA943271E}"/>
              </a:ext>
            </a:extLst>
          </p:cNvPr>
          <p:cNvSpPr/>
          <p:nvPr/>
        </p:nvSpPr>
        <p:spPr>
          <a:xfrm>
            <a:off x="5604094" y="323778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4E326-3369-4393-9967-55DEFAD4D4AC}"/>
              </a:ext>
            </a:extLst>
          </p:cNvPr>
          <p:cNvSpPr/>
          <p:nvPr/>
        </p:nvSpPr>
        <p:spPr>
          <a:xfrm>
            <a:off x="6941362" y="285537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3E57B-1B78-48A3-BD4E-78D5518F342F}"/>
              </a:ext>
            </a:extLst>
          </p:cNvPr>
          <p:cNvSpPr/>
          <p:nvPr/>
        </p:nvSpPr>
        <p:spPr>
          <a:xfrm>
            <a:off x="7138278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75808-1847-443F-9A16-9BF1BABAF992}"/>
              </a:ext>
            </a:extLst>
          </p:cNvPr>
          <p:cNvSpPr/>
          <p:nvPr/>
        </p:nvSpPr>
        <p:spPr>
          <a:xfrm>
            <a:off x="7329487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A34B92-5C3F-49D9-8B44-7F15D2A75218}"/>
              </a:ext>
            </a:extLst>
          </p:cNvPr>
          <p:cNvSpPr/>
          <p:nvPr/>
        </p:nvSpPr>
        <p:spPr>
          <a:xfrm>
            <a:off x="6941362" y="3046578"/>
            <a:ext cx="191209" cy="19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F0F3D-A9B6-4158-9697-65860F7B4944}"/>
              </a:ext>
            </a:extLst>
          </p:cNvPr>
          <p:cNvSpPr/>
          <p:nvPr/>
        </p:nvSpPr>
        <p:spPr>
          <a:xfrm>
            <a:off x="7142005" y="304657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26BE4C-3C8B-439D-B04E-1B418DF7C266}"/>
              </a:ext>
            </a:extLst>
          </p:cNvPr>
          <p:cNvSpPr/>
          <p:nvPr/>
        </p:nvSpPr>
        <p:spPr>
          <a:xfrm>
            <a:off x="7329497" y="30465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75CFF1-365F-4F19-9038-4FD09C44AE1C}"/>
              </a:ext>
            </a:extLst>
          </p:cNvPr>
          <p:cNvSpPr/>
          <p:nvPr/>
        </p:nvSpPr>
        <p:spPr>
          <a:xfrm>
            <a:off x="6939758" y="3237787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72FE3F-86B5-44BD-B048-86E864DBF525}"/>
              </a:ext>
            </a:extLst>
          </p:cNvPr>
          <p:cNvSpPr/>
          <p:nvPr/>
        </p:nvSpPr>
        <p:spPr>
          <a:xfrm>
            <a:off x="7134799" y="323778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D6A7A4-A28B-45BE-B8C1-253EACAEAF33}"/>
              </a:ext>
            </a:extLst>
          </p:cNvPr>
          <p:cNvSpPr/>
          <p:nvPr/>
        </p:nvSpPr>
        <p:spPr>
          <a:xfrm>
            <a:off x="7324448" y="32377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80F1FE-779B-4A30-861B-B9CA301B7FFE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flipH="1">
            <a:off x="3789336" y="2245652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5862A5-44EF-41CD-BDA3-B91AE81D6BA6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5511661" y="2245652"/>
            <a:ext cx="1868" cy="6097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EC0761-55E9-41A8-B15B-04417436307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511661" y="2245652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7D91BC0-0AEF-4F47-B2BB-F1C2157E36DD}"/>
              </a:ext>
            </a:extLst>
          </p:cNvPr>
          <p:cNvSpPr txBox="1"/>
          <p:nvPr/>
        </p:nvSpPr>
        <p:spPr>
          <a:xfrm>
            <a:off x="5983992" y="1020790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188455-7169-4DB4-B8C9-A630A8FCF404}"/>
              </a:ext>
            </a:extLst>
          </p:cNvPr>
          <p:cNvSpPr/>
          <p:nvPr/>
        </p:nvSpPr>
        <p:spPr>
          <a:xfrm>
            <a:off x="1774586" y="4043279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4A08C0-B525-4DCB-9F92-2CA593EA4C2A}"/>
              </a:ext>
            </a:extLst>
          </p:cNvPr>
          <p:cNvSpPr/>
          <p:nvPr/>
        </p:nvSpPr>
        <p:spPr>
          <a:xfrm>
            <a:off x="1971502" y="4043278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9E563D-BE54-433A-8528-80D7C4CA256C}"/>
              </a:ext>
            </a:extLst>
          </p:cNvPr>
          <p:cNvSpPr/>
          <p:nvPr/>
        </p:nvSpPr>
        <p:spPr>
          <a:xfrm>
            <a:off x="2162711" y="404327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BFA9AC-323D-48D7-9913-85E71174D50F}"/>
              </a:ext>
            </a:extLst>
          </p:cNvPr>
          <p:cNvSpPr/>
          <p:nvPr/>
        </p:nvSpPr>
        <p:spPr>
          <a:xfrm>
            <a:off x="1774586" y="423448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76FEA9-39C0-4832-8D45-DE6F48BF5B2E}"/>
              </a:ext>
            </a:extLst>
          </p:cNvPr>
          <p:cNvSpPr/>
          <p:nvPr/>
        </p:nvSpPr>
        <p:spPr>
          <a:xfrm>
            <a:off x="1975229" y="423448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A47A45-EE53-4FDD-8462-B1A528B5651C}"/>
              </a:ext>
            </a:extLst>
          </p:cNvPr>
          <p:cNvSpPr/>
          <p:nvPr/>
        </p:nvSpPr>
        <p:spPr>
          <a:xfrm>
            <a:off x="2162721" y="42344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8728CB-831D-47E3-AD59-8CA30FC3CA46}"/>
              </a:ext>
            </a:extLst>
          </p:cNvPr>
          <p:cNvSpPr/>
          <p:nvPr/>
        </p:nvSpPr>
        <p:spPr>
          <a:xfrm>
            <a:off x="1778425" y="442569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C4EAE0-3261-45C7-8457-A46DC930BB1C}"/>
              </a:ext>
            </a:extLst>
          </p:cNvPr>
          <p:cNvSpPr/>
          <p:nvPr/>
        </p:nvSpPr>
        <p:spPr>
          <a:xfrm>
            <a:off x="1973466" y="442569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739BA6-C9C0-4242-AF95-FA907D0F71B8}"/>
              </a:ext>
            </a:extLst>
          </p:cNvPr>
          <p:cNvSpPr/>
          <p:nvPr/>
        </p:nvSpPr>
        <p:spPr>
          <a:xfrm>
            <a:off x="2163115" y="442569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34BA0E-8DCE-4451-BD84-45785D9ACBA8}"/>
              </a:ext>
            </a:extLst>
          </p:cNvPr>
          <p:cNvSpPr/>
          <p:nvPr/>
        </p:nvSpPr>
        <p:spPr>
          <a:xfrm>
            <a:off x="3498779" y="4043277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D95E57-CD41-4997-A05E-77476622A291}"/>
              </a:ext>
            </a:extLst>
          </p:cNvPr>
          <p:cNvSpPr/>
          <p:nvPr/>
        </p:nvSpPr>
        <p:spPr>
          <a:xfrm>
            <a:off x="3695695" y="40432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D320B1-E314-424A-9F05-91313DDDB7F1}"/>
              </a:ext>
            </a:extLst>
          </p:cNvPr>
          <p:cNvSpPr/>
          <p:nvPr/>
        </p:nvSpPr>
        <p:spPr>
          <a:xfrm>
            <a:off x="3886904" y="40432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70E35F-1B40-478B-B9EE-AE15412C53AC}"/>
              </a:ext>
            </a:extLst>
          </p:cNvPr>
          <p:cNvSpPr/>
          <p:nvPr/>
        </p:nvSpPr>
        <p:spPr>
          <a:xfrm>
            <a:off x="3498779" y="42344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C1E3E1-A3CA-4B61-8D00-C725BEE69CC0}"/>
              </a:ext>
            </a:extLst>
          </p:cNvPr>
          <p:cNvSpPr/>
          <p:nvPr/>
        </p:nvSpPr>
        <p:spPr>
          <a:xfrm>
            <a:off x="3699422" y="4234484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B25FFD-F1A6-468A-A045-F6B97631087A}"/>
              </a:ext>
            </a:extLst>
          </p:cNvPr>
          <p:cNvSpPr/>
          <p:nvPr/>
        </p:nvSpPr>
        <p:spPr>
          <a:xfrm>
            <a:off x="3886914" y="423448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F28D1C-A456-4DE0-9DF7-1105AECF0E9E}"/>
              </a:ext>
            </a:extLst>
          </p:cNvPr>
          <p:cNvSpPr/>
          <p:nvPr/>
        </p:nvSpPr>
        <p:spPr>
          <a:xfrm>
            <a:off x="3497175" y="442569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BBA539-C0C9-44F4-B228-49BBABA61486}"/>
              </a:ext>
            </a:extLst>
          </p:cNvPr>
          <p:cNvSpPr/>
          <p:nvPr/>
        </p:nvSpPr>
        <p:spPr>
          <a:xfrm>
            <a:off x="3692216" y="442569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A2E895-ACD6-4575-814F-D11F25E00F14}"/>
              </a:ext>
            </a:extLst>
          </p:cNvPr>
          <p:cNvSpPr/>
          <p:nvPr/>
        </p:nvSpPr>
        <p:spPr>
          <a:xfrm>
            <a:off x="3881865" y="442569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1B5706-C08E-4185-B974-950EC0CC2E8F}"/>
              </a:ext>
            </a:extLst>
          </p:cNvPr>
          <p:cNvSpPr/>
          <p:nvPr/>
        </p:nvSpPr>
        <p:spPr>
          <a:xfrm>
            <a:off x="5219133" y="4043275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4BFED3-3DE1-4E1A-8C88-54375257E9D4}"/>
              </a:ext>
            </a:extLst>
          </p:cNvPr>
          <p:cNvSpPr/>
          <p:nvPr/>
        </p:nvSpPr>
        <p:spPr>
          <a:xfrm>
            <a:off x="5416049" y="404327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3B1571-83E3-438E-B175-0FE4FD5D44C5}"/>
              </a:ext>
            </a:extLst>
          </p:cNvPr>
          <p:cNvSpPr/>
          <p:nvPr/>
        </p:nvSpPr>
        <p:spPr>
          <a:xfrm>
            <a:off x="5607258" y="404327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C07D69-29E9-4FD1-A416-773E0895CDCE}"/>
              </a:ext>
            </a:extLst>
          </p:cNvPr>
          <p:cNvSpPr/>
          <p:nvPr/>
        </p:nvSpPr>
        <p:spPr>
          <a:xfrm>
            <a:off x="5219133" y="4234483"/>
            <a:ext cx="191209" cy="19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71CFF3-7602-447A-88C6-FD185251C6CB}"/>
              </a:ext>
            </a:extLst>
          </p:cNvPr>
          <p:cNvSpPr/>
          <p:nvPr/>
        </p:nvSpPr>
        <p:spPr>
          <a:xfrm>
            <a:off x="5419776" y="423448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9A598A-6EB8-4288-BC8C-BCCF21E6B46C}"/>
              </a:ext>
            </a:extLst>
          </p:cNvPr>
          <p:cNvSpPr/>
          <p:nvPr/>
        </p:nvSpPr>
        <p:spPr>
          <a:xfrm>
            <a:off x="5607268" y="423448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FB7790-08E6-47E0-9528-09B65668F7F1}"/>
              </a:ext>
            </a:extLst>
          </p:cNvPr>
          <p:cNvSpPr/>
          <p:nvPr/>
        </p:nvSpPr>
        <p:spPr>
          <a:xfrm>
            <a:off x="5217529" y="442569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AD85FC-5411-4552-8D9C-C66F4199E4B2}"/>
              </a:ext>
            </a:extLst>
          </p:cNvPr>
          <p:cNvSpPr/>
          <p:nvPr/>
        </p:nvSpPr>
        <p:spPr>
          <a:xfrm>
            <a:off x="5412570" y="4425691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0E377F-3CE1-4850-A37E-A59F490642A1}"/>
              </a:ext>
            </a:extLst>
          </p:cNvPr>
          <p:cNvSpPr/>
          <p:nvPr/>
        </p:nvSpPr>
        <p:spPr>
          <a:xfrm>
            <a:off x="5602219" y="442569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390537-0413-4858-B56C-9AD68AE6041C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2067107" y="3433557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8489876-8897-429D-A517-EE6867C11BD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789432" y="3433557"/>
            <a:ext cx="1868" cy="6097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C671B6-049B-4BE6-AC7D-6CCB6257DCA9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789432" y="3433557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ED48052-38F3-4E6F-A8DC-7053797D2F00}"/>
              </a:ext>
            </a:extLst>
          </p:cNvPr>
          <p:cNvSpPr txBox="1"/>
          <p:nvPr/>
        </p:nvSpPr>
        <p:spPr>
          <a:xfrm>
            <a:off x="1091228" y="5353388"/>
            <a:ext cx="373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prune these branches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 know for certain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the queens can attack each other</a:t>
            </a:r>
          </a:p>
          <a:p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A37AF-B671-4B36-96D1-38DF63238945}"/>
              </a:ext>
            </a:extLst>
          </p:cNvPr>
          <p:cNvSpPr/>
          <p:nvPr/>
        </p:nvSpPr>
        <p:spPr>
          <a:xfrm>
            <a:off x="1461483" y="3521832"/>
            <a:ext cx="2991474" cy="1616506"/>
          </a:xfrm>
          <a:prstGeom prst="ellipse">
            <a:avLst/>
          </a:prstGeom>
          <a:noFill/>
          <a:ln w="762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08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CD163-2490-4ABD-A9B6-87D6F372463B}"/>
              </a:ext>
            </a:extLst>
          </p:cNvPr>
          <p:cNvSpPr/>
          <p:nvPr/>
        </p:nvSpPr>
        <p:spPr>
          <a:xfrm>
            <a:off x="5217176" y="167202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56531-F168-4832-B44F-34BFF3EBA38C}"/>
              </a:ext>
            </a:extLst>
          </p:cNvPr>
          <p:cNvSpPr/>
          <p:nvPr/>
        </p:nvSpPr>
        <p:spPr>
          <a:xfrm>
            <a:off x="5414092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BB295E-FBA6-4934-870F-F86BA77DE84F}"/>
              </a:ext>
            </a:extLst>
          </p:cNvPr>
          <p:cNvSpPr/>
          <p:nvPr/>
        </p:nvSpPr>
        <p:spPr>
          <a:xfrm>
            <a:off x="5605301" y="167202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0B08EA-C5E8-409D-9A48-987882768878}"/>
              </a:ext>
            </a:extLst>
          </p:cNvPr>
          <p:cNvSpPr/>
          <p:nvPr/>
        </p:nvSpPr>
        <p:spPr>
          <a:xfrm>
            <a:off x="5217176" y="186323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70722-57C1-4040-A1AA-64903DBC3EB4}"/>
              </a:ext>
            </a:extLst>
          </p:cNvPr>
          <p:cNvSpPr/>
          <p:nvPr/>
        </p:nvSpPr>
        <p:spPr>
          <a:xfrm>
            <a:off x="5417819" y="186323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BBD5A9-1F55-4C8C-973C-8083592C1B48}"/>
              </a:ext>
            </a:extLst>
          </p:cNvPr>
          <p:cNvSpPr/>
          <p:nvPr/>
        </p:nvSpPr>
        <p:spPr>
          <a:xfrm>
            <a:off x="5605311" y="186323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D56A1-6F2F-46A0-BAF2-464ADE83FAFA}"/>
              </a:ext>
            </a:extLst>
          </p:cNvPr>
          <p:cNvSpPr/>
          <p:nvPr/>
        </p:nvSpPr>
        <p:spPr>
          <a:xfrm>
            <a:off x="5221015" y="205444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67118-A1DD-4C30-A84D-D9DFF5DFFA37}"/>
              </a:ext>
            </a:extLst>
          </p:cNvPr>
          <p:cNvSpPr/>
          <p:nvPr/>
        </p:nvSpPr>
        <p:spPr>
          <a:xfrm>
            <a:off x="5416056" y="205444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468A54-5DC1-43E1-8507-D308259BFBB4}"/>
              </a:ext>
            </a:extLst>
          </p:cNvPr>
          <p:cNvSpPr/>
          <p:nvPr/>
        </p:nvSpPr>
        <p:spPr>
          <a:xfrm>
            <a:off x="5605705" y="205444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F5890-2840-4086-8198-8CE7BB14B11F}"/>
              </a:ext>
            </a:extLst>
          </p:cNvPr>
          <p:cNvSpPr/>
          <p:nvPr/>
        </p:nvSpPr>
        <p:spPr>
          <a:xfrm>
            <a:off x="3496815" y="2855374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F0727-682B-4228-A87F-6EA923F17ACD}"/>
              </a:ext>
            </a:extLst>
          </p:cNvPr>
          <p:cNvSpPr/>
          <p:nvPr/>
        </p:nvSpPr>
        <p:spPr>
          <a:xfrm>
            <a:off x="3693731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FA3E8-C947-469B-8A96-E602C00646D7}"/>
              </a:ext>
            </a:extLst>
          </p:cNvPr>
          <p:cNvSpPr/>
          <p:nvPr/>
        </p:nvSpPr>
        <p:spPr>
          <a:xfrm>
            <a:off x="3884940" y="2855373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3BA30-84C8-41E8-A307-C0F7A70E3D62}"/>
              </a:ext>
            </a:extLst>
          </p:cNvPr>
          <p:cNvSpPr/>
          <p:nvPr/>
        </p:nvSpPr>
        <p:spPr>
          <a:xfrm>
            <a:off x="3496815" y="304658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77274-6A5F-4FE6-A026-0F48A8FC06E5}"/>
              </a:ext>
            </a:extLst>
          </p:cNvPr>
          <p:cNvSpPr/>
          <p:nvPr/>
        </p:nvSpPr>
        <p:spPr>
          <a:xfrm>
            <a:off x="3697458" y="304658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EB04C-3BDD-4B06-82DA-FC97952E98EF}"/>
              </a:ext>
            </a:extLst>
          </p:cNvPr>
          <p:cNvSpPr/>
          <p:nvPr/>
        </p:nvSpPr>
        <p:spPr>
          <a:xfrm>
            <a:off x="3884950" y="304658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BF4FB-49F2-41DD-BF81-604E5FB0DF3B}"/>
              </a:ext>
            </a:extLst>
          </p:cNvPr>
          <p:cNvSpPr/>
          <p:nvPr/>
        </p:nvSpPr>
        <p:spPr>
          <a:xfrm>
            <a:off x="3500654" y="323779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33DB2-5352-4EAC-9C3D-CD6313002827}"/>
              </a:ext>
            </a:extLst>
          </p:cNvPr>
          <p:cNvSpPr/>
          <p:nvPr/>
        </p:nvSpPr>
        <p:spPr>
          <a:xfrm>
            <a:off x="3695695" y="323779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AA0DF-C347-475D-B5E3-74AA7BD092D8}"/>
              </a:ext>
            </a:extLst>
          </p:cNvPr>
          <p:cNvSpPr/>
          <p:nvPr/>
        </p:nvSpPr>
        <p:spPr>
          <a:xfrm>
            <a:off x="388534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7ADC1-AAC5-4A81-BDD5-B56D33A58D6A}"/>
              </a:ext>
            </a:extLst>
          </p:cNvPr>
          <p:cNvSpPr/>
          <p:nvPr/>
        </p:nvSpPr>
        <p:spPr>
          <a:xfrm>
            <a:off x="5221008" y="285537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34ABED-DBE0-4EFE-AA76-90F5352497C2}"/>
              </a:ext>
            </a:extLst>
          </p:cNvPr>
          <p:cNvSpPr/>
          <p:nvPr/>
        </p:nvSpPr>
        <p:spPr>
          <a:xfrm>
            <a:off x="5417924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91984-0AE3-4A18-BA0E-A331BAD673DC}"/>
              </a:ext>
            </a:extLst>
          </p:cNvPr>
          <p:cNvSpPr/>
          <p:nvPr/>
        </p:nvSpPr>
        <p:spPr>
          <a:xfrm>
            <a:off x="5609133" y="285537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D765F-26DE-43A8-893C-8A4CB57DD582}"/>
              </a:ext>
            </a:extLst>
          </p:cNvPr>
          <p:cNvSpPr/>
          <p:nvPr/>
        </p:nvSpPr>
        <p:spPr>
          <a:xfrm>
            <a:off x="5221008" y="3046580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A0C04-25C1-40E9-B4FB-840DE9FD1A67}"/>
              </a:ext>
            </a:extLst>
          </p:cNvPr>
          <p:cNvSpPr/>
          <p:nvPr/>
        </p:nvSpPr>
        <p:spPr>
          <a:xfrm>
            <a:off x="5421651" y="304657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2CD6A-FC44-4E3F-B361-9551466A6F8F}"/>
              </a:ext>
            </a:extLst>
          </p:cNvPr>
          <p:cNvSpPr/>
          <p:nvPr/>
        </p:nvSpPr>
        <p:spPr>
          <a:xfrm>
            <a:off x="5609143" y="304657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307BB5-3972-49D0-A8C4-A56422B77A86}"/>
              </a:ext>
            </a:extLst>
          </p:cNvPr>
          <p:cNvSpPr/>
          <p:nvPr/>
        </p:nvSpPr>
        <p:spPr>
          <a:xfrm>
            <a:off x="5219404" y="323778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3DEFDA-F278-4A2C-A7CF-043BAFF4B4F8}"/>
              </a:ext>
            </a:extLst>
          </p:cNvPr>
          <p:cNvSpPr/>
          <p:nvPr/>
        </p:nvSpPr>
        <p:spPr>
          <a:xfrm>
            <a:off x="5414445" y="3237788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E9E06-48D5-41A9-9A0E-375BA943271E}"/>
              </a:ext>
            </a:extLst>
          </p:cNvPr>
          <p:cNvSpPr/>
          <p:nvPr/>
        </p:nvSpPr>
        <p:spPr>
          <a:xfrm>
            <a:off x="5604094" y="323778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4E326-3369-4393-9967-55DEFAD4D4AC}"/>
              </a:ext>
            </a:extLst>
          </p:cNvPr>
          <p:cNvSpPr/>
          <p:nvPr/>
        </p:nvSpPr>
        <p:spPr>
          <a:xfrm>
            <a:off x="6941362" y="285537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3E57B-1B78-48A3-BD4E-78D5518F342F}"/>
              </a:ext>
            </a:extLst>
          </p:cNvPr>
          <p:cNvSpPr/>
          <p:nvPr/>
        </p:nvSpPr>
        <p:spPr>
          <a:xfrm>
            <a:off x="7138278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75808-1847-443F-9A16-9BF1BABAF992}"/>
              </a:ext>
            </a:extLst>
          </p:cNvPr>
          <p:cNvSpPr/>
          <p:nvPr/>
        </p:nvSpPr>
        <p:spPr>
          <a:xfrm>
            <a:off x="7329487" y="2855369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A34B92-5C3F-49D9-8B44-7F15D2A75218}"/>
              </a:ext>
            </a:extLst>
          </p:cNvPr>
          <p:cNvSpPr/>
          <p:nvPr/>
        </p:nvSpPr>
        <p:spPr>
          <a:xfrm>
            <a:off x="6941362" y="3046578"/>
            <a:ext cx="191209" cy="19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F0F3D-A9B6-4158-9697-65860F7B4944}"/>
              </a:ext>
            </a:extLst>
          </p:cNvPr>
          <p:cNvSpPr/>
          <p:nvPr/>
        </p:nvSpPr>
        <p:spPr>
          <a:xfrm>
            <a:off x="7142005" y="3046577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26BE4C-3C8B-439D-B04E-1B418DF7C266}"/>
              </a:ext>
            </a:extLst>
          </p:cNvPr>
          <p:cNvSpPr/>
          <p:nvPr/>
        </p:nvSpPr>
        <p:spPr>
          <a:xfrm>
            <a:off x="7329497" y="304657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75CFF1-365F-4F19-9038-4FD09C44AE1C}"/>
              </a:ext>
            </a:extLst>
          </p:cNvPr>
          <p:cNvSpPr/>
          <p:nvPr/>
        </p:nvSpPr>
        <p:spPr>
          <a:xfrm>
            <a:off x="6939758" y="3237787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72FE3F-86B5-44BD-B048-86E864DBF525}"/>
              </a:ext>
            </a:extLst>
          </p:cNvPr>
          <p:cNvSpPr/>
          <p:nvPr/>
        </p:nvSpPr>
        <p:spPr>
          <a:xfrm>
            <a:off x="7134799" y="3237786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D6A7A4-A28B-45BE-B8C1-253EACAEAF33}"/>
              </a:ext>
            </a:extLst>
          </p:cNvPr>
          <p:cNvSpPr/>
          <p:nvPr/>
        </p:nvSpPr>
        <p:spPr>
          <a:xfrm>
            <a:off x="7324448" y="3237785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80F1FE-779B-4A30-861B-B9CA301B7FFE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flipH="1">
            <a:off x="3789336" y="2245652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5862A5-44EF-41CD-BDA3-B91AE81D6BA6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5511661" y="2245652"/>
            <a:ext cx="1868" cy="6097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EC0761-55E9-41A8-B15B-04417436307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511661" y="2245652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7D91BC0-0AEF-4F47-B2BB-F1C2157E36DD}"/>
              </a:ext>
            </a:extLst>
          </p:cNvPr>
          <p:cNvSpPr txBox="1"/>
          <p:nvPr/>
        </p:nvSpPr>
        <p:spPr>
          <a:xfrm>
            <a:off x="5983992" y="1020790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188455-7169-4DB4-B8C9-A630A8FCF404}"/>
              </a:ext>
            </a:extLst>
          </p:cNvPr>
          <p:cNvSpPr/>
          <p:nvPr/>
        </p:nvSpPr>
        <p:spPr>
          <a:xfrm>
            <a:off x="1774586" y="4043279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4A08C0-B525-4DCB-9F92-2CA593EA4C2A}"/>
              </a:ext>
            </a:extLst>
          </p:cNvPr>
          <p:cNvSpPr/>
          <p:nvPr/>
        </p:nvSpPr>
        <p:spPr>
          <a:xfrm>
            <a:off x="1971502" y="4043278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9E563D-BE54-433A-8528-80D7C4CA256C}"/>
              </a:ext>
            </a:extLst>
          </p:cNvPr>
          <p:cNvSpPr/>
          <p:nvPr/>
        </p:nvSpPr>
        <p:spPr>
          <a:xfrm>
            <a:off x="2162711" y="4043278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BFA9AC-323D-48D7-9913-85E71174D50F}"/>
              </a:ext>
            </a:extLst>
          </p:cNvPr>
          <p:cNvSpPr/>
          <p:nvPr/>
        </p:nvSpPr>
        <p:spPr>
          <a:xfrm>
            <a:off x="1774586" y="4234487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76FEA9-39C0-4832-8D45-DE6F48BF5B2E}"/>
              </a:ext>
            </a:extLst>
          </p:cNvPr>
          <p:cNvSpPr/>
          <p:nvPr/>
        </p:nvSpPr>
        <p:spPr>
          <a:xfrm>
            <a:off x="1975229" y="423448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A47A45-EE53-4FDD-8462-B1A528B5651C}"/>
              </a:ext>
            </a:extLst>
          </p:cNvPr>
          <p:cNvSpPr/>
          <p:nvPr/>
        </p:nvSpPr>
        <p:spPr>
          <a:xfrm>
            <a:off x="2162721" y="423448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8728CB-831D-47E3-AD59-8CA30FC3CA46}"/>
              </a:ext>
            </a:extLst>
          </p:cNvPr>
          <p:cNvSpPr/>
          <p:nvPr/>
        </p:nvSpPr>
        <p:spPr>
          <a:xfrm>
            <a:off x="1778425" y="442569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C4EAE0-3261-45C7-8457-A46DC930BB1C}"/>
              </a:ext>
            </a:extLst>
          </p:cNvPr>
          <p:cNvSpPr/>
          <p:nvPr/>
        </p:nvSpPr>
        <p:spPr>
          <a:xfrm>
            <a:off x="1973466" y="442569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739BA6-C9C0-4242-AF95-FA907D0F71B8}"/>
              </a:ext>
            </a:extLst>
          </p:cNvPr>
          <p:cNvSpPr/>
          <p:nvPr/>
        </p:nvSpPr>
        <p:spPr>
          <a:xfrm>
            <a:off x="2163115" y="442569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34BA0E-8DCE-4451-BD84-45785D9ACBA8}"/>
              </a:ext>
            </a:extLst>
          </p:cNvPr>
          <p:cNvSpPr/>
          <p:nvPr/>
        </p:nvSpPr>
        <p:spPr>
          <a:xfrm>
            <a:off x="3498779" y="4043277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D95E57-CD41-4997-A05E-77476622A291}"/>
              </a:ext>
            </a:extLst>
          </p:cNvPr>
          <p:cNvSpPr/>
          <p:nvPr/>
        </p:nvSpPr>
        <p:spPr>
          <a:xfrm>
            <a:off x="3695695" y="404327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D320B1-E314-424A-9F05-91313DDDB7F1}"/>
              </a:ext>
            </a:extLst>
          </p:cNvPr>
          <p:cNvSpPr/>
          <p:nvPr/>
        </p:nvSpPr>
        <p:spPr>
          <a:xfrm>
            <a:off x="3886904" y="404327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70E35F-1B40-478B-B9EE-AE15412C53AC}"/>
              </a:ext>
            </a:extLst>
          </p:cNvPr>
          <p:cNvSpPr/>
          <p:nvPr/>
        </p:nvSpPr>
        <p:spPr>
          <a:xfrm>
            <a:off x="3498779" y="423448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C1E3E1-A3CA-4B61-8D00-C725BEE69CC0}"/>
              </a:ext>
            </a:extLst>
          </p:cNvPr>
          <p:cNvSpPr/>
          <p:nvPr/>
        </p:nvSpPr>
        <p:spPr>
          <a:xfrm>
            <a:off x="3699422" y="423448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B25FFD-F1A6-468A-A045-F6B97631087A}"/>
              </a:ext>
            </a:extLst>
          </p:cNvPr>
          <p:cNvSpPr/>
          <p:nvPr/>
        </p:nvSpPr>
        <p:spPr>
          <a:xfrm>
            <a:off x="3886914" y="4234483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F28D1C-A456-4DE0-9DF7-1105AECF0E9E}"/>
              </a:ext>
            </a:extLst>
          </p:cNvPr>
          <p:cNvSpPr/>
          <p:nvPr/>
        </p:nvSpPr>
        <p:spPr>
          <a:xfrm>
            <a:off x="3497175" y="442569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BBA539-C0C9-44F4-B228-49BBABA61486}"/>
              </a:ext>
            </a:extLst>
          </p:cNvPr>
          <p:cNvSpPr/>
          <p:nvPr/>
        </p:nvSpPr>
        <p:spPr>
          <a:xfrm>
            <a:off x="3692216" y="4425693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A2E895-ACD6-4575-814F-D11F25E00F14}"/>
              </a:ext>
            </a:extLst>
          </p:cNvPr>
          <p:cNvSpPr/>
          <p:nvPr/>
        </p:nvSpPr>
        <p:spPr>
          <a:xfrm>
            <a:off x="3881865" y="4425692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1B5706-C08E-4185-B974-950EC0CC2E8F}"/>
              </a:ext>
            </a:extLst>
          </p:cNvPr>
          <p:cNvSpPr/>
          <p:nvPr/>
        </p:nvSpPr>
        <p:spPr>
          <a:xfrm>
            <a:off x="5219133" y="4043275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4BFED3-3DE1-4E1A-8C88-54375257E9D4}"/>
              </a:ext>
            </a:extLst>
          </p:cNvPr>
          <p:cNvSpPr/>
          <p:nvPr/>
        </p:nvSpPr>
        <p:spPr>
          <a:xfrm>
            <a:off x="5416049" y="404327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3B1571-83E3-438E-B175-0FE4FD5D44C5}"/>
              </a:ext>
            </a:extLst>
          </p:cNvPr>
          <p:cNvSpPr/>
          <p:nvPr/>
        </p:nvSpPr>
        <p:spPr>
          <a:xfrm>
            <a:off x="5607258" y="4043274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C07D69-29E9-4FD1-A416-773E0895CDCE}"/>
              </a:ext>
            </a:extLst>
          </p:cNvPr>
          <p:cNvSpPr/>
          <p:nvPr/>
        </p:nvSpPr>
        <p:spPr>
          <a:xfrm>
            <a:off x="5219133" y="4234483"/>
            <a:ext cx="191209" cy="19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71CFF3-7602-447A-88C6-FD185251C6CB}"/>
              </a:ext>
            </a:extLst>
          </p:cNvPr>
          <p:cNvSpPr/>
          <p:nvPr/>
        </p:nvSpPr>
        <p:spPr>
          <a:xfrm>
            <a:off x="5419776" y="423448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9A598A-6EB8-4288-BC8C-BCCF21E6B46C}"/>
              </a:ext>
            </a:extLst>
          </p:cNvPr>
          <p:cNvSpPr/>
          <p:nvPr/>
        </p:nvSpPr>
        <p:spPr>
          <a:xfrm>
            <a:off x="5607268" y="4234481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FB7790-08E6-47E0-9528-09B65668F7F1}"/>
              </a:ext>
            </a:extLst>
          </p:cNvPr>
          <p:cNvSpPr/>
          <p:nvPr/>
        </p:nvSpPr>
        <p:spPr>
          <a:xfrm>
            <a:off x="5217529" y="4425692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AD85FC-5411-4552-8D9C-C66F4199E4B2}"/>
              </a:ext>
            </a:extLst>
          </p:cNvPr>
          <p:cNvSpPr/>
          <p:nvPr/>
        </p:nvSpPr>
        <p:spPr>
          <a:xfrm>
            <a:off x="5412570" y="4425691"/>
            <a:ext cx="191209" cy="19120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0E377F-3CE1-4850-A37E-A59F490642A1}"/>
              </a:ext>
            </a:extLst>
          </p:cNvPr>
          <p:cNvSpPr/>
          <p:nvPr/>
        </p:nvSpPr>
        <p:spPr>
          <a:xfrm>
            <a:off x="5602219" y="4425690"/>
            <a:ext cx="191209" cy="191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390537-0413-4858-B56C-9AD68AE6041C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2067107" y="3433557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8489876-8897-429D-A517-EE6867C11BD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789432" y="3433557"/>
            <a:ext cx="1868" cy="6097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C671B6-049B-4BE6-AC7D-6CCB6257DCA9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789432" y="3433557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EE7D7D-4B5D-4665-B685-086386231FD7}"/>
              </a:ext>
            </a:extLst>
          </p:cNvPr>
          <p:cNvSpPr/>
          <p:nvPr/>
        </p:nvSpPr>
        <p:spPr>
          <a:xfrm>
            <a:off x="1753213" y="5237129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70D725-FA61-41C0-993E-DF78940AB0E8}"/>
              </a:ext>
            </a:extLst>
          </p:cNvPr>
          <p:cNvSpPr/>
          <p:nvPr/>
        </p:nvSpPr>
        <p:spPr>
          <a:xfrm>
            <a:off x="1950129" y="5237128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18BB84-1EA4-4DFD-B9AB-D8A93709382F}"/>
              </a:ext>
            </a:extLst>
          </p:cNvPr>
          <p:cNvSpPr/>
          <p:nvPr/>
        </p:nvSpPr>
        <p:spPr>
          <a:xfrm>
            <a:off x="2141338" y="5237128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0307331-270B-4139-AABD-5A1A8A4CF7F5}"/>
              </a:ext>
            </a:extLst>
          </p:cNvPr>
          <p:cNvSpPr/>
          <p:nvPr/>
        </p:nvSpPr>
        <p:spPr>
          <a:xfrm>
            <a:off x="1753213" y="5428337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260BB7B-6777-4DF3-AFF0-D5EEB04E497D}"/>
              </a:ext>
            </a:extLst>
          </p:cNvPr>
          <p:cNvSpPr/>
          <p:nvPr/>
        </p:nvSpPr>
        <p:spPr>
          <a:xfrm>
            <a:off x="1953856" y="542833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ED387C-DD47-4120-B4DF-DF97FA12D643}"/>
              </a:ext>
            </a:extLst>
          </p:cNvPr>
          <p:cNvSpPr/>
          <p:nvPr/>
        </p:nvSpPr>
        <p:spPr>
          <a:xfrm>
            <a:off x="2141348" y="542833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3C9DD4-16F4-446E-A7FF-7D99D60BD2CC}"/>
              </a:ext>
            </a:extLst>
          </p:cNvPr>
          <p:cNvSpPr/>
          <p:nvPr/>
        </p:nvSpPr>
        <p:spPr>
          <a:xfrm>
            <a:off x="1757052" y="561954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251EDC-0BD3-4FC6-A676-2626ECBC63CE}"/>
              </a:ext>
            </a:extLst>
          </p:cNvPr>
          <p:cNvSpPr/>
          <p:nvPr/>
        </p:nvSpPr>
        <p:spPr>
          <a:xfrm>
            <a:off x="1952093" y="561954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AA75F61-510B-403D-BCAE-0AD19EC063AB}"/>
              </a:ext>
            </a:extLst>
          </p:cNvPr>
          <p:cNvSpPr/>
          <p:nvPr/>
        </p:nvSpPr>
        <p:spPr>
          <a:xfrm>
            <a:off x="2141742" y="561954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0C44A71-6C80-4C80-8781-DA8E70F2DBCA}"/>
              </a:ext>
            </a:extLst>
          </p:cNvPr>
          <p:cNvSpPr/>
          <p:nvPr/>
        </p:nvSpPr>
        <p:spPr>
          <a:xfrm>
            <a:off x="2920359" y="5237127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30A8EC-7C75-4179-A773-FC1A83DEB354}"/>
              </a:ext>
            </a:extLst>
          </p:cNvPr>
          <p:cNvSpPr/>
          <p:nvPr/>
        </p:nvSpPr>
        <p:spPr>
          <a:xfrm>
            <a:off x="3117275" y="523712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83B599-6B01-4897-948D-522409C655D6}"/>
              </a:ext>
            </a:extLst>
          </p:cNvPr>
          <p:cNvSpPr/>
          <p:nvPr/>
        </p:nvSpPr>
        <p:spPr>
          <a:xfrm>
            <a:off x="3308484" y="523712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8EEEDC-C15F-4512-8027-4BE98C9058EF}"/>
              </a:ext>
            </a:extLst>
          </p:cNvPr>
          <p:cNvSpPr/>
          <p:nvPr/>
        </p:nvSpPr>
        <p:spPr>
          <a:xfrm>
            <a:off x="2920359" y="542833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61B886-245F-4870-919D-08B707324836}"/>
              </a:ext>
            </a:extLst>
          </p:cNvPr>
          <p:cNvSpPr/>
          <p:nvPr/>
        </p:nvSpPr>
        <p:spPr>
          <a:xfrm>
            <a:off x="3121002" y="542833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69BA1B-D775-4A0B-976F-DD3B300E497D}"/>
              </a:ext>
            </a:extLst>
          </p:cNvPr>
          <p:cNvSpPr/>
          <p:nvPr/>
        </p:nvSpPr>
        <p:spPr>
          <a:xfrm>
            <a:off x="3308494" y="5428333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DE3E575-5DF3-4897-8BDB-D3F7D5171B06}"/>
              </a:ext>
            </a:extLst>
          </p:cNvPr>
          <p:cNvSpPr/>
          <p:nvPr/>
        </p:nvSpPr>
        <p:spPr>
          <a:xfrm>
            <a:off x="2918755" y="561954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10F106-C5CF-470A-BBB6-0F10AF724A01}"/>
              </a:ext>
            </a:extLst>
          </p:cNvPr>
          <p:cNvSpPr/>
          <p:nvPr/>
        </p:nvSpPr>
        <p:spPr>
          <a:xfrm>
            <a:off x="3113796" y="5619543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EBECAA-F945-4F02-ACC2-C0AE50C07818}"/>
              </a:ext>
            </a:extLst>
          </p:cNvPr>
          <p:cNvSpPr/>
          <p:nvPr/>
        </p:nvSpPr>
        <p:spPr>
          <a:xfrm>
            <a:off x="3303445" y="5619542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6125146-8F6C-4348-9697-07AFAFBBF10E}"/>
              </a:ext>
            </a:extLst>
          </p:cNvPr>
          <p:cNvSpPr/>
          <p:nvPr/>
        </p:nvSpPr>
        <p:spPr>
          <a:xfrm>
            <a:off x="5197760" y="523712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7A94A0-6449-45CE-8D52-3964AAE43820}"/>
              </a:ext>
            </a:extLst>
          </p:cNvPr>
          <p:cNvSpPr/>
          <p:nvPr/>
        </p:nvSpPr>
        <p:spPr>
          <a:xfrm>
            <a:off x="5394676" y="523712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5688DF0-04C7-45BF-B143-772B055E839D}"/>
              </a:ext>
            </a:extLst>
          </p:cNvPr>
          <p:cNvSpPr/>
          <p:nvPr/>
        </p:nvSpPr>
        <p:spPr>
          <a:xfrm>
            <a:off x="5585885" y="5237124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01B48E-FF32-4377-A585-7A9692BFC401}"/>
              </a:ext>
            </a:extLst>
          </p:cNvPr>
          <p:cNvSpPr/>
          <p:nvPr/>
        </p:nvSpPr>
        <p:spPr>
          <a:xfrm>
            <a:off x="5197760" y="5428333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889C88-255E-4753-A930-F27DC664EF10}"/>
              </a:ext>
            </a:extLst>
          </p:cNvPr>
          <p:cNvSpPr/>
          <p:nvPr/>
        </p:nvSpPr>
        <p:spPr>
          <a:xfrm>
            <a:off x="5398403" y="5428332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F22AE8-6B00-42C0-A413-9AAB9FC43A49}"/>
              </a:ext>
            </a:extLst>
          </p:cNvPr>
          <p:cNvSpPr/>
          <p:nvPr/>
        </p:nvSpPr>
        <p:spPr>
          <a:xfrm>
            <a:off x="5585895" y="5428331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8FDB4D-4647-47F5-820C-E6C6F5606F3D}"/>
              </a:ext>
            </a:extLst>
          </p:cNvPr>
          <p:cNvSpPr/>
          <p:nvPr/>
        </p:nvSpPr>
        <p:spPr>
          <a:xfrm>
            <a:off x="5196156" y="5619542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A5F48A-F783-472A-B623-FF5BD58A9A98}"/>
              </a:ext>
            </a:extLst>
          </p:cNvPr>
          <p:cNvSpPr/>
          <p:nvPr/>
        </p:nvSpPr>
        <p:spPr>
          <a:xfrm>
            <a:off x="5391197" y="5619541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34768B-1185-4C6B-8466-80FB2CA32924}"/>
              </a:ext>
            </a:extLst>
          </p:cNvPr>
          <p:cNvSpPr/>
          <p:nvPr/>
        </p:nvSpPr>
        <p:spPr>
          <a:xfrm>
            <a:off x="5580846" y="5619540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61F77F-DB02-4DFD-B5F1-3A87F224100A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2045734" y="4627407"/>
            <a:ext cx="1722325" cy="6097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06A4AB-C020-45BB-AF86-19EE37D52C9A}"/>
              </a:ext>
            </a:extLst>
          </p:cNvPr>
          <p:cNvCxnSpPr>
            <a:cxnSpLocks/>
            <a:stCxn id="67" idx="2"/>
            <a:endCxn id="92" idx="0"/>
          </p:cNvCxnSpPr>
          <p:nvPr/>
        </p:nvCxnSpPr>
        <p:spPr>
          <a:xfrm flipH="1">
            <a:off x="3212880" y="4616902"/>
            <a:ext cx="574941" cy="6202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E5F698-9623-4813-9871-CDE111DC8ADE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3768059" y="4627407"/>
            <a:ext cx="1722222" cy="6097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3CF00C-6CAE-4466-8AAE-B1CB660C89B6}"/>
              </a:ext>
            </a:extLst>
          </p:cNvPr>
          <p:cNvSpPr/>
          <p:nvPr/>
        </p:nvSpPr>
        <p:spPr>
          <a:xfrm>
            <a:off x="3988421" y="5247630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400AF8B-B7A5-4704-8684-91F1C82E469F}"/>
              </a:ext>
            </a:extLst>
          </p:cNvPr>
          <p:cNvSpPr/>
          <p:nvPr/>
        </p:nvSpPr>
        <p:spPr>
          <a:xfrm>
            <a:off x="4185337" y="5247629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2A490C2-E7E2-4E0C-BF2E-38FDD23E270E}"/>
              </a:ext>
            </a:extLst>
          </p:cNvPr>
          <p:cNvSpPr/>
          <p:nvPr/>
        </p:nvSpPr>
        <p:spPr>
          <a:xfrm>
            <a:off x="4376546" y="5247629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88E99B1-0FAC-47D4-8BEF-E142B2573B3D}"/>
              </a:ext>
            </a:extLst>
          </p:cNvPr>
          <p:cNvSpPr/>
          <p:nvPr/>
        </p:nvSpPr>
        <p:spPr>
          <a:xfrm>
            <a:off x="3988421" y="5438838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E161C6-19E6-4E94-8EB2-D37086019924}"/>
              </a:ext>
            </a:extLst>
          </p:cNvPr>
          <p:cNvSpPr/>
          <p:nvPr/>
        </p:nvSpPr>
        <p:spPr>
          <a:xfrm>
            <a:off x="4189064" y="5438837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2D836AB-2D9A-4F68-B1EC-6B43C859F796}"/>
              </a:ext>
            </a:extLst>
          </p:cNvPr>
          <p:cNvSpPr/>
          <p:nvPr/>
        </p:nvSpPr>
        <p:spPr>
          <a:xfrm>
            <a:off x="4376556" y="543883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4A893-1940-43F8-A870-0CF98D1F12D2}"/>
              </a:ext>
            </a:extLst>
          </p:cNvPr>
          <p:cNvSpPr/>
          <p:nvPr/>
        </p:nvSpPr>
        <p:spPr>
          <a:xfrm>
            <a:off x="3986817" y="5630047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D5879A-22B4-418B-A414-F85551CD6807}"/>
              </a:ext>
            </a:extLst>
          </p:cNvPr>
          <p:cNvSpPr/>
          <p:nvPr/>
        </p:nvSpPr>
        <p:spPr>
          <a:xfrm>
            <a:off x="4181858" y="5630046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97FE10-04B7-4CEA-AE5E-B010F97FB758}"/>
              </a:ext>
            </a:extLst>
          </p:cNvPr>
          <p:cNvSpPr/>
          <p:nvPr/>
        </p:nvSpPr>
        <p:spPr>
          <a:xfrm>
            <a:off x="4371507" y="5630045"/>
            <a:ext cx="191209" cy="191209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E8B01E0-0C72-436F-AA5F-CCCAC826911B}"/>
              </a:ext>
            </a:extLst>
          </p:cNvPr>
          <p:cNvCxnSpPr>
            <a:cxnSpLocks/>
            <a:stCxn id="67" idx="2"/>
            <a:endCxn id="113" idx="0"/>
          </p:cNvCxnSpPr>
          <p:nvPr/>
        </p:nvCxnSpPr>
        <p:spPr>
          <a:xfrm>
            <a:off x="3787821" y="4616902"/>
            <a:ext cx="493121" cy="6307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FE12F81-86F4-484C-BB09-62CC54EABE4F}"/>
              </a:ext>
            </a:extLst>
          </p:cNvPr>
          <p:cNvSpPr txBox="1"/>
          <p:nvPr/>
        </p:nvSpPr>
        <p:spPr>
          <a:xfrm>
            <a:off x="6118672" y="4228138"/>
            <a:ext cx="5895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prune these branches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beause of that we can discard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mutiple bad states (subtrees) in the same iteration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PRUNING BOOSTS THE RUNNING TIME OF BACKTRACKING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3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0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E65DF-9FAA-44EA-B667-518FADE8DFE7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5CE785-11A7-4E77-8649-DE56D77FEA43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7BA1B-074A-45D7-BD2A-FAB0DBFB2E3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0BBBD-C207-4D11-869A-3E9B054EDBC1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E65DF-9FAA-44EA-B667-518FADE8DFE7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5CE785-11A7-4E77-8649-DE56D77FEA43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7BA1B-074A-45D7-BD2A-FAB0DBFB2E3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0BBBD-C207-4D11-869A-3E9B054EDBC1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Lekerekített téglalap 24">
            <a:extLst>
              <a:ext uri="{FF2B5EF4-FFF2-40B4-BE49-F238E27FC236}">
                <a16:creationId xmlns:a16="http://schemas.microsoft.com/office/drawing/2014/main" id="{E77B04C5-F174-41EB-9FE9-CFA897399E61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</p:spTree>
    <p:extLst>
      <p:ext uri="{BB962C8B-B14F-4D97-AF65-F5344CB8AC3E}">
        <p14:creationId xmlns:p14="http://schemas.microsoft.com/office/powerpoint/2010/main" val="3581198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53D9DE-B6A4-4972-AECE-A3D6B3A4D40E}"/>
              </a:ext>
            </a:extLst>
          </p:cNvPr>
          <p:cNvCxnSpPr/>
          <p:nvPr/>
        </p:nvCxnSpPr>
        <p:spPr>
          <a:xfrm>
            <a:off x="621919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8A1DEC-5288-42F0-9647-41E9D30CB774}"/>
              </a:ext>
            </a:extLst>
          </p:cNvPr>
          <p:cNvSpPr txBox="1"/>
          <p:nvPr/>
        </p:nvSpPr>
        <p:spPr>
          <a:xfrm>
            <a:off x="563451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4A7A1750-F9B3-4109-966D-B7807EE1AB5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</p:spTree>
    <p:extLst>
      <p:ext uri="{BB962C8B-B14F-4D97-AF65-F5344CB8AC3E}">
        <p14:creationId xmlns:p14="http://schemas.microsoft.com/office/powerpoint/2010/main" val="1660853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8C65F9-0AF0-4C6F-9B9E-37432E123F97}"/>
              </a:ext>
            </a:extLst>
          </p:cNvPr>
          <p:cNvCxnSpPr/>
          <p:nvPr/>
        </p:nvCxnSpPr>
        <p:spPr>
          <a:xfrm>
            <a:off x="621919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69002D-A8E3-44FE-8470-0F43FF5A2058}"/>
              </a:ext>
            </a:extLst>
          </p:cNvPr>
          <p:cNvSpPr txBox="1"/>
          <p:nvPr/>
        </p:nvSpPr>
        <p:spPr>
          <a:xfrm>
            <a:off x="563451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56F25A6B-AE19-417E-B336-DC444BC6388A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</p:spTree>
    <p:extLst>
      <p:ext uri="{BB962C8B-B14F-4D97-AF65-F5344CB8AC3E}">
        <p14:creationId xmlns:p14="http://schemas.microsoft.com/office/powerpoint/2010/main" val="3166706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1F6AC9-7FAD-4E7C-AA70-409A8B647FC4}"/>
              </a:ext>
            </a:extLst>
          </p:cNvPr>
          <p:cNvCxnSpPr/>
          <p:nvPr/>
        </p:nvCxnSpPr>
        <p:spPr>
          <a:xfrm>
            <a:off x="621919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AF8555-5BB2-47F5-AE7A-3FA98D75C90B}"/>
              </a:ext>
            </a:extLst>
          </p:cNvPr>
          <p:cNvSpPr txBox="1"/>
          <p:nvPr/>
        </p:nvSpPr>
        <p:spPr>
          <a:xfrm>
            <a:off x="563451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10DBDCE5-C46E-4AEB-8DEF-44119C06B57E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</p:spTree>
    <p:extLst>
      <p:ext uri="{BB962C8B-B14F-4D97-AF65-F5344CB8AC3E}">
        <p14:creationId xmlns:p14="http://schemas.microsoft.com/office/powerpoint/2010/main" val="1568496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2413581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3487895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2390443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575692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398560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1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3234197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234748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16346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31666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3374757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7231251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646571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BBED33E-7C46-4F81-B0D9-7437C01EC28E}"/>
              </a:ext>
            </a:extLst>
          </p:cNvPr>
          <p:cNvSpPr/>
          <p:nvPr/>
        </p:nvSpPr>
        <p:spPr>
          <a:xfrm>
            <a:off x="9051673" y="423670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3680416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7231251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646571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BBED33E-7C46-4F81-B0D9-7437C01EC28E}"/>
              </a:ext>
            </a:extLst>
          </p:cNvPr>
          <p:cNvSpPr/>
          <p:nvPr/>
        </p:nvSpPr>
        <p:spPr>
          <a:xfrm>
            <a:off x="9051673" y="423670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14792748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7231251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646571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BBED33E-7C46-4F81-B0D9-7437C01EC28E}"/>
              </a:ext>
            </a:extLst>
          </p:cNvPr>
          <p:cNvSpPr/>
          <p:nvPr/>
        </p:nvSpPr>
        <p:spPr>
          <a:xfrm>
            <a:off x="9051673" y="423670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4175835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7231251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646571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BBED33E-7C46-4F81-B0D9-7437C01EC28E}"/>
              </a:ext>
            </a:extLst>
          </p:cNvPr>
          <p:cNvSpPr/>
          <p:nvPr/>
        </p:nvSpPr>
        <p:spPr>
          <a:xfrm>
            <a:off x="9051673" y="423670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1903359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7231251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646571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BBED33E-7C46-4F81-B0D9-7437C01EC28E}"/>
              </a:ext>
            </a:extLst>
          </p:cNvPr>
          <p:cNvSpPr/>
          <p:nvPr/>
        </p:nvSpPr>
        <p:spPr>
          <a:xfrm>
            <a:off x="9051673" y="423670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3576521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7231251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646571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BBED33E-7C46-4F81-B0D9-7437C01EC28E}"/>
              </a:ext>
            </a:extLst>
          </p:cNvPr>
          <p:cNvSpPr/>
          <p:nvPr/>
        </p:nvSpPr>
        <p:spPr>
          <a:xfrm>
            <a:off x="9051673" y="423670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570912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7231251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646571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BBED33E-7C46-4F81-B0D9-7437C01EC28E}"/>
              </a:ext>
            </a:extLst>
          </p:cNvPr>
          <p:cNvSpPr/>
          <p:nvPr/>
        </p:nvSpPr>
        <p:spPr>
          <a:xfrm>
            <a:off x="9051673" y="423670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48233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60" y="2024110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14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34102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49422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22325227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4A439B-1A44-4B82-8392-030A06015B49}"/>
              </a:ext>
            </a:extLst>
          </p:cNvPr>
          <p:cNvCxnSpPr/>
          <p:nvPr/>
        </p:nvCxnSpPr>
        <p:spPr>
          <a:xfrm>
            <a:off x="6734102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A2AB67-CDE9-48D6-AC28-B4B5E3CAC4D0}"/>
              </a:ext>
            </a:extLst>
          </p:cNvPr>
          <p:cNvSpPr txBox="1"/>
          <p:nvPr/>
        </p:nvSpPr>
        <p:spPr>
          <a:xfrm>
            <a:off x="6149422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1055160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i="1" dirty="0">
                <a:solidFill>
                  <a:srgbClr val="FFC000"/>
                </a:solidFill>
              </a:rPr>
              <a:t>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2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2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606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i="1" dirty="0">
                <a:solidFill>
                  <a:srgbClr val="FFC000"/>
                </a:solidFill>
              </a:rPr>
              <a:t>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2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2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31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5F80E50-01AA-4387-8E85-CE0CC96B70B1}"/>
              </a:ext>
            </a:extLst>
          </p:cNvPr>
          <p:cNvSpPr/>
          <p:nvPr/>
        </p:nvSpPr>
        <p:spPr>
          <a:xfrm>
            <a:off x="9051674" y="479517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2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2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249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21031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562563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0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21031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562563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29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21031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562563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167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21031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562563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382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21031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562563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8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59" y="3166946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31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hu-HU" b="1" i="1" dirty="0">
                <a:solidFill>
                  <a:srgbClr val="FFC000"/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21031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562563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142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210319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5625639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col_index=0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80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i="1" dirty="0">
                <a:solidFill>
                  <a:srgbClr val="FFC000"/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9193917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24843375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35444948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1850194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4255920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18298590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20405518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6734104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149424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col_index=1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</p:spTree>
    <p:extLst>
      <p:ext uri="{BB962C8B-B14F-4D97-AF65-F5344CB8AC3E}">
        <p14:creationId xmlns:p14="http://schemas.microsoft.com/office/powerpoint/2010/main" val="24840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9802-63D7-4062-B1A1-2BADE800AFF2}"/>
              </a:ext>
            </a:extLst>
          </p:cNvPr>
          <p:cNvSpPr/>
          <p:nvPr/>
        </p:nvSpPr>
        <p:spPr>
          <a:xfrm>
            <a:off x="3780264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CCAD-C448-4A0F-9342-63D8D631B1AD}"/>
              </a:ext>
            </a:extLst>
          </p:cNvPr>
          <p:cNvSpPr/>
          <p:nvPr/>
        </p:nvSpPr>
        <p:spPr>
          <a:xfrm>
            <a:off x="4839630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AC8C0-FB29-4B17-8D68-2503F3B740CF}"/>
              </a:ext>
            </a:extLst>
          </p:cNvPr>
          <p:cNvSpPr/>
          <p:nvPr/>
        </p:nvSpPr>
        <p:spPr>
          <a:xfrm>
            <a:off x="5898996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14D2-A51C-44C4-A3FE-2C8B65E25470}"/>
              </a:ext>
            </a:extLst>
          </p:cNvPr>
          <p:cNvSpPr/>
          <p:nvPr/>
        </p:nvSpPr>
        <p:spPr>
          <a:xfrm>
            <a:off x="6958362" y="1756480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7825C-A7CD-4B2B-BAE2-F9DD11A11B8A}"/>
              </a:ext>
            </a:extLst>
          </p:cNvPr>
          <p:cNvSpPr/>
          <p:nvPr/>
        </p:nvSpPr>
        <p:spPr>
          <a:xfrm>
            <a:off x="3780264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1819A-A07B-44D6-9586-E79335BDDAFB}"/>
              </a:ext>
            </a:extLst>
          </p:cNvPr>
          <p:cNvSpPr/>
          <p:nvPr/>
        </p:nvSpPr>
        <p:spPr>
          <a:xfrm>
            <a:off x="4839630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9F307-A220-4C2B-AB87-E97B49844F99}"/>
              </a:ext>
            </a:extLst>
          </p:cNvPr>
          <p:cNvSpPr/>
          <p:nvPr/>
        </p:nvSpPr>
        <p:spPr>
          <a:xfrm>
            <a:off x="5898996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24DE6-F497-4C0A-9824-13ECF01475A0}"/>
              </a:ext>
            </a:extLst>
          </p:cNvPr>
          <p:cNvSpPr/>
          <p:nvPr/>
        </p:nvSpPr>
        <p:spPr>
          <a:xfrm>
            <a:off x="6958362" y="2815846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204BE-63D8-4821-9251-1B4D2BDE0D49}"/>
              </a:ext>
            </a:extLst>
          </p:cNvPr>
          <p:cNvSpPr/>
          <p:nvPr/>
        </p:nvSpPr>
        <p:spPr>
          <a:xfrm>
            <a:off x="3780264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F3B0-EE14-4DD5-BA7E-CE0BA1B667C4}"/>
              </a:ext>
            </a:extLst>
          </p:cNvPr>
          <p:cNvSpPr/>
          <p:nvPr/>
        </p:nvSpPr>
        <p:spPr>
          <a:xfrm>
            <a:off x="4839630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51D2F-9600-41F6-A4EB-E96041B550E6}"/>
              </a:ext>
            </a:extLst>
          </p:cNvPr>
          <p:cNvSpPr/>
          <p:nvPr/>
        </p:nvSpPr>
        <p:spPr>
          <a:xfrm>
            <a:off x="5898996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8891B-21CA-4B60-A833-B731FF857F53}"/>
              </a:ext>
            </a:extLst>
          </p:cNvPr>
          <p:cNvSpPr/>
          <p:nvPr/>
        </p:nvSpPr>
        <p:spPr>
          <a:xfrm>
            <a:off x="6958362" y="3875212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C570-9C9C-4107-97FC-A309010D4CB9}"/>
              </a:ext>
            </a:extLst>
          </p:cNvPr>
          <p:cNvSpPr/>
          <p:nvPr/>
        </p:nvSpPr>
        <p:spPr>
          <a:xfrm>
            <a:off x="3780264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FB9D9-0C7C-41F7-BA63-0F2E4363D5BF}"/>
              </a:ext>
            </a:extLst>
          </p:cNvPr>
          <p:cNvSpPr/>
          <p:nvPr/>
        </p:nvSpPr>
        <p:spPr>
          <a:xfrm>
            <a:off x="4839630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C70CB-7A2C-49C8-8462-68631A425391}"/>
              </a:ext>
            </a:extLst>
          </p:cNvPr>
          <p:cNvSpPr/>
          <p:nvPr/>
        </p:nvSpPr>
        <p:spPr>
          <a:xfrm>
            <a:off x="5898996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C3A8D-736E-4311-8D97-DF942F117791}"/>
              </a:ext>
            </a:extLst>
          </p:cNvPr>
          <p:cNvSpPr/>
          <p:nvPr/>
        </p:nvSpPr>
        <p:spPr>
          <a:xfrm>
            <a:off x="6958362" y="4934578"/>
            <a:ext cx="1059366" cy="10593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D32D55-5A5A-405B-AA04-6D1AD3C6BB29}"/>
              </a:ext>
            </a:extLst>
          </p:cNvPr>
          <p:cNvSpPr/>
          <p:nvPr/>
        </p:nvSpPr>
        <p:spPr>
          <a:xfrm>
            <a:off x="4047894" y="202411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9F124D-9BA1-4CB5-BC2A-E8D970C8B015}"/>
              </a:ext>
            </a:extLst>
          </p:cNvPr>
          <p:cNvSpPr/>
          <p:nvPr/>
        </p:nvSpPr>
        <p:spPr>
          <a:xfrm>
            <a:off x="5107259" y="4142841"/>
            <a:ext cx="524107" cy="52410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8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240135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655455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38284682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240135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655455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5864816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240135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655455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25904102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240135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655455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36392897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240135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6655455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col_index=2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</p:spTree>
    <p:extLst>
      <p:ext uri="{BB962C8B-B14F-4D97-AF65-F5344CB8AC3E}">
        <p14:creationId xmlns:p14="http://schemas.microsoft.com/office/powerpoint/2010/main" val="27702535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746163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161483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col_index=3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3942909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746163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161483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col_index=3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385141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746163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161483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col_index=3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21014235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746163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161483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col_index=3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39893730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N-Queens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977535" y="1064910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700826" y="6038830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36253" y="1572109"/>
            <a:ext cx="4800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solve(col_index)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if col_index == number of queens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row_index in given column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is_place_valid(row_index, col_index)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set cell green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if solve(col_index+1)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   set cell empty again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return False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ECFC2-F290-4158-BFF6-6CF6AD83ED36}"/>
              </a:ext>
            </a:extLst>
          </p:cNvPr>
          <p:cNvSpPr/>
          <p:nvPr/>
        </p:nvSpPr>
        <p:spPr>
          <a:xfrm>
            <a:off x="5974574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7A97-E928-4E3E-81D4-B1A408F09B48}"/>
              </a:ext>
            </a:extLst>
          </p:cNvPr>
          <p:cNvSpPr/>
          <p:nvPr/>
        </p:nvSpPr>
        <p:spPr>
          <a:xfrm>
            <a:off x="6489067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FDB90-8DD0-4333-92A3-B0219E7AA59E}"/>
              </a:ext>
            </a:extLst>
          </p:cNvPr>
          <p:cNvSpPr/>
          <p:nvPr/>
        </p:nvSpPr>
        <p:spPr>
          <a:xfrm>
            <a:off x="7003560" y="2499202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FA501-E31E-4DED-B737-A8A1DF4D1E72}"/>
              </a:ext>
            </a:extLst>
          </p:cNvPr>
          <p:cNvSpPr/>
          <p:nvPr/>
        </p:nvSpPr>
        <p:spPr>
          <a:xfrm>
            <a:off x="7518368" y="249920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DDD6-03CF-4C80-83FF-17CA94A26FF0}"/>
              </a:ext>
            </a:extLst>
          </p:cNvPr>
          <p:cNvSpPr/>
          <p:nvPr/>
        </p:nvSpPr>
        <p:spPr>
          <a:xfrm>
            <a:off x="5974259" y="3013695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FA586-1EB7-427A-B418-F4291A7A1223}"/>
              </a:ext>
            </a:extLst>
          </p:cNvPr>
          <p:cNvSpPr/>
          <p:nvPr/>
        </p:nvSpPr>
        <p:spPr>
          <a:xfrm>
            <a:off x="6488909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59A16-B7E4-4C21-BFCB-FD2D3A792520}"/>
              </a:ext>
            </a:extLst>
          </p:cNvPr>
          <p:cNvSpPr/>
          <p:nvPr/>
        </p:nvSpPr>
        <p:spPr>
          <a:xfrm>
            <a:off x="7003559" y="3013694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D310A6-9BAE-46B6-8BC4-4E270F090ABA}"/>
              </a:ext>
            </a:extLst>
          </p:cNvPr>
          <p:cNvSpPr/>
          <p:nvPr/>
        </p:nvSpPr>
        <p:spPr>
          <a:xfrm>
            <a:off x="7517737" y="301321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3DA6-99C6-4DB3-AD6E-187BAF299A00}"/>
              </a:ext>
            </a:extLst>
          </p:cNvPr>
          <p:cNvSpPr/>
          <p:nvPr/>
        </p:nvSpPr>
        <p:spPr>
          <a:xfrm>
            <a:off x="5973943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DA076-2A06-4A4E-8572-5C154772BA46}"/>
              </a:ext>
            </a:extLst>
          </p:cNvPr>
          <p:cNvSpPr/>
          <p:nvPr/>
        </p:nvSpPr>
        <p:spPr>
          <a:xfrm>
            <a:off x="6488436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EE65A-B87A-4554-A1E2-89DD39F39319}"/>
              </a:ext>
            </a:extLst>
          </p:cNvPr>
          <p:cNvSpPr/>
          <p:nvPr/>
        </p:nvSpPr>
        <p:spPr>
          <a:xfrm>
            <a:off x="7002929" y="3530600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D772F-223B-4E01-A3B0-83CFDE12A6D0}"/>
              </a:ext>
            </a:extLst>
          </p:cNvPr>
          <p:cNvSpPr/>
          <p:nvPr/>
        </p:nvSpPr>
        <p:spPr>
          <a:xfrm>
            <a:off x="7517737" y="3530600"/>
            <a:ext cx="514493" cy="514493"/>
          </a:xfrm>
          <a:prstGeom prst="rect">
            <a:avLst/>
          </a:prstGeom>
          <a:solidFill>
            <a:srgbClr val="F9C3C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F3B-3178-4DD3-B632-0D7A2205FEB9}"/>
              </a:ext>
            </a:extLst>
          </p:cNvPr>
          <p:cNvSpPr/>
          <p:nvPr/>
        </p:nvSpPr>
        <p:spPr>
          <a:xfrm>
            <a:off x="5973628" y="4045093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FAA6E-ACDC-4BA3-A2EB-DBE64D74C4A1}"/>
              </a:ext>
            </a:extLst>
          </p:cNvPr>
          <p:cNvSpPr/>
          <p:nvPr/>
        </p:nvSpPr>
        <p:spPr>
          <a:xfrm>
            <a:off x="6488278" y="4044608"/>
            <a:ext cx="514493" cy="514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3174-4068-405F-A222-74945D4DC0D2}"/>
              </a:ext>
            </a:extLst>
          </p:cNvPr>
          <p:cNvSpPr/>
          <p:nvPr/>
        </p:nvSpPr>
        <p:spPr>
          <a:xfrm>
            <a:off x="7002928" y="4045092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4DC17A-5B01-49BD-B17F-A978E507327A}"/>
              </a:ext>
            </a:extLst>
          </p:cNvPr>
          <p:cNvSpPr/>
          <p:nvPr/>
        </p:nvSpPr>
        <p:spPr>
          <a:xfrm>
            <a:off x="7517106" y="4044608"/>
            <a:ext cx="514493" cy="514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027C5-AC42-4F86-A0DC-D71DE251D99D}"/>
              </a:ext>
            </a:extLst>
          </p:cNvPr>
          <p:cNvSpPr txBox="1"/>
          <p:nvPr/>
        </p:nvSpPr>
        <p:spPr>
          <a:xfrm>
            <a:off x="607361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1258-ABA6-494B-BA19-BD8EEA0E0AC1}"/>
              </a:ext>
            </a:extLst>
          </p:cNvPr>
          <p:cNvSpPr txBox="1"/>
          <p:nvPr/>
        </p:nvSpPr>
        <p:spPr>
          <a:xfrm>
            <a:off x="6588269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FF73-D687-431E-877D-6FD9F1312049}"/>
              </a:ext>
            </a:extLst>
          </p:cNvPr>
          <p:cNvSpPr txBox="1"/>
          <p:nvPr/>
        </p:nvSpPr>
        <p:spPr>
          <a:xfrm>
            <a:off x="7096787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A2807-DB2A-4E5B-8E9A-5D25E45C668C}"/>
              </a:ext>
            </a:extLst>
          </p:cNvPr>
          <p:cNvSpPr txBox="1"/>
          <p:nvPr/>
        </p:nvSpPr>
        <p:spPr>
          <a:xfrm>
            <a:off x="7603025" y="20822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DC9B29DF-6FEC-48E7-86AE-23C098750F8B}"/>
              </a:ext>
            </a:extLst>
          </p:cNvPr>
          <p:cNvSpPr/>
          <p:nvPr/>
        </p:nvSpPr>
        <p:spPr>
          <a:xfrm>
            <a:off x="9051674" y="53536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D91C6-3C16-4726-9D19-362DDFD7F658}"/>
              </a:ext>
            </a:extLst>
          </p:cNvPr>
          <p:cNvCxnSpPr/>
          <p:nvPr/>
        </p:nvCxnSpPr>
        <p:spPr>
          <a:xfrm>
            <a:off x="7746163" y="1541150"/>
            <a:ext cx="0" cy="51449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E4AE2-CC94-49BC-BD05-0AE761D701AF}"/>
              </a:ext>
            </a:extLst>
          </p:cNvPr>
          <p:cNvSpPr txBox="1"/>
          <p:nvPr/>
        </p:nvSpPr>
        <p:spPr>
          <a:xfrm>
            <a:off x="7161483" y="1129250"/>
            <a:ext cx="1169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col_index=3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BEF00808-098A-4E78-9CBE-9B67733ABA54}"/>
              </a:ext>
            </a:extLst>
          </p:cNvPr>
          <p:cNvSpPr/>
          <p:nvPr/>
        </p:nvSpPr>
        <p:spPr>
          <a:xfrm>
            <a:off x="9051674" y="480405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DC8FDA08-E274-4A3C-B936-1BEF9F1306A8}"/>
              </a:ext>
            </a:extLst>
          </p:cNvPr>
          <p:cNvSpPr/>
          <p:nvPr/>
        </p:nvSpPr>
        <p:spPr>
          <a:xfrm>
            <a:off x="9051673" y="425446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DDCF255-F0C4-46F1-9452-A174C4EDA80D}"/>
              </a:ext>
            </a:extLst>
          </p:cNvPr>
          <p:cNvSpPr/>
          <p:nvPr/>
        </p:nvSpPr>
        <p:spPr>
          <a:xfrm>
            <a:off x="9051672" y="37048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solve(3)</a:t>
            </a:r>
          </a:p>
        </p:txBody>
      </p:sp>
    </p:spTree>
    <p:extLst>
      <p:ext uri="{BB962C8B-B14F-4D97-AF65-F5344CB8AC3E}">
        <p14:creationId xmlns:p14="http://schemas.microsoft.com/office/powerpoint/2010/main" val="303398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43162</TotalTime>
  <Words>5940</Words>
  <Application>Microsoft Office PowerPoint</Application>
  <PresentationFormat>Widescreen</PresentationFormat>
  <Paragraphs>1594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Office Theme</vt:lpstr>
      <vt:lpstr>N-Queens Problem (Algorithmic Problems)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 Search Tree Visualization (Algorithmic Problems)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  <vt:lpstr>N-Queens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265</cp:revision>
  <dcterms:created xsi:type="dcterms:W3CDTF">2015-02-15T18:13:13Z</dcterms:created>
  <dcterms:modified xsi:type="dcterms:W3CDTF">2020-12-07T18:57:49Z</dcterms:modified>
</cp:coreProperties>
</file>