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392" r:id="rId3"/>
    <p:sldId id="394" r:id="rId4"/>
    <p:sldId id="395" r:id="rId5"/>
    <p:sldId id="396" r:id="rId6"/>
    <p:sldId id="397" r:id="rId7"/>
    <p:sldId id="398" r:id="rId8"/>
    <p:sldId id="393" r:id="rId9"/>
    <p:sldId id="399" r:id="rId10"/>
    <p:sldId id="400" r:id="rId11"/>
    <p:sldId id="401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2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DE75"/>
    <a:srgbClr val="F9C3C3"/>
    <a:srgbClr val="F7AB8D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2021. 01. 07.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worst-case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running time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O(ElogE)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linearithmic so we can use it for huge graphs too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edges are sorted then the algorithm will be quasi-linear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may multiply the weights with a constant or add a constant to the edge weights – the result will be the same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81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35334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E0DB83-5233-4116-BC59-E200B857A977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018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418196" y="2238148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7EC38A-2710-4501-B388-7DB6DB314677}"/>
              </a:ext>
            </a:extLst>
          </p:cNvPr>
          <p:cNvSpPr/>
          <p:nvPr/>
        </p:nvSpPr>
        <p:spPr>
          <a:xfrm>
            <a:off x="9685459" y="2247785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86C243-1ECC-41BF-8D95-EF5A94695ABB}"/>
              </a:ext>
            </a:extLst>
          </p:cNvPr>
          <p:cNvSpPr/>
          <p:nvPr/>
        </p:nvSpPr>
        <p:spPr>
          <a:xfrm>
            <a:off x="8377685" y="323021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0DF8DD3-3655-4A1D-A123-4BFE02CE14AE}"/>
              </a:ext>
            </a:extLst>
          </p:cNvPr>
          <p:cNvSpPr/>
          <p:nvPr/>
        </p:nvSpPr>
        <p:spPr>
          <a:xfrm>
            <a:off x="9681386" y="3252338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D4B476-FD9A-4034-A867-2EFFBBB44BDE}"/>
              </a:ext>
            </a:extLst>
          </p:cNvPr>
          <p:cNvSpPr/>
          <p:nvPr/>
        </p:nvSpPr>
        <p:spPr>
          <a:xfrm>
            <a:off x="8337579" y="424092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45CE064-CCFF-41E3-9AA7-3503F31904A7}"/>
              </a:ext>
            </a:extLst>
          </p:cNvPr>
          <p:cNvSpPr/>
          <p:nvPr/>
        </p:nvSpPr>
        <p:spPr>
          <a:xfrm>
            <a:off x="9676983" y="4138884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306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418196" y="2238148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7EC38A-2710-4501-B388-7DB6DB314677}"/>
              </a:ext>
            </a:extLst>
          </p:cNvPr>
          <p:cNvSpPr/>
          <p:nvPr/>
        </p:nvSpPr>
        <p:spPr>
          <a:xfrm>
            <a:off x="9685459" y="2247785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86C243-1ECC-41BF-8D95-EF5A94695ABB}"/>
              </a:ext>
            </a:extLst>
          </p:cNvPr>
          <p:cNvSpPr/>
          <p:nvPr/>
        </p:nvSpPr>
        <p:spPr>
          <a:xfrm>
            <a:off x="8377685" y="3230213"/>
            <a:ext cx="669702" cy="669702"/>
          </a:xfrm>
          <a:prstGeom prst="ellipse">
            <a:avLst/>
          </a:prstGeom>
          <a:solidFill>
            <a:srgbClr val="FFDE75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0DF8DD3-3655-4A1D-A123-4BFE02CE14AE}"/>
              </a:ext>
            </a:extLst>
          </p:cNvPr>
          <p:cNvSpPr/>
          <p:nvPr/>
        </p:nvSpPr>
        <p:spPr>
          <a:xfrm>
            <a:off x="9681386" y="3252338"/>
            <a:ext cx="669702" cy="669702"/>
          </a:xfrm>
          <a:prstGeom prst="ellipse">
            <a:avLst/>
          </a:prstGeom>
          <a:solidFill>
            <a:srgbClr val="FFDE75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D4B476-FD9A-4034-A867-2EFFBBB44BDE}"/>
              </a:ext>
            </a:extLst>
          </p:cNvPr>
          <p:cNvSpPr/>
          <p:nvPr/>
        </p:nvSpPr>
        <p:spPr>
          <a:xfrm>
            <a:off x="8337579" y="424092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45CE064-CCFF-41E3-9AA7-3503F31904A7}"/>
              </a:ext>
            </a:extLst>
          </p:cNvPr>
          <p:cNvSpPr/>
          <p:nvPr/>
        </p:nvSpPr>
        <p:spPr>
          <a:xfrm>
            <a:off x="9676983" y="4138884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14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418196" y="2238148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7EC38A-2710-4501-B388-7DB6DB314677}"/>
              </a:ext>
            </a:extLst>
          </p:cNvPr>
          <p:cNvSpPr/>
          <p:nvPr/>
        </p:nvSpPr>
        <p:spPr>
          <a:xfrm>
            <a:off x="9685459" y="2247785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86C243-1ECC-41BF-8D95-EF5A94695ABB}"/>
              </a:ext>
            </a:extLst>
          </p:cNvPr>
          <p:cNvSpPr/>
          <p:nvPr/>
        </p:nvSpPr>
        <p:spPr>
          <a:xfrm>
            <a:off x="8821236" y="3066941"/>
            <a:ext cx="1014890" cy="10148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D4B476-FD9A-4034-A867-2EFFBBB44BDE}"/>
              </a:ext>
            </a:extLst>
          </p:cNvPr>
          <p:cNvSpPr/>
          <p:nvPr/>
        </p:nvSpPr>
        <p:spPr>
          <a:xfrm>
            <a:off x="8337579" y="424092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45CE064-CCFF-41E3-9AA7-3503F31904A7}"/>
              </a:ext>
            </a:extLst>
          </p:cNvPr>
          <p:cNvSpPr/>
          <p:nvPr/>
        </p:nvSpPr>
        <p:spPr>
          <a:xfrm>
            <a:off x="9676983" y="4138884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923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418196" y="2238148"/>
            <a:ext cx="669702" cy="66970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7EC38A-2710-4501-B388-7DB6DB314677}"/>
              </a:ext>
            </a:extLst>
          </p:cNvPr>
          <p:cNvSpPr/>
          <p:nvPr/>
        </p:nvSpPr>
        <p:spPr>
          <a:xfrm>
            <a:off x="9685459" y="2247785"/>
            <a:ext cx="669702" cy="66970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86C243-1ECC-41BF-8D95-EF5A94695ABB}"/>
              </a:ext>
            </a:extLst>
          </p:cNvPr>
          <p:cNvSpPr/>
          <p:nvPr/>
        </p:nvSpPr>
        <p:spPr>
          <a:xfrm>
            <a:off x="8821236" y="3066941"/>
            <a:ext cx="1014890" cy="10148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D4B476-FD9A-4034-A867-2EFFBBB44BDE}"/>
              </a:ext>
            </a:extLst>
          </p:cNvPr>
          <p:cNvSpPr/>
          <p:nvPr/>
        </p:nvSpPr>
        <p:spPr>
          <a:xfrm>
            <a:off x="8337579" y="424092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45CE064-CCFF-41E3-9AA7-3503F31904A7}"/>
              </a:ext>
            </a:extLst>
          </p:cNvPr>
          <p:cNvSpPr/>
          <p:nvPr/>
        </p:nvSpPr>
        <p:spPr>
          <a:xfrm>
            <a:off x="9676983" y="4138884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723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215715" y="2163799"/>
            <a:ext cx="1014890" cy="10148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86C243-1ECC-41BF-8D95-EF5A94695ABB}"/>
              </a:ext>
            </a:extLst>
          </p:cNvPr>
          <p:cNvSpPr/>
          <p:nvPr/>
        </p:nvSpPr>
        <p:spPr>
          <a:xfrm>
            <a:off x="9407703" y="2751663"/>
            <a:ext cx="1014890" cy="10148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D4B476-FD9A-4034-A867-2EFFBBB44BDE}"/>
              </a:ext>
            </a:extLst>
          </p:cNvPr>
          <p:cNvSpPr/>
          <p:nvPr/>
        </p:nvSpPr>
        <p:spPr>
          <a:xfrm>
            <a:off x="8337579" y="424092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45CE064-CCFF-41E3-9AA7-3503F31904A7}"/>
              </a:ext>
            </a:extLst>
          </p:cNvPr>
          <p:cNvSpPr/>
          <p:nvPr/>
        </p:nvSpPr>
        <p:spPr>
          <a:xfrm>
            <a:off x="9676983" y="4138884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50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215715" y="2163799"/>
            <a:ext cx="1014890" cy="10148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86C243-1ECC-41BF-8D95-EF5A94695ABB}"/>
              </a:ext>
            </a:extLst>
          </p:cNvPr>
          <p:cNvSpPr/>
          <p:nvPr/>
        </p:nvSpPr>
        <p:spPr>
          <a:xfrm>
            <a:off x="9407703" y="2751663"/>
            <a:ext cx="1014890" cy="101489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D4B476-FD9A-4034-A867-2EFFBBB44BDE}"/>
              </a:ext>
            </a:extLst>
          </p:cNvPr>
          <p:cNvSpPr/>
          <p:nvPr/>
        </p:nvSpPr>
        <p:spPr>
          <a:xfrm>
            <a:off x="8337579" y="424092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45CE064-CCFF-41E3-9AA7-3503F31904A7}"/>
              </a:ext>
            </a:extLst>
          </p:cNvPr>
          <p:cNvSpPr/>
          <p:nvPr/>
        </p:nvSpPr>
        <p:spPr>
          <a:xfrm>
            <a:off x="9676983" y="4138884"/>
            <a:ext cx="669702" cy="66970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70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215715" y="2163799"/>
            <a:ext cx="1014890" cy="10148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86C243-1ECC-41BF-8D95-EF5A94695ABB}"/>
              </a:ext>
            </a:extLst>
          </p:cNvPr>
          <p:cNvSpPr/>
          <p:nvPr/>
        </p:nvSpPr>
        <p:spPr>
          <a:xfrm>
            <a:off x="9230605" y="3084348"/>
            <a:ext cx="1349741" cy="134974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CDF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D4B476-FD9A-4034-A867-2EFFBBB44BDE}"/>
              </a:ext>
            </a:extLst>
          </p:cNvPr>
          <p:cNvSpPr/>
          <p:nvPr/>
        </p:nvSpPr>
        <p:spPr>
          <a:xfrm>
            <a:off x="8337579" y="424092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71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Minimum Spanning Trees (MSTs)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spanning 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an undirected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is a subgraph that includes all the vertices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general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may have several spanning trees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assign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weights to each edge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minimum spanning tree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is a spanning tree with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total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 less than or equal to the weight of every other spanning tree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257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215715" y="2163799"/>
            <a:ext cx="1014890" cy="101489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86C243-1ECC-41BF-8D95-EF5A94695ABB}"/>
              </a:ext>
            </a:extLst>
          </p:cNvPr>
          <p:cNvSpPr/>
          <p:nvPr/>
        </p:nvSpPr>
        <p:spPr>
          <a:xfrm>
            <a:off x="9230605" y="3084348"/>
            <a:ext cx="1349741" cy="134974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CDF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D4B476-FD9A-4034-A867-2EFFBBB44BDE}"/>
              </a:ext>
            </a:extLst>
          </p:cNvPr>
          <p:cNvSpPr/>
          <p:nvPr/>
        </p:nvSpPr>
        <p:spPr>
          <a:xfrm>
            <a:off x="8337579" y="4240923"/>
            <a:ext cx="669702" cy="66970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764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215714" y="2163798"/>
            <a:ext cx="1185737" cy="118573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86C243-1ECC-41BF-8D95-EF5A94695ABB}"/>
              </a:ext>
            </a:extLst>
          </p:cNvPr>
          <p:cNvSpPr/>
          <p:nvPr/>
        </p:nvSpPr>
        <p:spPr>
          <a:xfrm>
            <a:off x="9367032" y="3539771"/>
            <a:ext cx="1349741" cy="134974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629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215714" y="2163798"/>
            <a:ext cx="1185737" cy="1185737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86C243-1ECC-41BF-8D95-EF5A94695ABB}"/>
              </a:ext>
            </a:extLst>
          </p:cNvPr>
          <p:cNvSpPr/>
          <p:nvPr/>
        </p:nvSpPr>
        <p:spPr>
          <a:xfrm>
            <a:off x="9367032" y="3539771"/>
            <a:ext cx="1349741" cy="1349741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435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659279" y="2503264"/>
            <a:ext cx="1620412" cy="162041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ABECDF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83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659279" y="2503264"/>
            <a:ext cx="1620412" cy="162041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</a:t>
            </a:r>
            <a:r>
              <a:rPr lang="hu-HU" b="1" dirty="0">
                <a:solidFill>
                  <a:srgbClr val="FFC000"/>
                </a:solidFill>
              </a:rPr>
              <a:t>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b="1" dirty="0">
                <a:solidFill>
                  <a:srgbClr val="FFC000"/>
                </a:solidFill>
              </a:rPr>
              <a:t>D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03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659279" y="2503264"/>
            <a:ext cx="1620412" cy="162041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ABECDF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253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659279" y="2503264"/>
            <a:ext cx="1620412" cy="162041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b="1" dirty="0">
                <a:solidFill>
                  <a:srgbClr val="FFC000"/>
                </a:solidFill>
              </a:rPr>
              <a:t>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276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659279" y="2503264"/>
            <a:ext cx="1620412" cy="162041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ABECDF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43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659279" y="2503264"/>
            <a:ext cx="1620412" cy="162041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ABECDF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237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659279" y="2503264"/>
            <a:ext cx="1943420" cy="194342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ABECDFG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5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Minimum Spanning Trees (MSTs)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BFDE83-72B3-4BCE-BB2B-C6D301A858B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819645" y="3748539"/>
            <a:ext cx="166064" cy="973574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BE37A5-94E1-4747-AA6F-CA7A1E602AF1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5441818" y="2914954"/>
            <a:ext cx="523450" cy="69864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4D32C-F8C1-4F4E-82B9-7A1D74623C73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6044161" y="2786126"/>
            <a:ext cx="1513614" cy="9039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756F67E-CE77-478D-BB27-02E08996C333}"/>
              </a:ext>
            </a:extLst>
          </p:cNvPr>
          <p:cNvSpPr/>
          <p:nvPr/>
        </p:nvSpPr>
        <p:spPr>
          <a:xfrm>
            <a:off x="5040904" y="2514040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511B38-DA39-4CF7-8937-FE5ABAD44DAF}"/>
              </a:ext>
            </a:extLst>
          </p:cNvPr>
          <p:cNvSpPr/>
          <p:nvPr/>
        </p:nvSpPr>
        <p:spPr>
          <a:xfrm>
            <a:off x="5775889" y="3455231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9B2468-F0E4-4BBD-A675-BB920F05F285}"/>
              </a:ext>
            </a:extLst>
          </p:cNvPr>
          <p:cNvSpPr/>
          <p:nvPr/>
        </p:nvSpPr>
        <p:spPr>
          <a:xfrm>
            <a:off x="3551335" y="3834297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39C489-C552-43C0-A63D-88C007A2C0B8}"/>
              </a:ext>
            </a:extLst>
          </p:cNvPr>
          <p:cNvSpPr/>
          <p:nvPr/>
        </p:nvSpPr>
        <p:spPr>
          <a:xfrm>
            <a:off x="5584795" y="4722113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85B5C4-D546-49E9-84CC-6C21D37AC3CD}"/>
              </a:ext>
            </a:extLst>
          </p:cNvPr>
          <p:cNvSpPr/>
          <p:nvPr/>
        </p:nvSpPr>
        <p:spPr>
          <a:xfrm>
            <a:off x="7579433" y="4055551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C1484B-C6EC-4F8F-9B73-FB5A0FBFD5BB}"/>
              </a:ext>
            </a:extLst>
          </p:cNvPr>
          <p:cNvSpPr/>
          <p:nvPr/>
        </p:nvSpPr>
        <p:spPr>
          <a:xfrm>
            <a:off x="7488989" y="2385212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8EA052-41A7-48DA-823E-7A3A6A5B6EFB}"/>
              </a:ext>
            </a:extLst>
          </p:cNvPr>
          <p:cNvCxnSpPr>
            <a:cxnSpLocks/>
            <a:stCxn id="12" idx="7"/>
            <a:endCxn id="10" idx="3"/>
          </p:cNvCxnSpPr>
          <p:nvPr/>
        </p:nvCxnSpPr>
        <p:spPr>
          <a:xfrm flipV="1">
            <a:off x="3952249" y="2914954"/>
            <a:ext cx="1157441" cy="988129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54C8CE-CEF9-41BE-8A47-287127139769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 flipV="1">
            <a:off x="5510604" y="2620062"/>
            <a:ext cx="1978385" cy="12882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47C180-C85F-42E1-AF20-9962E3DD9072}"/>
              </a:ext>
            </a:extLst>
          </p:cNvPr>
          <p:cNvCxnSpPr>
            <a:stCxn id="15" idx="4"/>
            <a:endCxn id="14" idx="0"/>
          </p:cNvCxnSpPr>
          <p:nvPr/>
        </p:nvCxnSpPr>
        <p:spPr>
          <a:xfrm>
            <a:off x="7723839" y="2854912"/>
            <a:ext cx="90444" cy="1200639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E79915-8A61-4689-AFBB-31BDED4627A4}"/>
              </a:ext>
            </a:extLst>
          </p:cNvPr>
          <p:cNvCxnSpPr>
            <a:stCxn id="12" idx="5"/>
            <a:endCxn id="13" idx="2"/>
          </p:cNvCxnSpPr>
          <p:nvPr/>
        </p:nvCxnSpPr>
        <p:spPr>
          <a:xfrm>
            <a:off x="3952249" y="4235211"/>
            <a:ext cx="1632546" cy="72175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09F445-7862-42D4-8333-C8DEAD5D207D}"/>
              </a:ext>
            </a:extLst>
          </p:cNvPr>
          <p:cNvCxnSpPr>
            <a:stCxn id="13" idx="6"/>
            <a:endCxn id="14" idx="3"/>
          </p:cNvCxnSpPr>
          <p:nvPr/>
        </p:nvCxnSpPr>
        <p:spPr>
          <a:xfrm flipV="1">
            <a:off x="6054495" y="4456465"/>
            <a:ext cx="1593724" cy="50049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438ECA-D198-4A1F-B986-5548E755F5AF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>
            <a:off x="4021035" y="4069147"/>
            <a:ext cx="3558398" cy="221254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2C70A46-D2B7-4337-9D77-9BFC4F9C391E}"/>
              </a:ext>
            </a:extLst>
          </p:cNvPr>
          <p:cNvSpPr txBox="1"/>
          <p:nvPr/>
        </p:nvSpPr>
        <p:spPr>
          <a:xfrm>
            <a:off x="4216459" y="305512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062C10-D413-412C-87F6-C39BBE8738DA}"/>
              </a:ext>
            </a:extLst>
          </p:cNvPr>
          <p:cNvSpPr txBox="1"/>
          <p:nvPr/>
        </p:nvSpPr>
        <p:spPr>
          <a:xfrm>
            <a:off x="4996191" y="37369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0BE6EC-B8B6-4EDC-8AC7-CCD79A94C0E0}"/>
              </a:ext>
            </a:extLst>
          </p:cNvPr>
          <p:cNvSpPr txBox="1"/>
          <p:nvPr/>
        </p:nvSpPr>
        <p:spPr>
          <a:xfrm>
            <a:off x="4547658" y="4622529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E9331A-E59C-4650-BF06-DA83B14B6853}"/>
              </a:ext>
            </a:extLst>
          </p:cNvPr>
          <p:cNvSpPr txBox="1"/>
          <p:nvPr/>
        </p:nvSpPr>
        <p:spPr>
          <a:xfrm>
            <a:off x="6324482" y="22782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4BBD29-35FC-4FAB-A5D3-C73C944ADF0D}"/>
              </a:ext>
            </a:extLst>
          </p:cNvPr>
          <p:cNvSpPr txBox="1"/>
          <p:nvPr/>
        </p:nvSpPr>
        <p:spPr>
          <a:xfrm>
            <a:off x="6481737" y="2844390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0939E6-402C-4CAE-AF5F-A91AB9E95E7C}"/>
              </a:ext>
            </a:extLst>
          </p:cNvPr>
          <p:cNvSpPr txBox="1"/>
          <p:nvPr/>
        </p:nvSpPr>
        <p:spPr>
          <a:xfrm>
            <a:off x="7419942" y="3321220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608A35-27E1-414E-B576-83837DA1A640}"/>
              </a:ext>
            </a:extLst>
          </p:cNvPr>
          <p:cNvSpPr txBox="1"/>
          <p:nvPr/>
        </p:nvSpPr>
        <p:spPr>
          <a:xfrm>
            <a:off x="6820787" y="4719454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7D2E1F-5003-4642-91B8-7C860E25050C}"/>
              </a:ext>
            </a:extLst>
          </p:cNvPr>
          <p:cNvSpPr txBox="1"/>
          <p:nvPr/>
        </p:nvSpPr>
        <p:spPr>
          <a:xfrm>
            <a:off x="5827698" y="4269357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B3F347-EFC1-4AE0-847E-9008A7F54D41}"/>
              </a:ext>
            </a:extLst>
          </p:cNvPr>
          <p:cNvSpPr txBox="1"/>
          <p:nvPr/>
        </p:nvSpPr>
        <p:spPr>
          <a:xfrm>
            <a:off x="5655010" y="2901358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5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659279" y="2503264"/>
            <a:ext cx="1943420" cy="194342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ABECDFG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5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438ECA-D198-4A1F-B986-5548E755F5AF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>
            <a:off x="4021035" y="4069147"/>
            <a:ext cx="3558398" cy="221254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Minimum Spanning Trees (MSTs)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BFDE83-72B3-4BCE-BB2B-C6D301A858B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819645" y="3748539"/>
            <a:ext cx="166064" cy="97357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BE37A5-94E1-4747-AA6F-CA7A1E602AF1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5441818" y="2914954"/>
            <a:ext cx="523450" cy="698648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4D32C-F8C1-4F4E-82B9-7A1D74623C73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6044161" y="2786126"/>
            <a:ext cx="1513614" cy="903955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756F67E-CE77-478D-BB27-02E08996C333}"/>
              </a:ext>
            </a:extLst>
          </p:cNvPr>
          <p:cNvSpPr/>
          <p:nvPr/>
        </p:nvSpPr>
        <p:spPr>
          <a:xfrm>
            <a:off x="5040904" y="2514040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511B38-DA39-4CF7-8937-FE5ABAD44DAF}"/>
              </a:ext>
            </a:extLst>
          </p:cNvPr>
          <p:cNvSpPr/>
          <p:nvPr/>
        </p:nvSpPr>
        <p:spPr>
          <a:xfrm>
            <a:off x="5775889" y="3455231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9B2468-F0E4-4BBD-A675-BB920F05F285}"/>
              </a:ext>
            </a:extLst>
          </p:cNvPr>
          <p:cNvSpPr/>
          <p:nvPr/>
        </p:nvSpPr>
        <p:spPr>
          <a:xfrm>
            <a:off x="3551335" y="3834297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39C489-C552-43C0-A63D-88C007A2C0B8}"/>
              </a:ext>
            </a:extLst>
          </p:cNvPr>
          <p:cNvSpPr/>
          <p:nvPr/>
        </p:nvSpPr>
        <p:spPr>
          <a:xfrm>
            <a:off x="5584795" y="4722113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85B5C4-D546-49E9-84CC-6C21D37AC3CD}"/>
              </a:ext>
            </a:extLst>
          </p:cNvPr>
          <p:cNvSpPr/>
          <p:nvPr/>
        </p:nvSpPr>
        <p:spPr>
          <a:xfrm>
            <a:off x="7579433" y="4055551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C1484B-C6EC-4F8F-9B73-FB5A0FBFD5BB}"/>
              </a:ext>
            </a:extLst>
          </p:cNvPr>
          <p:cNvSpPr/>
          <p:nvPr/>
        </p:nvSpPr>
        <p:spPr>
          <a:xfrm>
            <a:off x="7488989" y="2385212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8EA052-41A7-48DA-823E-7A3A6A5B6EFB}"/>
              </a:ext>
            </a:extLst>
          </p:cNvPr>
          <p:cNvCxnSpPr>
            <a:cxnSpLocks/>
            <a:stCxn id="12" idx="7"/>
            <a:endCxn id="10" idx="3"/>
          </p:cNvCxnSpPr>
          <p:nvPr/>
        </p:nvCxnSpPr>
        <p:spPr>
          <a:xfrm flipV="1">
            <a:off x="3952249" y="2914954"/>
            <a:ext cx="1157441" cy="9881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54C8CE-CEF9-41BE-8A47-287127139769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 flipV="1">
            <a:off x="5510604" y="2620062"/>
            <a:ext cx="1978385" cy="12882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47C180-C85F-42E1-AF20-9962E3DD9072}"/>
              </a:ext>
            </a:extLst>
          </p:cNvPr>
          <p:cNvCxnSpPr>
            <a:stCxn id="15" idx="4"/>
            <a:endCxn id="14" idx="0"/>
          </p:cNvCxnSpPr>
          <p:nvPr/>
        </p:nvCxnSpPr>
        <p:spPr>
          <a:xfrm>
            <a:off x="7723839" y="2854912"/>
            <a:ext cx="90444" cy="120063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E79915-8A61-4689-AFBB-31BDED4627A4}"/>
              </a:ext>
            </a:extLst>
          </p:cNvPr>
          <p:cNvCxnSpPr>
            <a:stCxn id="12" idx="5"/>
            <a:endCxn id="13" idx="2"/>
          </p:cNvCxnSpPr>
          <p:nvPr/>
        </p:nvCxnSpPr>
        <p:spPr>
          <a:xfrm>
            <a:off x="3952249" y="4235211"/>
            <a:ext cx="1632546" cy="72175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09F445-7862-42D4-8333-C8DEAD5D207D}"/>
              </a:ext>
            </a:extLst>
          </p:cNvPr>
          <p:cNvCxnSpPr>
            <a:stCxn id="13" idx="6"/>
            <a:endCxn id="14" idx="3"/>
          </p:cNvCxnSpPr>
          <p:nvPr/>
        </p:nvCxnSpPr>
        <p:spPr>
          <a:xfrm flipV="1">
            <a:off x="6054495" y="4456465"/>
            <a:ext cx="1593724" cy="50049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9C6AF1-269C-4D4D-9D1C-539A773650A9}"/>
              </a:ext>
            </a:extLst>
          </p:cNvPr>
          <p:cNvSpPr txBox="1"/>
          <p:nvPr/>
        </p:nvSpPr>
        <p:spPr>
          <a:xfrm>
            <a:off x="4216459" y="305512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0519E9-611E-4171-9855-541280BC3AB0}"/>
              </a:ext>
            </a:extLst>
          </p:cNvPr>
          <p:cNvSpPr txBox="1"/>
          <p:nvPr/>
        </p:nvSpPr>
        <p:spPr>
          <a:xfrm>
            <a:off x="4996191" y="37369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479F53-BCEE-4FC9-B9EE-578E854EFB39}"/>
              </a:ext>
            </a:extLst>
          </p:cNvPr>
          <p:cNvSpPr txBox="1"/>
          <p:nvPr/>
        </p:nvSpPr>
        <p:spPr>
          <a:xfrm>
            <a:off x="4547658" y="4622529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C59FDC-AEC1-4E06-8BC5-F1C2A1F25751}"/>
              </a:ext>
            </a:extLst>
          </p:cNvPr>
          <p:cNvSpPr txBox="1"/>
          <p:nvPr/>
        </p:nvSpPr>
        <p:spPr>
          <a:xfrm>
            <a:off x="6324482" y="22782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50F710-42A2-4442-811C-764332C5A4E9}"/>
              </a:ext>
            </a:extLst>
          </p:cNvPr>
          <p:cNvSpPr txBox="1"/>
          <p:nvPr/>
        </p:nvSpPr>
        <p:spPr>
          <a:xfrm>
            <a:off x="6481737" y="2844390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BF04AF-F976-4C22-BDA2-C2C465631DF7}"/>
              </a:ext>
            </a:extLst>
          </p:cNvPr>
          <p:cNvSpPr txBox="1"/>
          <p:nvPr/>
        </p:nvSpPr>
        <p:spPr>
          <a:xfrm>
            <a:off x="7419942" y="3321220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A58379-EBBD-45D0-B4F8-B2C50469CDED}"/>
              </a:ext>
            </a:extLst>
          </p:cNvPr>
          <p:cNvSpPr txBox="1"/>
          <p:nvPr/>
        </p:nvSpPr>
        <p:spPr>
          <a:xfrm>
            <a:off x="6820787" y="4719454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4FCA03-64E1-4B3A-9C41-837ED210ED66}"/>
              </a:ext>
            </a:extLst>
          </p:cNvPr>
          <p:cNvSpPr txBox="1"/>
          <p:nvPr/>
        </p:nvSpPr>
        <p:spPr>
          <a:xfrm>
            <a:off x="5827698" y="4269357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7CB8C2-BE67-42E8-814D-8A3A9B0C1E38}"/>
              </a:ext>
            </a:extLst>
          </p:cNvPr>
          <p:cNvSpPr txBox="1"/>
          <p:nvPr/>
        </p:nvSpPr>
        <p:spPr>
          <a:xfrm>
            <a:off x="5655010" y="2901358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0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Minimum Spanning Trees (MSTs)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BFDE83-72B3-4BCE-BB2B-C6D301A858B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819645" y="3748539"/>
            <a:ext cx="166064" cy="97357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BE37A5-94E1-4747-AA6F-CA7A1E602AF1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5441818" y="2914954"/>
            <a:ext cx="523450" cy="69864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4D32C-F8C1-4F4E-82B9-7A1D74623C73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6044161" y="2786126"/>
            <a:ext cx="1513614" cy="90395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756F67E-CE77-478D-BB27-02E08996C333}"/>
              </a:ext>
            </a:extLst>
          </p:cNvPr>
          <p:cNvSpPr/>
          <p:nvPr/>
        </p:nvSpPr>
        <p:spPr>
          <a:xfrm>
            <a:off x="5040904" y="2514040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511B38-DA39-4CF7-8937-FE5ABAD44DAF}"/>
              </a:ext>
            </a:extLst>
          </p:cNvPr>
          <p:cNvSpPr/>
          <p:nvPr/>
        </p:nvSpPr>
        <p:spPr>
          <a:xfrm>
            <a:off x="5775889" y="3455231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9B2468-F0E4-4BBD-A675-BB920F05F285}"/>
              </a:ext>
            </a:extLst>
          </p:cNvPr>
          <p:cNvSpPr/>
          <p:nvPr/>
        </p:nvSpPr>
        <p:spPr>
          <a:xfrm>
            <a:off x="3551335" y="3834297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39C489-C552-43C0-A63D-88C007A2C0B8}"/>
              </a:ext>
            </a:extLst>
          </p:cNvPr>
          <p:cNvSpPr/>
          <p:nvPr/>
        </p:nvSpPr>
        <p:spPr>
          <a:xfrm>
            <a:off x="5584795" y="4722113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85B5C4-D546-49E9-84CC-6C21D37AC3CD}"/>
              </a:ext>
            </a:extLst>
          </p:cNvPr>
          <p:cNvSpPr/>
          <p:nvPr/>
        </p:nvSpPr>
        <p:spPr>
          <a:xfrm>
            <a:off x="7579433" y="4055551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C1484B-C6EC-4F8F-9B73-FB5A0FBFD5BB}"/>
              </a:ext>
            </a:extLst>
          </p:cNvPr>
          <p:cNvSpPr/>
          <p:nvPr/>
        </p:nvSpPr>
        <p:spPr>
          <a:xfrm>
            <a:off x="7488989" y="2385212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8EA052-41A7-48DA-823E-7A3A6A5B6EFB}"/>
              </a:ext>
            </a:extLst>
          </p:cNvPr>
          <p:cNvCxnSpPr>
            <a:cxnSpLocks/>
            <a:stCxn id="12" idx="7"/>
            <a:endCxn id="10" idx="3"/>
          </p:cNvCxnSpPr>
          <p:nvPr/>
        </p:nvCxnSpPr>
        <p:spPr>
          <a:xfrm flipV="1">
            <a:off x="3952249" y="2914954"/>
            <a:ext cx="1157441" cy="988129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54C8CE-CEF9-41BE-8A47-287127139769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 flipV="1">
            <a:off x="5510604" y="2620062"/>
            <a:ext cx="1978385" cy="128828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47C180-C85F-42E1-AF20-9962E3DD9072}"/>
              </a:ext>
            </a:extLst>
          </p:cNvPr>
          <p:cNvCxnSpPr>
            <a:stCxn id="15" idx="4"/>
            <a:endCxn id="14" idx="0"/>
          </p:cNvCxnSpPr>
          <p:nvPr/>
        </p:nvCxnSpPr>
        <p:spPr>
          <a:xfrm>
            <a:off x="7723839" y="2854912"/>
            <a:ext cx="90444" cy="120063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E79915-8A61-4689-AFBB-31BDED4627A4}"/>
              </a:ext>
            </a:extLst>
          </p:cNvPr>
          <p:cNvCxnSpPr>
            <a:stCxn id="12" idx="5"/>
            <a:endCxn id="13" idx="2"/>
          </p:cNvCxnSpPr>
          <p:nvPr/>
        </p:nvCxnSpPr>
        <p:spPr>
          <a:xfrm>
            <a:off x="3952249" y="4235211"/>
            <a:ext cx="1632546" cy="721752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09F445-7862-42D4-8333-C8DEAD5D207D}"/>
              </a:ext>
            </a:extLst>
          </p:cNvPr>
          <p:cNvCxnSpPr>
            <a:stCxn id="13" idx="6"/>
            <a:endCxn id="14" idx="3"/>
          </p:cNvCxnSpPr>
          <p:nvPr/>
        </p:nvCxnSpPr>
        <p:spPr>
          <a:xfrm flipV="1">
            <a:off x="6054495" y="4456465"/>
            <a:ext cx="1593724" cy="50049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438ECA-D198-4A1F-B986-5548E755F5AF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>
            <a:off x="4021035" y="4069147"/>
            <a:ext cx="3558398" cy="22125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2F5AE0C-A6AA-4DEA-BD8E-350218525791}"/>
              </a:ext>
            </a:extLst>
          </p:cNvPr>
          <p:cNvSpPr txBox="1"/>
          <p:nvPr/>
        </p:nvSpPr>
        <p:spPr>
          <a:xfrm>
            <a:off x="4216459" y="305512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BAB10-4E35-4BD2-9451-3B13BB1AC19B}"/>
              </a:ext>
            </a:extLst>
          </p:cNvPr>
          <p:cNvSpPr txBox="1"/>
          <p:nvPr/>
        </p:nvSpPr>
        <p:spPr>
          <a:xfrm>
            <a:off x="4996191" y="37369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E82FFD-A99E-49AE-9814-9E62B5B9FF5C}"/>
              </a:ext>
            </a:extLst>
          </p:cNvPr>
          <p:cNvSpPr txBox="1"/>
          <p:nvPr/>
        </p:nvSpPr>
        <p:spPr>
          <a:xfrm>
            <a:off x="4547658" y="4622529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888375-48D3-43B0-B065-EED997AD255C}"/>
              </a:ext>
            </a:extLst>
          </p:cNvPr>
          <p:cNvSpPr txBox="1"/>
          <p:nvPr/>
        </p:nvSpPr>
        <p:spPr>
          <a:xfrm>
            <a:off x="6324482" y="22782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D2B955-1218-489E-9B28-85438860D3EB}"/>
              </a:ext>
            </a:extLst>
          </p:cNvPr>
          <p:cNvSpPr txBox="1"/>
          <p:nvPr/>
        </p:nvSpPr>
        <p:spPr>
          <a:xfrm>
            <a:off x="6481737" y="2844390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F67CC0-B6E6-4851-AAC2-30DEA89E2B6A}"/>
              </a:ext>
            </a:extLst>
          </p:cNvPr>
          <p:cNvSpPr txBox="1"/>
          <p:nvPr/>
        </p:nvSpPr>
        <p:spPr>
          <a:xfrm>
            <a:off x="7419942" y="3321220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82C3C7-9026-4EB5-83B8-D353D08DC91C}"/>
              </a:ext>
            </a:extLst>
          </p:cNvPr>
          <p:cNvSpPr txBox="1"/>
          <p:nvPr/>
        </p:nvSpPr>
        <p:spPr>
          <a:xfrm>
            <a:off x="6820787" y="4719454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635A74-F020-46A3-96D5-8AFA46428429}"/>
              </a:ext>
            </a:extLst>
          </p:cNvPr>
          <p:cNvSpPr txBox="1"/>
          <p:nvPr/>
        </p:nvSpPr>
        <p:spPr>
          <a:xfrm>
            <a:off x="5827698" y="4269357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4EE82F-6E2C-4BD6-AF04-2B110054633C}"/>
              </a:ext>
            </a:extLst>
          </p:cNvPr>
          <p:cNvSpPr txBox="1"/>
          <p:nvPr/>
        </p:nvSpPr>
        <p:spPr>
          <a:xfrm>
            <a:off x="5655010" y="2901358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6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Minimum Spanning Trees (MSTs)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BFDE83-72B3-4BCE-BB2B-C6D301A858B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819645" y="3748539"/>
            <a:ext cx="166064" cy="973574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BE37A5-94E1-4747-AA6F-CA7A1E602AF1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5441818" y="2914954"/>
            <a:ext cx="523450" cy="69864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4D32C-F8C1-4F4E-82B9-7A1D74623C73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6044161" y="2786126"/>
            <a:ext cx="1513614" cy="903955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756F67E-CE77-478D-BB27-02E08996C333}"/>
              </a:ext>
            </a:extLst>
          </p:cNvPr>
          <p:cNvSpPr/>
          <p:nvPr/>
        </p:nvSpPr>
        <p:spPr>
          <a:xfrm>
            <a:off x="5040904" y="2514040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511B38-DA39-4CF7-8937-FE5ABAD44DAF}"/>
              </a:ext>
            </a:extLst>
          </p:cNvPr>
          <p:cNvSpPr/>
          <p:nvPr/>
        </p:nvSpPr>
        <p:spPr>
          <a:xfrm>
            <a:off x="5775889" y="3455231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9B2468-F0E4-4BBD-A675-BB920F05F285}"/>
              </a:ext>
            </a:extLst>
          </p:cNvPr>
          <p:cNvSpPr/>
          <p:nvPr/>
        </p:nvSpPr>
        <p:spPr>
          <a:xfrm>
            <a:off x="3551335" y="3834297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39C489-C552-43C0-A63D-88C007A2C0B8}"/>
              </a:ext>
            </a:extLst>
          </p:cNvPr>
          <p:cNvSpPr/>
          <p:nvPr/>
        </p:nvSpPr>
        <p:spPr>
          <a:xfrm>
            <a:off x="5584795" y="4722113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85B5C4-D546-49E9-84CC-6C21D37AC3CD}"/>
              </a:ext>
            </a:extLst>
          </p:cNvPr>
          <p:cNvSpPr/>
          <p:nvPr/>
        </p:nvSpPr>
        <p:spPr>
          <a:xfrm>
            <a:off x="7579433" y="4055551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C1484B-C6EC-4F8F-9B73-FB5A0FBFD5BB}"/>
              </a:ext>
            </a:extLst>
          </p:cNvPr>
          <p:cNvSpPr/>
          <p:nvPr/>
        </p:nvSpPr>
        <p:spPr>
          <a:xfrm>
            <a:off x="7488989" y="2385212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8EA052-41A7-48DA-823E-7A3A6A5B6EFB}"/>
              </a:ext>
            </a:extLst>
          </p:cNvPr>
          <p:cNvCxnSpPr>
            <a:cxnSpLocks/>
            <a:stCxn id="12" idx="7"/>
            <a:endCxn id="10" idx="3"/>
          </p:cNvCxnSpPr>
          <p:nvPr/>
        </p:nvCxnSpPr>
        <p:spPr>
          <a:xfrm flipV="1">
            <a:off x="3952249" y="2914954"/>
            <a:ext cx="1157441" cy="98812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54C8CE-CEF9-41BE-8A47-287127139769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 flipV="1">
            <a:off x="5510604" y="2620062"/>
            <a:ext cx="1978385" cy="12882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47C180-C85F-42E1-AF20-9962E3DD9072}"/>
              </a:ext>
            </a:extLst>
          </p:cNvPr>
          <p:cNvCxnSpPr>
            <a:stCxn id="15" idx="4"/>
            <a:endCxn id="14" idx="0"/>
          </p:cNvCxnSpPr>
          <p:nvPr/>
        </p:nvCxnSpPr>
        <p:spPr>
          <a:xfrm>
            <a:off x="7723839" y="2854912"/>
            <a:ext cx="90444" cy="120063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E79915-8A61-4689-AFBB-31BDED4627A4}"/>
              </a:ext>
            </a:extLst>
          </p:cNvPr>
          <p:cNvCxnSpPr>
            <a:stCxn id="12" idx="5"/>
            <a:endCxn id="13" idx="2"/>
          </p:cNvCxnSpPr>
          <p:nvPr/>
        </p:nvCxnSpPr>
        <p:spPr>
          <a:xfrm>
            <a:off x="3952249" y="4235211"/>
            <a:ext cx="1632546" cy="72175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09F445-7862-42D4-8333-C8DEAD5D207D}"/>
              </a:ext>
            </a:extLst>
          </p:cNvPr>
          <p:cNvCxnSpPr>
            <a:stCxn id="13" idx="6"/>
            <a:endCxn id="14" idx="3"/>
          </p:cNvCxnSpPr>
          <p:nvPr/>
        </p:nvCxnSpPr>
        <p:spPr>
          <a:xfrm flipV="1">
            <a:off x="6054495" y="4456465"/>
            <a:ext cx="1593724" cy="500498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438ECA-D198-4A1F-B986-5548E755F5AF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>
            <a:off x="4021035" y="4069147"/>
            <a:ext cx="3558398" cy="22125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43063A-F835-47B4-BC41-057EA374C11C}"/>
              </a:ext>
            </a:extLst>
          </p:cNvPr>
          <p:cNvSpPr txBox="1"/>
          <p:nvPr/>
        </p:nvSpPr>
        <p:spPr>
          <a:xfrm>
            <a:off x="4216459" y="305512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BE5873-6F6D-47CD-A868-F7824AB99D5D}"/>
              </a:ext>
            </a:extLst>
          </p:cNvPr>
          <p:cNvSpPr txBox="1"/>
          <p:nvPr/>
        </p:nvSpPr>
        <p:spPr>
          <a:xfrm>
            <a:off x="4996191" y="37369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84457F-8AB4-4E66-BEF4-4EF1E95B9A6C}"/>
              </a:ext>
            </a:extLst>
          </p:cNvPr>
          <p:cNvSpPr txBox="1"/>
          <p:nvPr/>
        </p:nvSpPr>
        <p:spPr>
          <a:xfrm>
            <a:off x="4547658" y="4622529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00408-B346-4A7E-A149-560963CE3F35}"/>
              </a:ext>
            </a:extLst>
          </p:cNvPr>
          <p:cNvSpPr txBox="1"/>
          <p:nvPr/>
        </p:nvSpPr>
        <p:spPr>
          <a:xfrm>
            <a:off x="6324482" y="22782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4B2939-FE81-4775-BA54-4FB33CFE59F9}"/>
              </a:ext>
            </a:extLst>
          </p:cNvPr>
          <p:cNvSpPr txBox="1"/>
          <p:nvPr/>
        </p:nvSpPr>
        <p:spPr>
          <a:xfrm>
            <a:off x="6481737" y="2844390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A28327-929C-4203-8BB6-5252C03C4187}"/>
              </a:ext>
            </a:extLst>
          </p:cNvPr>
          <p:cNvSpPr txBox="1"/>
          <p:nvPr/>
        </p:nvSpPr>
        <p:spPr>
          <a:xfrm>
            <a:off x="7419942" y="3321220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5E6A50-A458-4482-A9F7-B3F16B45156D}"/>
              </a:ext>
            </a:extLst>
          </p:cNvPr>
          <p:cNvSpPr txBox="1"/>
          <p:nvPr/>
        </p:nvSpPr>
        <p:spPr>
          <a:xfrm>
            <a:off x="6820787" y="4719454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C119ED-4BEB-4896-B216-AD1C37D01AAE}"/>
              </a:ext>
            </a:extLst>
          </p:cNvPr>
          <p:cNvSpPr txBox="1"/>
          <p:nvPr/>
        </p:nvSpPr>
        <p:spPr>
          <a:xfrm>
            <a:off x="5827698" y="4269357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CC2496-D97C-436F-9335-E4973DB35F62}"/>
              </a:ext>
            </a:extLst>
          </p:cNvPr>
          <p:cNvSpPr txBox="1"/>
          <p:nvPr/>
        </p:nvSpPr>
        <p:spPr>
          <a:xfrm>
            <a:off x="5655010" y="2901358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4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Minimum Spanning Trees (MSTs)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BFDE83-72B3-4BCE-BB2B-C6D301A858B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573590" y="3748539"/>
            <a:ext cx="166064" cy="973574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BE37A5-94E1-4747-AA6F-CA7A1E602AF1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3195763" y="2914954"/>
            <a:ext cx="523450" cy="69864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4D32C-F8C1-4F4E-82B9-7A1D74623C73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3798106" y="2786126"/>
            <a:ext cx="1513614" cy="90395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756F67E-CE77-478D-BB27-02E08996C333}"/>
              </a:ext>
            </a:extLst>
          </p:cNvPr>
          <p:cNvSpPr/>
          <p:nvPr/>
        </p:nvSpPr>
        <p:spPr>
          <a:xfrm>
            <a:off x="2794849" y="2514040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511B38-DA39-4CF7-8937-FE5ABAD44DAF}"/>
              </a:ext>
            </a:extLst>
          </p:cNvPr>
          <p:cNvSpPr/>
          <p:nvPr/>
        </p:nvSpPr>
        <p:spPr>
          <a:xfrm>
            <a:off x="3529834" y="3455231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9B2468-F0E4-4BBD-A675-BB920F05F285}"/>
              </a:ext>
            </a:extLst>
          </p:cNvPr>
          <p:cNvSpPr/>
          <p:nvPr/>
        </p:nvSpPr>
        <p:spPr>
          <a:xfrm>
            <a:off x="1305280" y="3834297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39C489-C552-43C0-A63D-88C007A2C0B8}"/>
              </a:ext>
            </a:extLst>
          </p:cNvPr>
          <p:cNvSpPr/>
          <p:nvPr/>
        </p:nvSpPr>
        <p:spPr>
          <a:xfrm>
            <a:off x="3338740" y="4722113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85B5C4-D546-49E9-84CC-6C21D37AC3CD}"/>
              </a:ext>
            </a:extLst>
          </p:cNvPr>
          <p:cNvSpPr/>
          <p:nvPr/>
        </p:nvSpPr>
        <p:spPr>
          <a:xfrm>
            <a:off x="5333378" y="4055551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C1484B-C6EC-4F8F-9B73-FB5A0FBFD5BB}"/>
              </a:ext>
            </a:extLst>
          </p:cNvPr>
          <p:cNvSpPr/>
          <p:nvPr/>
        </p:nvSpPr>
        <p:spPr>
          <a:xfrm>
            <a:off x="5242934" y="2385212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8EA052-41A7-48DA-823E-7A3A6A5B6EFB}"/>
              </a:ext>
            </a:extLst>
          </p:cNvPr>
          <p:cNvCxnSpPr>
            <a:cxnSpLocks/>
            <a:stCxn id="12" idx="7"/>
            <a:endCxn id="10" idx="3"/>
          </p:cNvCxnSpPr>
          <p:nvPr/>
        </p:nvCxnSpPr>
        <p:spPr>
          <a:xfrm flipV="1">
            <a:off x="1706194" y="2914954"/>
            <a:ext cx="1157441" cy="9881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54C8CE-CEF9-41BE-8A47-287127139769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 flipV="1">
            <a:off x="3264549" y="2620062"/>
            <a:ext cx="1978385" cy="12882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47C180-C85F-42E1-AF20-9962E3DD9072}"/>
              </a:ext>
            </a:extLst>
          </p:cNvPr>
          <p:cNvCxnSpPr>
            <a:stCxn id="15" idx="4"/>
            <a:endCxn id="14" idx="0"/>
          </p:cNvCxnSpPr>
          <p:nvPr/>
        </p:nvCxnSpPr>
        <p:spPr>
          <a:xfrm>
            <a:off x="5477784" y="2854912"/>
            <a:ext cx="90444" cy="120063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E79915-8A61-4689-AFBB-31BDED4627A4}"/>
              </a:ext>
            </a:extLst>
          </p:cNvPr>
          <p:cNvCxnSpPr>
            <a:stCxn id="12" idx="5"/>
            <a:endCxn id="13" idx="2"/>
          </p:cNvCxnSpPr>
          <p:nvPr/>
        </p:nvCxnSpPr>
        <p:spPr>
          <a:xfrm>
            <a:off x="1706194" y="4235211"/>
            <a:ext cx="1632546" cy="72175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09F445-7862-42D4-8333-C8DEAD5D207D}"/>
              </a:ext>
            </a:extLst>
          </p:cNvPr>
          <p:cNvCxnSpPr>
            <a:stCxn id="13" idx="6"/>
            <a:endCxn id="14" idx="3"/>
          </p:cNvCxnSpPr>
          <p:nvPr/>
        </p:nvCxnSpPr>
        <p:spPr>
          <a:xfrm flipV="1">
            <a:off x="3808440" y="4456465"/>
            <a:ext cx="1593724" cy="5004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438ECA-D198-4A1F-B986-5548E755F5AF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>
            <a:off x="1774980" y="4069147"/>
            <a:ext cx="3558398" cy="221254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2C70A46-D2B7-4337-9D77-9BFC4F9C391E}"/>
              </a:ext>
            </a:extLst>
          </p:cNvPr>
          <p:cNvSpPr txBox="1"/>
          <p:nvPr/>
        </p:nvSpPr>
        <p:spPr>
          <a:xfrm>
            <a:off x="1970404" y="305512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062C10-D413-412C-87F6-C39BBE8738DA}"/>
              </a:ext>
            </a:extLst>
          </p:cNvPr>
          <p:cNvSpPr txBox="1"/>
          <p:nvPr/>
        </p:nvSpPr>
        <p:spPr>
          <a:xfrm>
            <a:off x="2750136" y="37369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0BE6EC-B8B6-4EDC-8AC7-CCD79A94C0E0}"/>
              </a:ext>
            </a:extLst>
          </p:cNvPr>
          <p:cNvSpPr txBox="1"/>
          <p:nvPr/>
        </p:nvSpPr>
        <p:spPr>
          <a:xfrm>
            <a:off x="2301603" y="4622529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E9331A-E59C-4650-BF06-DA83B14B6853}"/>
              </a:ext>
            </a:extLst>
          </p:cNvPr>
          <p:cNvSpPr txBox="1"/>
          <p:nvPr/>
        </p:nvSpPr>
        <p:spPr>
          <a:xfrm>
            <a:off x="4078427" y="22782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4BBD29-35FC-4FAB-A5D3-C73C944ADF0D}"/>
              </a:ext>
            </a:extLst>
          </p:cNvPr>
          <p:cNvSpPr txBox="1"/>
          <p:nvPr/>
        </p:nvSpPr>
        <p:spPr>
          <a:xfrm>
            <a:off x="4235682" y="2844390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0939E6-402C-4CAE-AF5F-A91AB9E95E7C}"/>
              </a:ext>
            </a:extLst>
          </p:cNvPr>
          <p:cNvSpPr txBox="1"/>
          <p:nvPr/>
        </p:nvSpPr>
        <p:spPr>
          <a:xfrm>
            <a:off x="5173887" y="3321220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608A35-27E1-414E-B576-83837DA1A640}"/>
              </a:ext>
            </a:extLst>
          </p:cNvPr>
          <p:cNvSpPr txBox="1"/>
          <p:nvPr/>
        </p:nvSpPr>
        <p:spPr>
          <a:xfrm>
            <a:off x="4574732" y="4719454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7D2E1F-5003-4642-91B8-7C860E25050C}"/>
              </a:ext>
            </a:extLst>
          </p:cNvPr>
          <p:cNvSpPr txBox="1"/>
          <p:nvPr/>
        </p:nvSpPr>
        <p:spPr>
          <a:xfrm>
            <a:off x="3581643" y="4269357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09B345-D677-43B5-86DE-AC838D7228E3}"/>
              </a:ext>
            </a:extLst>
          </p:cNvPr>
          <p:cNvSpPr txBox="1"/>
          <p:nvPr/>
        </p:nvSpPr>
        <p:spPr>
          <a:xfrm>
            <a:off x="3408955" y="2901358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99457CE-38DA-4DFA-8359-FDAF1BF16527}"/>
              </a:ext>
            </a:extLst>
          </p:cNvPr>
          <p:cNvSpPr/>
          <p:nvPr/>
        </p:nvSpPr>
        <p:spPr>
          <a:xfrm>
            <a:off x="5301794" y="5369615"/>
            <a:ext cx="6052006" cy="10608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minimum spanning tree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(MST) is a spannig tree with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the lowest sum of edge weights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6E073-F31D-4B5A-8347-2685E663E7BE}"/>
                  </a:ext>
                </a:extLst>
              </p:cNvPr>
              <p:cNvSpPr txBox="1"/>
              <p:nvPr/>
            </p:nvSpPr>
            <p:spPr>
              <a:xfrm>
                <a:off x="7963241" y="1994003"/>
                <a:ext cx="2112309" cy="986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𝐦𝐢𝐧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hu-HU" sz="2400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hu-HU" sz="2400" b="1" i="0" baseline="-2500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𝐢𝐣</m:t>
                          </m:r>
                          <m:r>
                            <a:rPr lang="hu-HU" sz="2400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400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𝐱𝐢</m:t>
                          </m:r>
                          <m:r>
                            <a:rPr lang="hu-HU" sz="2400" b="1" i="0" baseline="-2500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</m:e>
                      </m:nary>
                    </m:oMath>
                  </m:oMathPara>
                </a14:m>
                <a:endParaRPr lang="en-GB" sz="20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6E073-F31D-4B5A-8347-2685E663E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241" y="1994003"/>
                <a:ext cx="2112309" cy="9866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FFD38F0-2F7D-4FB5-93E4-2FE3AC4B0140}"/>
              </a:ext>
            </a:extLst>
          </p:cNvPr>
          <p:cNvSpPr txBox="1"/>
          <p:nvPr/>
        </p:nvSpPr>
        <p:spPr>
          <a:xfrm>
            <a:off x="8627209" y="272360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i,j</a:t>
            </a:r>
            <a:r>
              <a:rPr lang="az-Cyrl-AZ" b="1" dirty="0">
                <a:solidFill>
                  <a:srgbClr val="00B0F0"/>
                </a:solidFill>
              </a:rPr>
              <a:t>Є</a:t>
            </a:r>
            <a:r>
              <a:rPr lang="hu-HU" b="1" dirty="0">
                <a:solidFill>
                  <a:srgbClr val="00B0F0"/>
                </a:solidFill>
              </a:rPr>
              <a:t>E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09931CE0-6FA6-4C15-AE90-8604DF746E91}"/>
              </a:ext>
            </a:extLst>
          </p:cNvPr>
          <p:cNvSpPr/>
          <p:nvPr/>
        </p:nvSpPr>
        <p:spPr>
          <a:xfrm rot="5400000">
            <a:off x="8784544" y="2336280"/>
            <a:ext cx="469700" cy="199997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77260-4FFE-4528-857B-F1611EE3F8C7}"/>
              </a:ext>
            </a:extLst>
          </p:cNvPr>
          <p:cNvSpPr txBox="1"/>
          <p:nvPr/>
        </p:nvSpPr>
        <p:spPr>
          <a:xfrm>
            <a:off x="6581507" y="3674728"/>
            <a:ext cx="5061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minimize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sum of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weights of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edges between node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node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defines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connection between the nodes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Minimum Spanning Trees (MSTs)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spanning 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an undirected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is a subgraph that includes all the vertices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several applications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big data analysis,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clustering algorithms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finding minimum cost for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telecommunications company laying cable to a new neighborhood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ALGORITHMS TO SOLVE MST PROBLEM: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 Prim’s-Jarnik approach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 Kruskal’s algorithm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(greedy algorithms)</a:t>
            </a:r>
          </a:p>
        </p:txBody>
      </p:sp>
    </p:spTree>
    <p:extLst>
      <p:ext uri="{BB962C8B-B14F-4D97-AF65-F5344CB8AC3E}">
        <p14:creationId xmlns:p14="http://schemas.microsoft.com/office/powerpoint/2010/main" val="211942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 the edges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according to their edge weights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be done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O(ElogE)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merge sort or quicksort but of course we can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instead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we can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disjoint set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structure to boost the running time of Kruskal’s algorithm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start adding edges to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MST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we want to make sure there  will be no cycles in the spanning tree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be done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even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O(1)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the help of union find data structure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9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69640</TotalTime>
  <Words>1407</Words>
  <Application>Microsoft Office PowerPoint</Application>
  <PresentationFormat>Widescreen</PresentationFormat>
  <Paragraphs>591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</vt:lpstr>
      <vt:lpstr>Calibri</vt:lpstr>
      <vt:lpstr>Calibri Light</vt:lpstr>
      <vt:lpstr>Cambria Math</vt:lpstr>
      <vt:lpstr>Office Theme</vt:lpstr>
      <vt:lpstr>Kruskal’s Algorithm (Algorithms and Data Structures)</vt:lpstr>
      <vt:lpstr>Minimum Spanning Trees (MSTs)</vt:lpstr>
      <vt:lpstr>Minimum Spanning Trees (MSTs)</vt:lpstr>
      <vt:lpstr>Minimum Spanning Trees (MSTs)</vt:lpstr>
      <vt:lpstr>Minimum Spanning Trees (MSTs)</vt:lpstr>
      <vt:lpstr>Minimum Spanning Trees (MSTs)</vt:lpstr>
      <vt:lpstr>Minimum Spanning Trees (MSTs)</vt:lpstr>
      <vt:lpstr>Minimum Spanning Trees (MSTs)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506</cp:revision>
  <dcterms:created xsi:type="dcterms:W3CDTF">2015-02-15T18:13:13Z</dcterms:created>
  <dcterms:modified xsi:type="dcterms:W3CDTF">2021-01-07T13:29:50Z</dcterms:modified>
</cp:coreProperties>
</file>