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hdlwOZlEl4tM3ktqmmo+qMdCTv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e2874c58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ee2874c581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e2874c5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ee2874c58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ryoppei.com/%E3%80%90%E5%88%9D%E5%BF%83%E8%80%85%E3%81%8C%E3%80%91python%E3%81%A7%E8%9F%BB%E6%9C%AC%E3%82%92%E8%A7%A3%E3%81%84%E3%81%A6%E3%81%BF%E3%81%9F-part12/#toc4" TargetMode="External"/><Relationship Id="rId4" Type="http://schemas.openxmlformats.org/officeDocument/2006/relationships/hyperlink" Target="https://scrapbox.io/pocala-kyopro/%E5%88%86%E5%89%B2%E6%95%B0" TargetMode="External"/><Relationship Id="rId5" Type="http://schemas.openxmlformats.org/officeDocument/2006/relationships/hyperlink" Target="http://red.cliff.jp/topcoder/bunkatsu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分割数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Integer Partitioning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問題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04" r="0" t="-232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5908100" y="6492875"/>
            <a:ext cx="6283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参考: https://tsutaj.hatenablog.com/entry/2018/01/14/203459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蟻本の解説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8200" y="1418937"/>
            <a:ext cx="10515600" cy="5073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09" r="0" t="-27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5908100" y="6492875"/>
            <a:ext cx="6283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参考: https://tsutaj.hatenablog.com/entry/2018/01/14/203459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さらに深掘り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838200" y="1418937"/>
            <a:ext cx="10515600" cy="50739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47" l="-1085" r="0" t="-523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06" name="Google Shape;106;p4"/>
          <p:cNvSpPr txBox="1"/>
          <p:nvPr/>
        </p:nvSpPr>
        <p:spPr>
          <a:xfrm>
            <a:off x="5908100" y="6492875"/>
            <a:ext cx="6283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参考: https://tsutaj.hatenablog.com/entry/2018/01/14/203459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さらに深掘り</a:t>
            </a:r>
            <a:endParaRPr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838200" y="1418937"/>
            <a:ext cx="10515600" cy="50739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04" r="0" t="-199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13" name="Google Shape;113;p5"/>
          <p:cNvSpPr txBox="1"/>
          <p:nvPr/>
        </p:nvSpPr>
        <p:spPr>
          <a:xfrm>
            <a:off x="5908100" y="6492875"/>
            <a:ext cx="6283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参考: https://tsutaj.hatenablog.com/entry/2018/01/14/203459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&#10;&#10;Description automatically generated" id="114" name="Google Shape;11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0907" y="3429000"/>
            <a:ext cx="6388447" cy="2358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解法</a:t>
            </a:r>
            <a:endParaRPr/>
          </a:p>
        </p:txBody>
      </p:sp>
      <p:sp>
        <p:nvSpPr>
          <p:cNvPr id="120" name="Google Shape;120;p6"/>
          <p:cNvSpPr txBox="1"/>
          <p:nvPr/>
        </p:nvSpPr>
        <p:spPr>
          <a:xfrm>
            <a:off x="5908100" y="6492875"/>
            <a:ext cx="6283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参考: https://tsutaj.hatenablog.com/entry/2018/01/14/203459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, letter&#10;&#10;Description automatically generated" id="121" name="Google Shape;1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1996" y="1384300"/>
            <a:ext cx="6008007" cy="4965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e2874c581_0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解法</a:t>
            </a:r>
            <a:endParaRPr/>
          </a:p>
        </p:txBody>
      </p:sp>
      <p:pic>
        <p:nvPicPr>
          <p:cNvPr id="127" name="Google Shape;127;gee2874c581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4350" y="1553575"/>
            <a:ext cx="5603300" cy="4828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e2874c581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133" name="Google Shape;133;gee2874c581_0_0"/>
          <p:cNvSpPr txBox="1"/>
          <p:nvPr/>
        </p:nvSpPr>
        <p:spPr>
          <a:xfrm>
            <a:off x="720300" y="1690825"/>
            <a:ext cx="10633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https://www.ryoppei.com/%E3%80%90%E5%88%9D%E5%BF%83%E8%80%85%E3%81%8C%E3%80%91python%E3%81%A7%E8%9F%BB%E6%9C%AC%E3%82%92%E8%A7%A3%E3%81%84%E3%81%A6%E3%81%BF%E3%81%9F-part12/#toc4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https://scrapbox.io/pocala-kyopro/%E5%88%86%E5%89%B2%E6%95%B0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http://red.cliff.jp/topcoder/bunkatsu.pdf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https://whiled.hatenablog.com/entry/2018/03/10/041520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2021-09-04T06:53:19Z</dcterms:created>
  <dc:creator>CHANG, Yonglik (Chang Yonglik)</dc:creator>
</cp:coreProperties>
</file>