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5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869476136911461"/>
          <c:y val="2.011494252873563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Pourcentage du temps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Support (60%)</c:v>
                </c:pt>
                <c:pt idx="1">
                  <c:v>Avancement des projets (30%)</c:v>
                </c:pt>
                <c:pt idx="2">
                  <c:v>Autre (10%)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B-47EB-B7A3-3DD101B832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694306068884243"/>
          <c:y val="2.011494252873563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Temps passé en heures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Windows 10 (30)</c:v>
                </c:pt>
                <c:pt idx="1">
                  <c:v>WSUS (13)</c:v>
                </c:pt>
                <c:pt idx="2">
                  <c:v>Expert Assist (10)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13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9-4650-909F-64D103D2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BFF1B3-2808-4A75-9790-8F291437892A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F12F8A-ACD6-4FF4-9407-32FFFB70B965}" type="datetimeFigureOut">
              <a:rPr lang="fr-FR" smtClean="0"/>
              <a:t>14/06/2016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340768"/>
            <a:ext cx="7235981" cy="5040560"/>
          </a:xfrm>
        </p:spPr>
        <p:txBody>
          <a:bodyPr/>
          <a:lstStyle/>
          <a:p>
            <a:r>
              <a:rPr lang="en-US" sz="6000" dirty="0" err="1"/>
              <a:t>Soutenance</a:t>
            </a:r>
            <a:r>
              <a:rPr lang="en-US" sz="6000" dirty="0"/>
              <a:t> </a:t>
            </a:r>
            <a:r>
              <a:rPr lang="en-US" sz="6000" dirty="0" err="1"/>
              <a:t>d’apprentissage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NICOLAS Thomas</a:t>
            </a:r>
            <a:br>
              <a:rPr lang="en-US" sz="6000" dirty="0"/>
            </a:br>
            <a:r>
              <a:rPr lang="en-US" sz="6000" dirty="0"/>
              <a:t>2015-2016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3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/>
              <a:t>Nouveau </a:t>
            </a:r>
            <a:r>
              <a:rPr lang="en-US" sz="4800" dirty="0" err="1"/>
              <a:t>serveur</a:t>
            </a:r>
            <a:r>
              <a:rPr lang="en-US" sz="4800" dirty="0"/>
              <a:t> W.S.U.S</a:t>
            </a:r>
            <a:endParaRPr lang="fr-F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Récupération</a:t>
            </a:r>
            <a:r>
              <a:rPr lang="en-US" sz="2400" dirty="0"/>
              <a:t> des </a:t>
            </a:r>
            <a:r>
              <a:rPr lang="en-US" sz="2400" dirty="0" err="1"/>
              <a:t>paramétrages</a:t>
            </a:r>
            <a:r>
              <a:rPr lang="en-US" sz="2400" dirty="0"/>
              <a:t> de </a:t>
            </a:r>
            <a:r>
              <a:rPr lang="en-US" sz="2400" dirty="0" err="1"/>
              <a:t>l’ancien</a:t>
            </a:r>
            <a:r>
              <a:rPr lang="en-US" sz="2400" dirty="0"/>
              <a:t> </a:t>
            </a:r>
            <a:r>
              <a:rPr lang="en-US" sz="2400" dirty="0" err="1"/>
              <a:t>serveur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Paramétrage</a:t>
            </a:r>
            <a:r>
              <a:rPr lang="en-US" sz="2400" dirty="0"/>
              <a:t> de la base de </a:t>
            </a:r>
            <a:r>
              <a:rPr lang="en-US" sz="2400" dirty="0" err="1"/>
              <a:t>données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Paramétrage</a:t>
            </a:r>
            <a:r>
              <a:rPr lang="en-US" sz="2400" dirty="0"/>
              <a:t> des nouveaux “clients”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830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3200" dirty="0"/>
              <a:t>Temps passé sur les </a:t>
            </a:r>
            <a:r>
              <a:rPr lang="en-US" sz="3200" dirty="0" err="1"/>
              <a:t>différents</a:t>
            </a:r>
            <a:r>
              <a:rPr lang="en-US" sz="3200" dirty="0"/>
              <a:t> </a:t>
            </a:r>
            <a:r>
              <a:rPr lang="en-US" sz="3200" dirty="0" err="1"/>
              <a:t>projets</a:t>
            </a:r>
            <a:endParaRPr lang="fr-F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40239"/>
              </p:ext>
            </p:extLst>
          </p:nvPr>
        </p:nvGraphicFramePr>
        <p:xfrm>
          <a:off x="1219200" y="1817688"/>
          <a:ext cx="7467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06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34072"/>
            <a:ext cx="7239000" cy="1143000"/>
          </a:xfrm>
        </p:spPr>
        <p:txBody>
          <a:bodyPr/>
          <a:lstStyle/>
          <a:p>
            <a:r>
              <a:rPr lang="en-US" dirty="0"/>
              <a:t>Annexes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06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 err="1"/>
              <a:t>Fenêtre</a:t>
            </a:r>
            <a:r>
              <a:rPr lang="en-US" sz="4800" dirty="0"/>
              <a:t> Active Directory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4" y="2204864"/>
            <a:ext cx="7740352" cy="30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0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 err="1"/>
              <a:t>Fenêtre</a:t>
            </a:r>
            <a:r>
              <a:rPr lang="en-US" sz="4800" dirty="0"/>
              <a:t> Active Directory</a:t>
            </a:r>
            <a:endParaRPr lang="fr-FR" sz="4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3" y="1988840"/>
            <a:ext cx="812689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 err="1"/>
              <a:t>Fenêtre</a:t>
            </a:r>
            <a:r>
              <a:rPr lang="en-US" sz="4800" dirty="0"/>
              <a:t> WSUS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4" y="1844824"/>
            <a:ext cx="7380312" cy="38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 err="1"/>
              <a:t>Fenêtre</a:t>
            </a:r>
            <a:r>
              <a:rPr lang="en-US" sz="4800" dirty="0"/>
              <a:t> </a:t>
            </a:r>
            <a:r>
              <a:rPr lang="en-US" sz="4800" dirty="0" err="1"/>
              <a:t>Regedit</a:t>
            </a:r>
            <a:endParaRPr lang="fr-FR" sz="4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53" y="2146038"/>
            <a:ext cx="6763694" cy="3762900"/>
          </a:xfrm>
        </p:spPr>
      </p:pic>
    </p:spTree>
    <p:extLst>
      <p:ext uri="{BB962C8B-B14F-4D97-AF65-F5344CB8AC3E}">
        <p14:creationId xmlns:p14="http://schemas.microsoft.com/office/powerpoint/2010/main" val="40466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dirty="0" err="1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endParaRPr lang="en-US" dirty="0"/>
          </a:p>
          <a:p>
            <a:endParaRPr lang="en-US" dirty="0"/>
          </a:p>
          <a:p>
            <a:r>
              <a:rPr lang="en-US" dirty="0"/>
              <a:t>2) Description des </a:t>
            </a: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récurrentes</a:t>
            </a:r>
            <a:endParaRPr lang="en-US" dirty="0"/>
          </a:p>
          <a:p>
            <a:pPr lvl="1"/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journalières</a:t>
            </a:r>
            <a:endParaRPr lang="en-US" dirty="0"/>
          </a:p>
          <a:p>
            <a:pPr lvl="1"/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hebdomadaires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Projets</a:t>
            </a:r>
            <a:r>
              <a:rPr lang="en-US" dirty="0"/>
              <a:t> </a:t>
            </a:r>
            <a:r>
              <a:rPr lang="en-US" dirty="0" err="1"/>
              <a:t>menés</a:t>
            </a:r>
            <a:r>
              <a:rPr lang="en-US" dirty="0"/>
              <a:t> </a:t>
            </a:r>
            <a:r>
              <a:rPr lang="en-US" dirty="0" err="1"/>
              <a:t>durant</a:t>
            </a:r>
            <a:r>
              <a:rPr lang="en-US" dirty="0"/>
              <a:t> </a:t>
            </a:r>
            <a:r>
              <a:rPr lang="en-US" dirty="0" err="1"/>
              <a:t>l’année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65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Meridien</a:t>
            </a:r>
            <a:r>
              <a:rPr lang="en-US" dirty="0"/>
              <a:t> Nice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r>
              <a:rPr lang="en-US" dirty="0" err="1"/>
              <a:t>Hôtel</a:t>
            </a:r>
            <a:r>
              <a:rPr lang="en-US" dirty="0"/>
              <a:t> </a:t>
            </a:r>
            <a:r>
              <a:rPr lang="en-US" dirty="0" err="1"/>
              <a:t>quatre</a:t>
            </a:r>
            <a:r>
              <a:rPr lang="en-US" dirty="0"/>
              <a:t> </a:t>
            </a:r>
            <a:r>
              <a:rPr lang="en-US" dirty="0" err="1"/>
              <a:t>étoiles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Membre</a:t>
            </a:r>
            <a:r>
              <a:rPr lang="en-US" dirty="0"/>
              <a:t> du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Mariott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Situé</a:t>
            </a:r>
            <a:r>
              <a:rPr lang="en-US" dirty="0"/>
              <a:t> au 1 Promenade des </a:t>
            </a:r>
            <a:r>
              <a:rPr lang="en-US" dirty="0" err="1"/>
              <a:t>anglais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Propose des </a:t>
            </a:r>
            <a:r>
              <a:rPr lang="en-US" dirty="0" err="1"/>
              <a:t>chambres</a:t>
            </a:r>
            <a:r>
              <a:rPr lang="en-US" dirty="0"/>
              <a:t> et salons de </a:t>
            </a:r>
            <a:r>
              <a:rPr lang="en-US" dirty="0" err="1"/>
              <a:t>conférence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800" dirty="0" err="1"/>
              <a:t>Mes</a:t>
            </a:r>
            <a:r>
              <a:rPr lang="en-US" sz="4800" dirty="0"/>
              <a:t> </a:t>
            </a:r>
            <a:r>
              <a:rPr lang="en-US" sz="4800" dirty="0" err="1"/>
              <a:t>tâches</a:t>
            </a:r>
            <a:r>
              <a:rPr lang="en-US" sz="4800" dirty="0"/>
              <a:t> </a:t>
            </a:r>
            <a:r>
              <a:rPr lang="en-US" sz="4800" dirty="0" err="1"/>
              <a:t>hebdomadaires</a:t>
            </a:r>
            <a:endParaRPr lang="fr-F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Verifier les </a:t>
            </a:r>
            <a:r>
              <a:rPr lang="en-US" sz="2000" dirty="0" err="1"/>
              <a:t>différentes</a:t>
            </a:r>
            <a:r>
              <a:rPr lang="en-US" sz="2000" dirty="0"/>
              <a:t> bases de </a:t>
            </a:r>
            <a:r>
              <a:rPr lang="en-US" sz="2000" dirty="0" err="1"/>
              <a:t>données</a:t>
            </a:r>
            <a:r>
              <a:rPr lang="en-US" sz="2000" dirty="0"/>
              <a:t> et les comparer</a:t>
            </a:r>
          </a:p>
          <a:p>
            <a:endParaRPr lang="en-US" sz="2000" dirty="0"/>
          </a:p>
          <a:p>
            <a:r>
              <a:rPr lang="en-US" sz="2000" dirty="0" err="1"/>
              <a:t>S’assurer</a:t>
            </a:r>
            <a:r>
              <a:rPr lang="en-US" sz="2000" dirty="0"/>
              <a:t> du bon </a:t>
            </a:r>
            <a:r>
              <a:rPr lang="en-US" sz="2000" dirty="0" err="1"/>
              <a:t>fonctionnement</a:t>
            </a:r>
            <a:r>
              <a:rPr lang="en-US" sz="2000" dirty="0"/>
              <a:t> des </a:t>
            </a:r>
            <a:r>
              <a:rPr lang="en-US" sz="2000" dirty="0" err="1"/>
              <a:t>serveurs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Faire un </a:t>
            </a:r>
            <a:r>
              <a:rPr lang="en-US" sz="2000" dirty="0" err="1"/>
              <a:t>rapide</a:t>
            </a:r>
            <a:r>
              <a:rPr lang="en-US" sz="2000" dirty="0"/>
              <a:t> </a:t>
            </a:r>
            <a:r>
              <a:rPr lang="en-US" sz="2000" dirty="0" err="1"/>
              <a:t>inventaire</a:t>
            </a:r>
            <a:r>
              <a:rPr lang="en-US" sz="2000" dirty="0"/>
              <a:t> du stock</a:t>
            </a:r>
          </a:p>
          <a:p>
            <a:endParaRPr lang="en-US" sz="2000" dirty="0"/>
          </a:p>
          <a:p>
            <a:r>
              <a:rPr lang="en-US" sz="2000" dirty="0" err="1"/>
              <a:t>Appliquer</a:t>
            </a:r>
            <a:r>
              <a:rPr lang="en-US" sz="2000" dirty="0"/>
              <a:t> les </a:t>
            </a:r>
            <a:r>
              <a:rPr lang="en-US" sz="2000" dirty="0" err="1"/>
              <a:t>procédures</a:t>
            </a:r>
            <a:r>
              <a:rPr lang="en-US" sz="2000" dirty="0"/>
              <a:t> </a:t>
            </a:r>
            <a:r>
              <a:rPr lang="en-US" sz="2000" dirty="0" err="1"/>
              <a:t>Mariott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Résoudre</a:t>
            </a:r>
            <a:r>
              <a:rPr lang="en-US" sz="2000" dirty="0"/>
              <a:t> les </a:t>
            </a:r>
            <a:r>
              <a:rPr lang="en-US" sz="2000" dirty="0" err="1"/>
              <a:t>problèmes</a:t>
            </a:r>
            <a:r>
              <a:rPr lang="en-US" sz="2000" dirty="0"/>
              <a:t> de </a:t>
            </a:r>
            <a:r>
              <a:rPr lang="en-US" sz="2000" dirty="0" err="1"/>
              <a:t>sécurité</a:t>
            </a:r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944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5400" dirty="0" err="1"/>
              <a:t>Mes</a:t>
            </a:r>
            <a:r>
              <a:rPr lang="en-US" sz="5400" dirty="0"/>
              <a:t> </a:t>
            </a:r>
            <a:r>
              <a:rPr lang="en-US" sz="5400" dirty="0" err="1"/>
              <a:t>tâches</a:t>
            </a:r>
            <a:r>
              <a:rPr lang="en-US" sz="5400" dirty="0"/>
              <a:t> </a:t>
            </a:r>
            <a:r>
              <a:rPr lang="en-US" sz="5400" dirty="0" err="1"/>
              <a:t>journalières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Support technique à </a:t>
            </a:r>
            <a:r>
              <a:rPr lang="en-US" dirty="0" err="1"/>
              <a:t>l’utilisateur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Avancement</a:t>
            </a:r>
            <a:r>
              <a:rPr lang="en-US" dirty="0"/>
              <a:t> du/des </a:t>
            </a:r>
            <a:r>
              <a:rPr lang="en-US" dirty="0" err="1"/>
              <a:t>projet</a:t>
            </a:r>
            <a:r>
              <a:rPr lang="en-US" dirty="0"/>
              <a:t>(s)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40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792088"/>
          </a:xfrm>
        </p:spPr>
        <p:txBody>
          <a:bodyPr/>
          <a:lstStyle/>
          <a:p>
            <a:r>
              <a:rPr lang="en-US" sz="3200" dirty="0" err="1"/>
              <a:t>Répartition</a:t>
            </a:r>
            <a:r>
              <a:rPr lang="en-US" sz="3200" dirty="0"/>
              <a:t> des </a:t>
            </a:r>
            <a:r>
              <a:rPr lang="en-US" sz="3200" dirty="0" err="1"/>
              <a:t>tâches</a:t>
            </a:r>
            <a:r>
              <a:rPr lang="en-US" sz="3200" dirty="0"/>
              <a:t> </a:t>
            </a:r>
            <a:r>
              <a:rPr lang="en-US" sz="3200" dirty="0" err="1"/>
              <a:t>dans</a:t>
            </a:r>
            <a:r>
              <a:rPr lang="en-US" sz="3200" dirty="0"/>
              <a:t> </a:t>
            </a:r>
            <a:r>
              <a:rPr lang="en-US" sz="3200" dirty="0" err="1"/>
              <a:t>une</a:t>
            </a:r>
            <a:r>
              <a:rPr lang="en-US" sz="3200" dirty="0"/>
              <a:t> </a:t>
            </a:r>
            <a:r>
              <a:rPr lang="en-US" sz="3200" dirty="0" err="1"/>
              <a:t>journée</a:t>
            </a:r>
            <a:endParaRPr lang="fr-F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6138"/>
              </p:ext>
            </p:extLst>
          </p:nvPr>
        </p:nvGraphicFramePr>
        <p:xfrm>
          <a:off x="1219200" y="1817688"/>
          <a:ext cx="7467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4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6000" dirty="0" err="1"/>
              <a:t>Mes</a:t>
            </a:r>
            <a:r>
              <a:rPr lang="en-US" sz="6000" dirty="0"/>
              <a:t> </a:t>
            </a:r>
            <a:r>
              <a:rPr lang="en-US" sz="6000" dirty="0" err="1"/>
              <a:t>différents</a:t>
            </a:r>
            <a:r>
              <a:rPr lang="en-US" sz="6000" dirty="0"/>
              <a:t> </a:t>
            </a:r>
            <a:r>
              <a:rPr lang="en-US" sz="6000" dirty="0" err="1"/>
              <a:t>projets</a:t>
            </a:r>
            <a:endParaRPr lang="fr-FR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Mise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place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plateforme</a:t>
            </a:r>
            <a:r>
              <a:rPr lang="en-US" sz="2400" dirty="0"/>
              <a:t> de </a:t>
            </a:r>
            <a:r>
              <a:rPr lang="en-US" sz="2400" dirty="0" err="1"/>
              <a:t>gestion</a:t>
            </a:r>
            <a:r>
              <a:rPr lang="en-US" sz="2400" dirty="0"/>
              <a:t> à distance</a:t>
            </a:r>
          </a:p>
          <a:p>
            <a:endParaRPr lang="en-US" dirty="0"/>
          </a:p>
          <a:p>
            <a:r>
              <a:rPr lang="en-US" dirty="0" err="1"/>
              <a:t>Déploiement</a:t>
            </a:r>
            <a:r>
              <a:rPr lang="en-US" dirty="0"/>
              <a:t> de Windows 10</a:t>
            </a:r>
          </a:p>
          <a:p>
            <a:endParaRPr lang="en-US" dirty="0"/>
          </a:p>
          <a:p>
            <a:r>
              <a:rPr lang="en-US" sz="2400" dirty="0" err="1"/>
              <a:t>Déploiement</a:t>
            </a:r>
            <a:r>
              <a:rPr lang="en-US" sz="2400" dirty="0"/>
              <a:t> du nouveau </a:t>
            </a:r>
            <a:r>
              <a:rPr lang="en-US" sz="2400" dirty="0" err="1"/>
              <a:t>serveur</a:t>
            </a:r>
            <a:r>
              <a:rPr lang="en-US" sz="2400" dirty="0"/>
              <a:t> de </a:t>
            </a:r>
            <a:r>
              <a:rPr lang="en-US" sz="2400" dirty="0" err="1"/>
              <a:t>mise</a:t>
            </a:r>
            <a:r>
              <a:rPr lang="en-US" sz="2400" dirty="0"/>
              <a:t> à jour</a:t>
            </a:r>
          </a:p>
          <a:p>
            <a:endParaRPr lang="en-US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944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dirty="0"/>
              <a:t>Dell Expert Assist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5112568" cy="38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239000" cy="1143000"/>
          </a:xfrm>
        </p:spPr>
        <p:txBody>
          <a:bodyPr/>
          <a:lstStyle/>
          <a:p>
            <a:r>
              <a:rPr lang="en-US" sz="4400" dirty="0" err="1"/>
              <a:t>Déploiement</a:t>
            </a:r>
            <a:r>
              <a:rPr lang="en-US" sz="4400" dirty="0"/>
              <a:t> de Windows 10</a:t>
            </a:r>
            <a:endParaRPr lang="fr-F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17712"/>
            <a:ext cx="7467600" cy="44196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Phase de test au bureau pour </a:t>
            </a:r>
            <a:r>
              <a:rPr lang="en-US" sz="2400" dirty="0" err="1"/>
              <a:t>tous</a:t>
            </a:r>
            <a:r>
              <a:rPr lang="en-US" sz="2400" dirty="0"/>
              <a:t> les </a:t>
            </a:r>
            <a:r>
              <a:rPr lang="en-US" sz="2400" dirty="0" err="1"/>
              <a:t>logiciels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Préparation</a:t>
            </a:r>
            <a:r>
              <a:rPr lang="en-US" sz="2400" dirty="0"/>
              <a:t> d’un “Ghost” et d’un </a:t>
            </a:r>
            <a:r>
              <a:rPr lang="en-US" sz="2400" dirty="0" err="1"/>
              <a:t>profil</a:t>
            </a:r>
            <a:r>
              <a:rPr lang="en-US" sz="2400" dirty="0"/>
              <a:t> par </a:t>
            </a:r>
            <a:r>
              <a:rPr lang="en-US" sz="2400" dirty="0" err="1"/>
              <a:t>défaut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Création</a:t>
            </a:r>
            <a:r>
              <a:rPr lang="en-US" sz="2400" dirty="0"/>
              <a:t> d’un plan de </a:t>
            </a:r>
            <a:r>
              <a:rPr lang="en-US" sz="2400" dirty="0" err="1"/>
              <a:t>déploiement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Mise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place des nouveaux </a:t>
            </a:r>
            <a:r>
              <a:rPr lang="en-US" sz="2400" dirty="0" err="1"/>
              <a:t>postes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8306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39</TotalTime>
  <Words>205</Words>
  <Application>Microsoft Office PowerPoint</Application>
  <PresentationFormat>Affichage à l'écran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Thermal</vt:lpstr>
      <vt:lpstr>Soutenance d’apprentissage  NICOLAS Thomas 2015-2016</vt:lpstr>
      <vt:lpstr>Sommaire</vt:lpstr>
      <vt:lpstr>Le Meridien Nice</vt:lpstr>
      <vt:lpstr>Mes tâches hebdomadaires</vt:lpstr>
      <vt:lpstr>Mes tâches journalières</vt:lpstr>
      <vt:lpstr>Répartition des tâches dans une journée</vt:lpstr>
      <vt:lpstr>Mes différents projets</vt:lpstr>
      <vt:lpstr>Dell Expert Assist</vt:lpstr>
      <vt:lpstr>Déploiement de Windows 10</vt:lpstr>
      <vt:lpstr>Nouveau serveur W.S.U.S</vt:lpstr>
      <vt:lpstr>Temps passé sur les différents projets</vt:lpstr>
      <vt:lpstr>Annexes</vt:lpstr>
      <vt:lpstr>Fenêtre Active Directory</vt:lpstr>
      <vt:lpstr>Fenêtre Active Directory</vt:lpstr>
      <vt:lpstr>Fenêtre WSUS</vt:lpstr>
      <vt:lpstr>Fenêtre Regedit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d’apprentissage  NICOLAS Thomas 2015-2016</dc:title>
  <dc:creator>Thomas NICOLAS</dc:creator>
  <cp:lastModifiedBy>Thomas NICOLAS</cp:lastModifiedBy>
  <cp:revision>6</cp:revision>
  <dcterms:created xsi:type="dcterms:W3CDTF">2016-06-11T11:29:16Z</dcterms:created>
  <dcterms:modified xsi:type="dcterms:W3CDTF">2016-06-14T17:28:55Z</dcterms:modified>
</cp:coreProperties>
</file>