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69572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Meridien</a:t>
            </a:r>
            <a:r>
              <a:rPr lang="fr-FR" dirty="0" smtClean="0"/>
              <a:t> Nice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92731"/>
            <a:ext cx="6400800" cy="1898469"/>
          </a:xfrm>
        </p:spPr>
        <p:txBody>
          <a:bodyPr>
            <a:normAutofit/>
          </a:bodyPr>
          <a:lstStyle/>
          <a:p>
            <a:pPr lvl="0"/>
            <a:r>
              <a:rPr lang="fr-FR" sz="2400" dirty="0" smtClean="0">
                <a:solidFill>
                  <a:schemeClr val="tx1"/>
                </a:solidFill>
              </a:rPr>
              <a:t>1 </a:t>
            </a:r>
            <a:r>
              <a:rPr lang="fr-FR" altLang="fr-F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Prom</a:t>
            </a: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</a:rPr>
              <a:t>. des Anglais, 06046 Nice</a:t>
            </a:r>
            <a:b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</a:rPr>
              <a:t>04 97 03 44 44 </a:t>
            </a:r>
          </a:p>
          <a:p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921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11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Secteur</vt:lpstr>
      <vt:lpstr>Le Meridien Nice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Meridien Nice</dc:title>
  <dc:creator>Thomas NICOLAS</dc:creator>
  <cp:lastModifiedBy>Thomas NICOLAS</cp:lastModifiedBy>
  <cp:revision>1</cp:revision>
  <dcterms:created xsi:type="dcterms:W3CDTF">2015-10-09T06:01:02Z</dcterms:created>
  <dcterms:modified xsi:type="dcterms:W3CDTF">2015-10-09T06:08:44Z</dcterms:modified>
</cp:coreProperties>
</file>