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5"/>
  </p:sldMasterIdLst>
  <p:sldIdLst>
    <p:sldId id="256" r:id="rId26"/>
    <p:sldId id="258" r:id="rId27"/>
    <p:sldId id="257" r:id="rId28"/>
    <p:sldId id="260" r:id="rId29"/>
    <p:sldId id="261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 non connecté" id="{1E00E500-CCAF-46B5-8432-7F092AF52A40}">
          <p14:sldIdLst>
            <p14:sldId id="256"/>
          </p14:sldIdLst>
        </p14:section>
        <p14:section name="Après clic sur un bouton" id="{846BCB16-4F57-4199-8047-5AB7E02E256A}">
          <p14:sldIdLst>
            <p14:sldId id="258"/>
          </p14:sldIdLst>
        </p14:section>
        <p14:section name="Si connecté" id="{E6412C14-4818-4350-A574-0C1C62841D2A}">
          <p14:sldIdLst>
            <p14:sldId id="257"/>
          </p14:sldIdLst>
        </p14:section>
        <p14:section name="Recherche de voitures" id="{5A2C23EC-91D0-403E-A7F5-6E72F5AB9BCA}">
          <p14:sldIdLst>
            <p14:sldId id="260"/>
          </p14:sldIdLst>
        </p14:section>
        <p14:section name="Après clic sur un covoiturage" id="{8C4850AA-27ED-49F9-A919-F53509AF90CF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5918-B050-4841-AD26-BEE16EA57BC5}" type="datetimeFigureOut">
              <a:rPr lang="fr-FR" smtClean="0"/>
              <a:t>16/03/2016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1332-9F56-4A83-9C00-219042E46FB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26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5918-B050-4841-AD26-BEE16EA57BC5}" type="datetimeFigureOut">
              <a:rPr lang="fr-FR" smtClean="0"/>
              <a:t>16/03/2016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1332-9F56-4A83-9C00-219042E46FB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638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5918-B050-4841-AD26-BEE16EA57BC5}" type="datetimeFigureOut">
              <a:rPr lang="fr-FR" smtClean="0"/>
              <a:t>16/03/2016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1332-9F56-4A83-9C00-219042E46FB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16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5918-B050-4841-AD26-BEE16EA57BC5}" type="datetimeFigureOut">
              <a:rPr lang="fr-FR" smtClean="0"/>
              <a:t>16/03/2016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1332-9F56-4A83-9C00-219042E46FB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18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5918-B050-4841-AD26-BEE16EA57BC5}" type="datetimeFigureOut">
              <a:rPr lang="fr-FR" smtClean="0"/>
              <a:t>16/03/2016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1332-9F56-4A83-9C00-219042E46FB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60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5918-B050-4841-AD26-BEE16EA57BC5}" type="datetimeFigureOut">
              <a:rPr lang="fr-FR" smtClean="0"/>
              <a:t>16/03/2016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1332-9F56-4A83-9C00-219042E46FB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2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5918-B050-4841-AD26-BEE16EA57BC5}" type="datetimeFigureOut">
              <a:rPr lang="fr-FR" smtClean="0"/>
              <a:t>16/03/2016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1332-9F56-4A83-9C00-219042E46FB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8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5918-B050-4841-AD26-BEE16EA57BC5}" type="datetimeFigureOut">
              <a:rPr lang="fr-FR" smtClean="0"/>
              <a:t>16/03/2016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1332-9F56-4A83-9C00-219042E46FB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51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5918-B050-4841-AD26-BEE16EA57BC5}" type="datetimeFigureOut">
              <a:rPr lang="fr-FR" smtClean="0"/>
              <a:t>16/03/2016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1332-9F56-4A83-9C00-219042E46FB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22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5918-B050-4841-AD26-BEE16EA57BC5}" type="datetimeFigureOut">
              <a:rPr lang="fr-FR" smtClean="0"/>
              <a:t>16/03/2016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1332-9F56-4A83-9C00-219042E46FB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82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5918-B050-4841-AD26-BEE16EA57BC5}" type="datetimeFigureOut">
              <a:rPr lang="fr-FR" smtClean="0"/>
              <a:t>16/03/2016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1332-9F56-4A83-9C00-219042E46FB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6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45918-B050-4841-AD26-BEE16EA57BC5}" type="datetimeFigureOut">
              <a:rPr lang="fr-FR" smtClean="0"/>
              <a:t>16/03/2016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61332-9F56-4A83-9C00-219042E46FB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25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1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1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2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3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8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7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9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5.xml"/><Relationship Id="rId7" Type="http://schemas.openxmlformats.org/officeDocument/2006/relationships/image" Target="../media/image3.pn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20.xml"/><Relationship Id="rId7" Type="http://schemas.openxmlformats.org/officeDocument/2006/relationships/customXml" Target="../../customXml/item18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19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23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2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21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8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1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0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9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9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9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9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76" name="Groupe 75"/>
          <p:cNvGrpSpPr/>
          <p:nvPr/>
        </p:nvGrpSpPr>
        <p:grpSpPr>
          <a:xfrm>
            <a:off x="3045654" y="1330528"/>
            <a:ext cx="6305626" cy="301198"/>
            <a:chOff x="3123460" y="808807"/>
            <a:chExt cx="6305626" cy="301198"/>
          </a:xfrm>
        </p:grpSpPr>
        <p:grpSp>
          <p:nvGrpSpPr>
            <p:cNvPr id="71" name="Groupe 70"/>
            <p:cNvGrpSpPr/>
            <p:nvPr/>
          </p:nvGrpSpPr>
          <p:grpSpPr>
            <a:xfrm>
              <a:off x="3123460" y="808807"/>
              <a:ext cx="2368670" cy="276999"/>
              <a:chOff x="4343562" y="1386212"/>
              <a:chExt cx="2368670" cy="276999"/>
            </a:xfrm>
          </p:grpSpPr>
          <p:sp>
            <p:nvSpPr>
              <p:cNvPr id="40" name="Content"/>
              <p:cNvSpPr/>
              <p:nvPr>
                <p:custDataLst>
                  <p:custData r:id="rId6"/>
                </p:custDataLst>
              </p:nvPr>
            </p:nvSpPr>
            <p:spPr>
              <a:xfrm>
                <a:off x="5492130" y="1434611"/>
                <a:ext cx="1220102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4343562" y="1386212"/>
                <a:ext cx="10723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Adresse mail : </a:t>
                </a:r>
                <a:endParaRPr lang="fr-FR" sz="1200" dirty="0"/>
              </a:p>
            </p:txBody>
          </p:sp>
        </p:grpSp>
        <p:grpSp>
          <p:nvGrpSpPr>
            <p:cNvPr id="72" name="Groupe 71"/>
            <p:cNvGrpSpPr/>
            <p:nvPr/>
          </p:nvGrpSpPr>
          <p:grpSpPr>
            <a:xfrm>
              <a:off x="5561328" y="833006"/>
              <a:ext cx="2368670" cy="276999"/>
              <a:chOff x="4343562" y="1386212"/>
              <a:chExt cx="2368670" cy="276999"/>
            </a:xfrm>
          </p:grpSpPr>
          <p:sp>
            <p:nvSpPr>
              <p:cNvPr id="73" name="Content"/>
              <p:cNvSpPr/>
              <p:nvPr>
                <p:custDataLst>
                  <p:custData r:id="rId5"/>
                </p:custDataLst>
              </p:nvPr>
            </p:nvSpPr>
            <p:spPr>
              <a:xfrm>
                <a:off x="5492130" y="1434611"/>
                <a:ext cx="1220102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text</a:t>
                </a: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4343562" y="1386212"/>
                <a:ext cx="11485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Mot de passe :</a:t>
                </a:r>
                <a:endParaRPr lang="fr-FR" sz="1200" dirty="0"/>
              </a:p>
            </p:txBody>
          </p:sp>
        </p:grpSp>
        <p:sp>
          <p:nvSpPr>
            <p:cNvPr id="75" name="Content"/>
            <p:cNvSpPr/>
            <p:nvPr>
              <p:custDataLst>
                <p:custData r:id="rId4"/>
              </p:custDataLst>
            </p:nvPr>
          </p:nvSpPr>
          <p:spPr>
            <a:xfrm>
              <a:off x="8322494" y="88140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Se connecter</a:t>
              </a: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2579314" y="3537204"/>
            <a:ext cx="7033372" cy="824122"/>
            <a:chOff x="2495830" y="3016938"/>
            <a:chExt cx="7033372" cy="824122"/>
          </a:xfrm>
        </p:grpSpPr>
        <p:sp>
          <p:nvSpPr>
            <p:cNvPr id="113" name="Content"/>
            <p:cNvSpPr/>
            <p:nvPr>
              <p:custDataLst>
                <p:custData r:id="rId2"/>
              </p:custDataLst>
            </p:nvPr>
          </p:nvSpPr>
          <p:spPr>
            <a:xfrm>
              <a:off x="6532902" y="3016938"/>
              <a:ext cx="2996300" cy="82412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Demander</a:t>
              </a:r>
            </a:p>
          </p:txBody>
        </p:sp>
        <p:sp>
          <p:nvSpPr>
            <p:cNvPr id="114" name="Content"/>
            <p:cNvSpPr/>
            <p:nvPr>
              <p:custDataLst>
                <p:custData r:id="rId3"/>
              </p:custDataLst>
            </p:nvPr>
          </p:nvSpPr>
          <p:spPr>
            <a:xfrm>
              <a:off x="2495830" y="3016939"/>
              <a:ext cx="2996300" cy="82412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Proposer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292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4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5" name="Groupe 64"/>
          <p:cNvGrpSpPr/>
          <p:nvPr/>
        </p:nvGrpSpPr>
        <p:grpSpPr>
          <a:xfrm>
            <a:off x="4376738" y="2327331"/>
            <a:ext cx="3438525" cy="2203339"/>
            <a:chOff x="4362450" y="2209477"/>
            <a:chExt cx="3438525" cy="2203339"/>
          </a:xfrm>
        </p:grpSpPr>
        <p:grpSp>
          <p:nvGrpSpPr>
            <p:cNvPr id="30" name="Groupe 29"/>
            <p:cNvGrpSpPr/>
            <p:nvPr/>
          </p:nvGrpSpPr>
          <p:grpSpPr>
            <a:xfrm>
              <a:off x="4897377" y="2511744"/>
              <a:ext cx="2368670" cy="1306131"/>
              <a:chOff x="4911665" y="2310348"/>
              <a:chExt cx="2368670" cy="1306131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4911665" y="2310348"/>
                <a:ext cx="2368670" cy="276999"/>
                <a:chOff x="4343562" y="1386212"/>
                <a:chExt cx="2368670" cy="276999"/>
              </a:xfrm>
            </p:grpSpPr>
            <p:sp>
              <p:nvSpPr>
                <p:cNvPr id="18" name="Content"/>
                <p:cNvSpPr/>
                <p:nvPr>
                  <p:custDataLst>
                    <p:custData r:id="rId6"/>
                  </p:custDataLst>
                </p:nvPr>
              </p:nvSpPr>
              <p:spPr>
                <a:xfrm>
                  <a:off x="5492130" y="1434611"/>
                  <a:ext cx="1220102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19" name="ZoneTexte 18"/>
                <p:cNvSpPr txBox="1"/>
                <p:nvPr/>
              </p:nvSpPr>
              <p:spPr>
                <a:xfrm>
                  <a:off x="4343562" y="1386212"/>
                  <a:ext cx="107236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Adresse mail : </a:t>
                  </a:r>
                  <a:endParaRPr lang="fr-FR" sz="1200" dirty="0"/>
                </a:p>
              </p:txBody>
            </p:sp>
          </p:grpSp>
          <p:grpSp>
            <p:nvGrpSpPr>
              <p:cNvPr id="14" name="Groupe 13"/>
              <p:cNvGrpSpPr/>
              <p:nvPr/>
            </p:nvGrpSpPr>
            <p:grpSpPr>
              <a:xfrm>
                <a:off x="4911665" y="2784488"/>
                <a:ext cx="2368670" cy="276999"/>
                <a:chOff x="4343562" y="1386212"/>
                <a:chExt cx="2368670" cy="276999"/>
              </a:xfrm>
            </p:grpSpPr>
            <p:sp>
              <p:nvSpPr>
                <p:cNvPr id="16" name="Content"/>
                <p:cNvSpPr/>
                <p:nvPr>
                  <p:custDataLst>
                    <p:custData r:id="rId5"/>
                  </p:custDataLst>
                </p:nvPr>
              </p:nvSpPr>
              <p:spPr>
                <a:xfrm>
                  <a:off x="5492130" y="1434611"/>
                  <a:ext cx="1220102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text</a:t>
                  </a:r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4343562" y="1386212"/>
                  <a:ext cx="114856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Mot de passe :</a:t>
                  </a:r>
                  <a:endParaRPr lang="fr-FR" sz="1200" dirty="0"/>
                </a:p>
              </p:txBody>
            </p:sp>
          </p:grpSp>
          <p:sp>
            <p:nvSpPr>
              <p:cNvPr id="15" name="Content"/>
              <p:cNvSpPr/>
              <p:nvPr>
                <p:custDataLst>
                  <p:custData r:id="rId3"/>
                </p:custDataLst>
              </p:nvPr>
            </p:nvSpPr>
            <p:spPr>
              <a:xfrm>
                <a:off x="4911665" y="3147373"/>
                <a:ext cx="2368670" cy="253662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Se connecter</a:t>
                </a: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6207967" y="3401035"/>
                <a:ext cx="102627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u="sng" dirty="0"/>
                  <a:t>Mot de passe oublié</a:t>
                </a:r>
                <a:endParaRPr lang="fr-FR" sz="800" u="sng" dirty="0"/>
              </a:p>
            </p:txBody>
          </p:sp>
          <p:grpSp>
            <p:nvGrpSpPr>
              <p:cNvPr id="24" name="CheckBoxChecked"/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4911665" y="3425011"/>
                <a:ext cx="972705" cy="182880"/>
                <a:chOff x="4317072" y="3336403"/>
                <a:chExt cx="972705" cy="182880"/>
              </a:xfrm>
            </p:grpSpPr>
            <p:grpSp>
              <p:nvGrpSpPr>
                <p:cNvPr id="25" name="Group 2"/>
                <p:cNvGrpSpPr/>
                <p:nvPr/>
              </p:nvGrpSpPr>
              <p:grpSpPr>
                <a:xfrm>
                  <a:off x="4354458" y="3336403"/>
                  <a:ext cx="935319" cy="182880"/>
                  <a:chOff x="5179847" y="2109936"/>
                  <a:chExt cx="876582" cy="171449"/>
                </a:xfrm>
              </p:grpSpPr>
              <p:sp>
                <p:nvSpPr>
                  <p:cNvPr id="27" name="Content"/>
                  <p:cNvSpPr txBox="1">
                    <a:spLocks/>
                  </p:cNvSpPr>
                  <p:nvPr/>
                </p:nvSpPr>
                <p:spPr>
                  <a:xfrm>
                    <a:off x="5179847" y="2109936"/>
                    <a:ext cx="876582" cy="171449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8288" rIns="45720" bIns="27432" rtlCol="0" anchor="ctr" anchorCtr="0">
                    <a:spAutoFit/>
                  </a:bodyPr>
                  <a:lstStyle/>
                  <a:p>
                    <a:r>
                      <a:rPr lang="en-US" sz="800" dirty="0" err="1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Rester</a:t>
                    </a:r>
                    <a:r>
                      <a: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</a:t>
                    </a:r>
                    <a:r>
                      <a:rPr lang="en-US" sz="800" dirty="0" err="1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connecté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8" name="CheckBox"/>
                  <p:cNvSpPr>
                    <a:spLocks/>
                  </p:cNvSpPr>
                  <p:nvPr/>
                </p:nvSpPr>
                <p:spPr>
                  <a:xfrm>
                    <a:off x="5179847" y="2146845"/>
                    <a:ext cx="100012" cy="97632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>
                        <a:lumMod val="65000"/>
                      </a:srgbClr>
                    </a:solidFill>
                  </a:ln>
                  <a:effectLst>
                    <a:innerShdw blurRad="63500">
                      <a:prstClr val="black">
                        <a:alpha val="17000"/>
                      </a:prstClr>
                    </a:innerShdw>
                  </a:effectLst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26" name="Check" descr="C:\Users\t-dantay\Documents\WPIcons\appbar.check.rest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17072" y="3336403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5" name="Groupe 34"/>
            <p:cNvGrpSpPr/>
            <p:nvPr/>
          </p:nvGrpSpPr>
          <p:grpSpPr>
            <a:xfrm>
              <a:off x="4927211" y="4161121"/>
              <a:ext cx="2309002" cy="251695"/>
              <a:chOff x="4934761" y="3656619"/>
              <a:chExt cx="2309002" cy="251695"/>
            </a:xfrm>
          </p:grpSpPr>
          <p:sp>
            <p:nvSpPr>
              <p:cNvPr id="21" name="ZoneTexte 20"/>
              <p:cNvSpPr txBox="1"/>
              <p:nvPr/>
            </p:nvSpPr>
            <p:spPr>
              <a:xfrm>
                <a:off x="4934761" y="3659357"/>
                <a:ext cx="12611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Pas encore inscrit ? </a:t>
                </a:r>
                <a:endParaRPr lang="fr-FR" sz="1000" u="sng" dirty="0"/>
              </a:p>
            </p:txBody>
          </p:sp>
          <p:sp>
            <p:nvSpPr>
              <p:cNvPr id="29" name="Content"/>
              <p:cNvSpPr/>
              <p:nvPr>
                <p:custDataLst>
                  <p:custData r:id="rId2"/>
                </p:custDataLst>
              </p:nvPr>
            </p:nvSpPr>
            <p:spPr>
              <a:xfrm>
                <a:off x="6054488" y="3656619"/>
                <a:ext cx="1189275" cy="25169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Créer un compte</a:t>
                </a: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4362450" y="2209477"/>
              <a:ext cx="3438525" cy="18600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7042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1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3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2" name="Groupe 1"/>
          <p:cNvGrpSpPr/>
          <p:nvPr/>
        </p:nvGrpSpPr>
        <p:grpSpPr>
          <a:xfrm>
            <a:off x="2579314" y="3537204"/>
            <a:ext cx="7033372" cy="824122"/>
            <a:chOff x="2495830" y="3016938"/>
            <a:chExt cx="7033372" cy="824122"/>
          </a:xfrm>
        </p:grpSpPr>
        <p:sp>
          <p:nvSpPr>
            <p:cNvPr id="38" name="Content"/>
            <p:cNvSpPr/>
            <p:nvPr>
              <p:custDataLst>
                <p:custData r:id="rId2"/>
              </p:custDataLst>
            </p:nvPr>
          </p:nvSpPr>
          <p:spPr>
            <a:xfrm>
              <a:off x="6532902" y="3016938"/>
              <a:ext cx="2996300" cy="82412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Demander</a:t>
              </a:r>
            </a:p>
          </p:txBody>
        </p:sp>
        <p:sp>
          <p:nvSpPr>
            <p:cNvPr id="39" name="Content"/>
            <p:cNvSpPr/>
            <p:nvPr>
              <p:custDataLst>
                <p:custData r:id="rId3"/>
              </p:custDataLst>
            </p:nvPr>
          </p:nvSpPr>
          <p:spPr>
            <a:xfrm>
              <a:off x="2495830" y="3016939"/>
              <a:ext cx="2996300" cy="82412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Proposer</a:t>
              </a:r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4502193" y="1183930"/>
            <a:ext cx="318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Bonjour $nom $prenom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7763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1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3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0" name="ZoneTexte 69"/>
          <p:cNvSpPr txBox="1"/>
          <p:nvPr/>
        </p:nvSpPr>
        <p:spPr>
          <a:xfrm>
            <a:off x="4502193" y="1183930"/>
            <a:ext cx="318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Bonjour $nom $prenom</a:t>
            </a:r>
            <a:endParaRPr lang="fr-FR" sz="2400" dirty="0"/>
          </a:p>
        </p:txBody>
      </p:sp>
      <p:grpSp>
        <p:nvGrpSpPr>
          <p:cNvPr id="57" name="Groupe 56"/>
          <p:cNvGrpSpPr/>
          <p:nvPr/>
        </p:nvGrpSpPr>
        <p:grpSpPr>
          <a:xfrm>
            <a:off x="1851669" y="3043707"/>
            <a:ext cx="8499495" cy="914400"/>
            <a:chOff x="1862394" y="2651825"/>
            <a:chExt cx="8499495" cy="914400"/>
          </a:xfrm>
        </p:grpSpPr>
        <p:sp>
          <p:nvSpPr>
            <p:cNvPr id="10" name="Rectangle 9"/>
            <p:cNvSpPr/>
            <p:nvPr/>
          </p:nvSpPr>
          <p:spPr>
            <a:xfrm>
              <a:off x="1862394" y="2651825"/>
              <a:ext cx="8465651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953234" y="2782669"/>
              <a:ext cx="1302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Nom</a:t>
              </a:r>
            </a:p>
            <a:p>
              <a:pPr algn="ctr"/>
              <a:r>
                <a:rPr lang="en-US" dirty="0"/>
                <a:t>Prenom</a:t>
              </a:r>
              <a:endParaRPr lang="fr-FR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540986" y="2921168"/>
              <a:ext cx="3434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Date de </a:t>
              </a:r>
              <a:r>
                <a:rPr lang="en-US" dirty="0" err="1"/>
                <a:t>départ</a:t>
              </a:r>
              <a:r>
                <a:rPr lang="en-US" dirty="0"/>
                <a:t> et </a:t>
              </a:r>
              <a:r>
                <a:rPr lang="en-US" dirty="0" err="1"/>
                <a:t>Heure</a:t>
              </a:r>
              <a:r>
                <a:rPr lang="en-US" dirty="0"/>
                <a:t> de </a:t>
              </a:r>
              <a:r>
                <a:rPr lang="en-US" dirty="0" err="1"/>
                <a:t>départ</a:t>
              </a:r>
              <a:endParaRPr lang="en-US" dirty="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7105827" y="2921168"/>
              <a:ext cx="325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Lieu de depart et Lieu </a:t>
              </a:r>
              <a:r>
                <a:rPr lang="en-US" dirty="0" err="1"/>
                <a:t>d’arrivée</a:t>
              </a:r>
              <a:endParaRPr lang="fr-FR" dirty="0"/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1851669" y="4340865"/>
            <a:ext cx="8499495" cy="914400"/>
            <a:chOff x="1862394" y="2651825"/>
            <a:chExt cx="8499495" cy="914400"/>
          </a:xfrm>
        </p:grpSpPr>
        <p:sp>
          <p:nvSpPr>
            <p:cNvPr id="60" name="Rectangle 59"/>
            <p:cNvSpPr/>
            <p:nvPr/>
          </p:nvSpPr>
          <p:spPr>
            <a:xfrm>
              <a:off x="1862394" y="2651825"/>
              <a:ext cx="8465651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953234" y="2782669"/>
              <a:ext cx="1302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Nom</a:t>
              </a:r>
            </a:p>
            <a:p>
              <a:pPr algn="ctr"/>
              <a:r>
                <a:rPr lang="en-US" dirty="0"/>
                <a:t>Prenom</a:t>
              </a:r>
              <a:endParaRPr lang="fr-FR" dirty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3540986" y="2921168"/>
              <a:ext cx="3434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Date de </a:t>
              </a:r>
              <a:r>
                <a:rPr lang="en-US" dirty="0" err="1"/>
                <a:t>départ</a:t>
              </a:r>
              <a:r>
                <a:rPr lang="en-US" dirty="0"/>
                <a:t> et </a:t>
              </a:r>
              <a:r>
                <a:rPr lang="en-US" dirty="0" err="1"/>
                <a:t>Heure</a:t>
              </a:r>
              <a:r>
                <a:rPr lang="en-US" dirty="0"/>
                <a:t> de </a:t>
              </a:r>
              <a:r>
                <a:rPr lang="en-US" dirty="0" err="1"/>
                <a:t>départ</a:t>
              </a:r>
              <a:endParaRPr lang="en-US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7105827" y="2921168"/>
              <a:ext cx="325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Lieu de depart et Lieu </a:t>
              </a:r>
              <a:r>
                <a:rPr lang="en-US" dirty="0" err="1"/>
                <a:t>d’arrivée</a:t>
              </a:r>
              <a:endParaRPr lang="fr-FR" dirty="0"/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1851669" y="5699450"/>
            <a:ext cx="8499495" cy="914400"/>
            <a:chOff x="1862394" y="2651825"/>
            <a:chExt cx="8499495" cy="914400"/>
          </a:xfrm>
        </p:grpSpPr>
        <p:sp>
          <p:nvSpPr>
            <p:cNvPr id="65" name="Rectangle 64"/>
            <p:cNvSpPr/>
            <p:nvPr/>
          </p:nvSpPr>
          <p:spPr>
            <a:xfrm>
              <a:off x="1862394" y="2651825"/>
              <a:ext cx="8465651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1953234" y="2782669"/>
              <a:ext cx="1302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Nom</a:t>
              </a:r>
            </a:p>
            <a:p>
              <a:pPr algn="ctr"/>
              <a:r>
                <a:rPr lang="en-US" dirty="0"/>
                <a:t>Prenom</a:t>
              </a:r>
              <a:endParaRPr lang="fr-FR" dirty="0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3540986" y="2921168"/>
              <a:ext cx="3434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Date de </a:t>
              </a:r>
              <a:r>
                <a:rPr lang="en-US" dirty="0" err="1"/>
                <a:t>départ</a:t>
              </a:r>
              <a:r>
                <a:rPr lang="en-US" dirty="0"/>
                <a:t> et </a:t>
              </a:r>
              <a:r>
                <a:rPr lang="en-US" dirty="0" err="1"/>
                <a:t>Heure</a:t>
              </a:r>
              <a:r>
                <a:rPr lang="en-US" dirty="0"/>
                <a:t> de </a:t>
              </a:r>
              <a:r>
                <a:rPr lang="en-US" dirty="0" err="1"/>
                <a:t>départ</a:t>
              </a:r>
              <a:endParaRPr lang="en-US" dirty="0"/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7105827" y="2921168"/>
              <a:ext cx="325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Lieu de depart et Lieu </a:t>
              </a:r>
              <a:r>
                <a:rPr lang="en-US" dirty="0" err="1"/>
                <a:t>d’arrivée</a:t>
              </a:r>
              <a:endParaRPr lang="fr-FR" dirty="0"/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2481403" y="1747629"/>
            <a:ext cx="7229195" cy="926184"/>
            <a:chOff x="1862395" y="1747629"/>
            <a:chExt cx="7229195" cy="926184"/>
          </a:xfrm>
        </p:grpSpPr>
        <p:sp>
          <p:nvSpPr>
            <p:cNvPr id="3" name="Rectangle 2"/>
            <p:cNvSpPr/>
            <p:nvPr/>
          </p:nvSpPr>
          <p:spPr>
            <a:xfrm>
              <a:off x="1862395" y="1747629"/>
              <a:ext cx="7229195" cy="92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5" name="Groupe 4"/>
            <p:cNvGrpSpPr/>
            <p:nvPr/>
          </p:nvGrpSpPr>
          <p:grpSpPr>
            <a:xfrm>
              <a:off x="1862395" y="1814486"/>
              <a:ext cx="2226626" cy="276999"/>
              <a:chOff x="2637522" y="1999775"/>
              <a:chExt cx="2226626" cy="276999"/>
            </a:xfrm>
          </p:grpSpPr>
          <p:grpSp>
            <p:nvGrpSpPr>
              <p:cNvPr id="40" name="DatePicker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894846" y="2018827"/>
                <a:ext cx="969302" cy="228600"/>
                <a:chOff x="3790801" y="3347719"/>
                <a:chExt cx="969299" cy="228600"/>
              </a:xfrm>
            </p:grpSpPr>
            <p:sp>
              <p:nvSpPr>
                <p:cNvPr id="45" name="Content"/>
                <p:cNvSpPr/>
                <p:nvPr/>
              </p:nvSpPr>
              <p:spPr>
                <a:xfrm>
                  <a:off x="3790801" y="3347719"/>
                  <a:ext cx="698655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tIns="0" rIns="0" bIns="0" rtlCol="0" anchor="ctr"/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  /   /    </a:t>
                  </a:r>
                </a:p>
              </p:txBody>
            </p:sp>
            <p:pic>
              <p:nvPicPr>
                <p:cNvPr id="46" name="Icon" descr="C:\Users\t-dantay\Documents\First24\calendar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35017" y="3347719"/>
                  <a:ext cx="22508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" name="ZoneTexte 3"/>
              <p:cNvSpPr txBox="1"/>
              <p:nvPr/>
            </p:nvSpPr>
            <p:spPr>
              <a:xfrm>
                <a:off x="2637522" y="1999775"/>
                <a:ext cx="13933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Date de </a:t>
                </a:r>
                <a:r>
                  <a:rPr lang="en-US" sz="1200" dirty="0" err="1"/>
                  <a:t>départ</a:t>
                </a:r>
                <a:r>
                  <a:rPr lang="en-US" sz="1200" dirty="0"/>
                  <a:t> : </a:t>
                </a:r>
                <a:endParaRPr lang="fr-FR" sz="1200" dirty="0"/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>
              <a:off x="1862395" y="2313556"/>
              <a:ext cx="2226626" cy="276999"/>
              <a:chOff x="2637522" y="1999775"/>
              <a:chExt cx="2226626" cy="276999"/>
            </a:xfrm>
          </p:grpSpPr>
          <p:grpSp>
            <p:nvGrpSpPr>
              <p:cNvPr id="48" name="DatePicker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3894846" y="2018827"/>
                <a:ext cx="969302" cy="228600"/>
                <a:chOff x="3790801" y="3347719"/>
                <a:chExt cx="969299" cy="228600"/>
              </a:xfrm>
            </p:grpSpPr>
            <p:sp>
              <p:nvSpPr>
                <p:cNvPr id="50" name="Content"/>
                <p:cNvSpPr/>
                <p:nvPr/>
              </p:nvSpPr>
              <p:spPr>
                <a:xfrm>
                  <a:off x="3790801" y="3347719"/>
                  <a:ext cx="698655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tIns="0" rIns="0" bIns="0" rtlCol="0" anchor="ctr"/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  /   /    </a:t>
                  </a:r>
                </a:p>
              </p:txBody>
            </p:sp>
            <p:pic>
              <p:nvPicPr>
                <p:cNvPr id="51" name="Icon" descr="C:\Users\t-dantay\Documents\First24\calendar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35017" y="3347719"/>
                  <a:ext cx="22508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9" name="ZoneTexte 48"/>
              <p:cNvSpPr txBox="1"/>
              <p:nvPr/>
            </p:nvSpPr>
            <p:spPr>
              <a:xfrm>
                <a:off x="2637522" y="1999775"/>
                <a:ext cx="13933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Heure</a:t>
                </a:r>
                <a:r>
                  <a:rPr lang="en-US" sz="1200" dirty="0"/>
                  <a:t> de </a:t>
                </a:r>
                <a:r>
                  <a:rPr lang="en-US" sz="1200" dirty="0" err="1"/>
                  <a:t>départ</a:t>
                </a:r>
                <a:r>
                  <a:rPr lang="en-US" sz="1200" dirty="0"/>
                  <a:t> : </a:t>
                </a:r>
                <a:endParaRPr lang="fr-FR" sz="1200" dirty="0"/>
              </a:p>
            </p:txBody>
          </p:sp>
        </p:grpSp>
        <p:sp>
          <p:nvSpPr>
            <p:cNvPr id="52" name="Content"/>
            <p:cNvSpPr/>
            <p:nvPr>
              <p:custDataLst>
                <p:custData r:id="rId2"/>
              </p:custDataLst>
            </p:nvPr>
          </p:nvSpPr>
          <p:spPr>
            <a:xfrm>
              <a:off x="4470317" y="1856073"/>
              <a:ext cx="1222985" cy="233707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Lieu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départ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Content"/>
            <p:cNvSpPr/>
            <p:nvPr>
              <p:custDataLst>
                <p:custData r:id="rId3"/>
              </p:custDataLst>
            </p:nvPr>
          </p:nvSpPr>
          <p:spPr>
            <a:xfrm>
              <a:off x="7814255" y="1908269"/>
              <a:ext cx="1106592" cy="594652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0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Rechercher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Content"/>
            <p:cNvSpPr/>
            <p:nvPr>
              <p:custDataLst>
                <p:custData r:id="rId4"/>
              </p:custDataLst>
            </p:nvPr>
          </p:nvSpPr>
          <p:spPr>
            <a:xfrm>
              <a:off x="6096000" y="1856073"/>
              <a:ext cx="1222985" cy="233707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Lieu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d’arrivée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NumericStepper"/>
            <p:cNvGrpSpPr/>
            <p:nvPr>
              <p:custDataLst>
                <p:custData r:id="rId5"/>
              </p:custDataLst>
            </p:nvPr>
          </p:nvGrpSpPr>
          <p:grpSpPr>
            <a:xfrm>
              <a:off x="4476438" y="2283846"/>
              <a:ext cx="1216864" cy="228600"/>
              <a:chOff x="4210050" y="3330449"/>
              <a:chExt cx="639086" cy="228600"/>
            </a:xfrm>
          </p:grpSpPr>
          <p:sp>
            <p:nvSpPr>
              <p:cNvPr id="87" name="Content"/>
              <p:cNvSpPr>
                <a:spLocks/>
              </p:cNvSpPr>
              <p:nvPr/>
            </p:nvSpPr>
            <p:spPr>
              <a:xfrm>
                <a:off x="4210050" y="3330449"/>
                <a:ext cx="639086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182880" rtlCol="0" anchor="ctr"/>
              <a:lstStyle/>
              <a:p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Périmètre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8" name="DownBox"/>
              <p:cNvSpPr>
                <a:spLocks noChangeAspect="1"/>
              </p:cNvSpPr>
              <p:nvPr/>
            </p:nvSpPr>
            <p:spPr>
              <a:xfrm>
                <a:off x="4762694" y="3444749"/>
                <a:ext cx="86442" cy="11430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1440" tIns="48766" rIns="91440" bIns="48766" rtlCol="0" anchor="ctr"/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9" name="DownArrow"/>
              <p:cNvSpPr>
                <a:spLocks/>
              </p:cNvSpPr>
              <p:nvPr/>
            </p:nvSpPr>
            <p:spPr>
              <a:xfrm rot="10800000">
                <a:off x="4784568" y="3476120"/>
                <a:ext cx="42701" cy="42414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UpBox"/>
              <p:cNvSpPr>
                <a:spLocks noChangeAspect="1"/>
              </p:cNvSpPr>
              <p:nvPr/>
            </p:nvSpPr>
            <p:spPr>
              <a:xfrm>
                <a:off x="4762698" y="3330449"/>
                <a:ext cx="86438" cy="11430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1440" tIns="48766" rIns="91440" bIns="48766" rtlCol="0" anchor="ctr"/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UpArrow"/>
              <p:cNvSpPr>
                <a:spLocks/>
              </p:cNvSpPr>
              <p:nvPr/>
            </p:nvSpPr>
            <p:spPr>
              <a:xfrm>
                <a:off x="4784564" y="3366392"/>
                <a:ext cx="42701" cy="42414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8" name="NumericStepper"/>
            <p:cNvGrpSpPr/>
            <p:nvPr>
              <p:custDataLst>
                <p:custData r:id="rId6"/>
              </p:custDataLst>
            </p:nvPr>
          </p:nvGrpSpPr>
          <p:grpSpPr>
            <a:xfrm>
              <a:off x="6094632" y="2297362"/>
              <a:ext cx="1216864" cy="228600"/>
              <a:chOff x="4210050" y="3330449"/>
              <a:chExt cx="639086" cy="228600"/>
            </a:xfrm>
          </p:grpSpPr>
          <p:sp>
            <p:nvSpPr>
              <p:cNvPr id="99" name="Content"/>
              <p:cNvSpPr>
                <a:spLocks/>
              </p:cNvSpPr>
              <p:nvPr/>
            </p:nvSpPr>
            <p:spPr>
              <a:xfrm>
                <a:off x="4210050" y="3330449"/>
                <a:ext cx="639086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182880" rtlCol="0" anchor="ctr"/>
              <a:lstStyle/>
              <a:p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Périmètre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DownBox"/>
              <p:cNvSpPr>
                <a:spLocks noChangeAspect="1"/>
              </p:cNvSpPr>
              <p:nvPr/>
            </p:nvSpPr>
            <p:spPr>
              <a:xfrm>
                <a:off x="4762694" y="3444749"/>
                <a:ext cx="86442" cy="11430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1440" tIns="48766" rIns="91440" bIns="48766" rtlCol="0" anchor="ctr"/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DownArrow"/>
              <p:cNvSpPr>
                <a:spLocks/>
              </p:cNvSpPr>
              <p:nvPr/>
            </p:nvSpPr>
            <p:spPr>
              <a:xfrm rot="10800000">
                <a:off x="4784568" y="3476120"/>
                <a:ext cx="42701" cy="42414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UpBox"/>
              <p:cNvSpPr>
                <a:spLocks noChangeAspect="1"/>
              </p:cNvSpPr>
              <p:nvPr/>
            </p:nvSpPr>
            <p:spPr>
              <a:xfrm>
                <a:off x="4762698" y="3330449"/>
                <a:ext cx="86438" cy="11430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1440" tIns="48766" rIns="91440" bIns="48766" rtlCol="0" anchor="ctr"/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UpArrow"/>
              <p:cNvSpPr>
                <a:spLocks/>
              </p:cNvSpPr>
              <p:nvPr/>
            </p:nvSpPr>
            <p:spPr>
              <a:xfrm>
                <a:off x="4784564" y="3366392"/>
                <a:ext cx="42701" cy="42414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713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1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3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2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0" name="ZoneTexte 69"/>
          <p:cNvSpPr txBox="1"/>
          <p:nvPr/>
        </p:nvSpPr>
        <p:spPr>
          <a:xfrm>
            <a:off x="4203268" y="1183930"/>
            <a:ext cx="3785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Annonce</a:t>
            </a:r>
            <a:r>
              <a:rPr lang="en-US" sz="2400" dirty="0"/>
              <a:t> de  $nom $prenom</a:t>
            </a:r>
            <a:endParaRPr lang="fr-FR" sz="2400" dirty="0"/>
          </a:p>
        </p:txBody>
      </p:sp>
      <p:sp>
        <p:nvSpPr>
          <p:cNvPr id="40" name="Rectangle 39"/>
          <p:cNvSpPr/>
          <p:nvPr/>
        </p:nvSpPr>
        <p:spPr>
          <a:xfrm>
            <a:off x="4034639" y="2408482"/>
            <a:ext cx="4122722" cy="3347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034639" y="2577497"/>
            <a:ext cx="41227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Nom Prenom 		    	Date de naissance</a:t>
            </a:r>
          </a:p>
          <a:p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endParaRPr lang="en-US" sz="1200" dirty="0"/>
          </a:p>
          <a:p>
            <a:pPr algn="ctr"/>
            <a:r>
              <a:rPr lang="en-US" sz="1200" dirty="0" err="1"/>
              <a:t>Modèle</a:t>
            </a:r>
            <a:r>
              <a:rPr lang="en-US" sz="1200" dirty="0"/>
              <a:t> de </a:t>
            </a:r>
            <a:r>
              <a:rPr lang="en-US" sz="1200" dirty="0" err="1"/>
              <a:t>voiture</a:t>
            </a:r>
            <a:endParaRPr lang="en-US" sz="1200" dirty="0"/>
          </a:p>
          <a:p>
            <a:pPr algn="ctr"/>
            <a:r>
              <a:rPr lang="en-US" sz="1200" dirty="0"/>
              <a:t>Lieu depart et </a:t>
            </a:r>
            <a:r>
              <a:rPr lang="en-US" sz="1200" dirty="0" err="1"/>
              <a:t>Heure</a:t>
            </a:r>
            <a:r>
              <a:rPr lang="en-US" sz="1200" dirty="0"/>
              <a:t> de depart</a:t>
            </a:r>
          </a:p>
          <a:p>
            <a:pPr algn="ctr"/>
            <a:r>
              <a:rPr lang="en-US" sz="1200" dirty="0"/>
              <a:t>Lieu </a:t>
            </a:r>
            <a:r>
              <a:rPr lang="en-US" sz="1200" dirty="0" err="1"/>
              <a:t>d’arrive</a:t>
            </a:r>
            <a:r>
              <a:rPr lang="en-US" sz="1200" dirty="0"/>
              <a:t> et </a:t>
            </a:r>
            <a:r>
              <a:rPr lang="en-US" sz="1200" dirty="0" err="1"/>
              <a:t>Heure</a:t>
            </a:r>
            <a:r>
              <a:rPr lang="en-US" sz="1200" dirty="0"/>
              <a:t> </a:t>
            </a:r>
            <a:r>
              <a:rPr lang="en-US" sz="1200" dirty="0" err="1"/>
              <a:t>d’arrivée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algn="ctr"/>
            <a:r>
              <a:rPr lang="en-US" sz="1200" dirty="0"/>
              <a:t>Adresse mail	</a:t>
            </a:r>
            <a:r>
              <a:rPr lang="en-US" sz="1200" dirty="0" err="1"/>
              <a:t>Numéro</a:t>
            </a:r>
            <a:r>
              <a:rPr lang="en-US" sz="1200" dirty="0"/>
              <a:t> de </a:t>
            </a:r>
            <a:r>
              <a:rPr lang="en-US" sz="1200" dirty="0" err="1"/>
              <a:t>téléphone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979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F69356F2-1FD0-4700-9600-5A9BC15AAF3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B38AA6C-650D-4683-9FE8-EC488FE53E1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28A7328-3EB6-45FD-ACDA-EA5C2DA5F57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86FCA3D-313A-4015-B016-AD579A796D4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F2743F3-5671-4E4E-B20D-764D50B9ABE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9619A56-A875-49C3-9653-D38895AAACB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E20630B-D702-4795-B2C7-DAA5FCBE66A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C8640BA-AE98-4163-B4B2-40B5A7AFD47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890BB65-FAAD-4800-85CC-5FC29F12EA6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804039F-5E10-4387-A8F9-35C7A2A99DC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E16DFA2-70A7-4039-8E20-496FCADD107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7F6534C-7B0D-4F09-8DF7-6266908AEFA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0409989-F0E6-4524-A7B8-308DDAFF59F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7198FD4-0F5F-4254-AAF6-43BC414B476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1CCF966-C375-45E5-B442-1FEA07ECEF1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7045FEB-4894-4EED-A5C6-B97DF818EFD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C072C80-4EBE-4372-9C44-14D92EA2723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B5D9625-926A-4369-BC37-94FA232F737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B5262C9-73F7-45F7-A2F4-E45A59C17D0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DEF034F-05BE-4073-980A-E62A58519AD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0A0B5A2-A48E-4691-9B90-2F1C05B12FA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8E9C457-6462-4406-B119-4EF3673B3D4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73CE2F7-DE5D-4605-90BF-3B8B9A43139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7D10537-92C2-4216-A5B3-72C6047446B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154</Words>
  <Application>Microsoft Office PowerPoint</Application>
  <PresentationFormat>Grand écran</PresentationFormat>
  <Paragraphs>69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NICOLAS</dc:creator>
  <cp:lastModifiedBy>Thomas NICOLAS</cp:lastModifiedBy>
  <cp:revision>13</cp:revision>
  <dcterms:created xsi:type="dcterms:W3CDTF">2016-03-16T12:36:52Z</dcterms:created>
  <dcterms:modified xsi:type="dcterms:W3CDTF">2016-03-16T14:22:44Z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