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FFDA-9BBF-4C4B-8AAC-B36E01157636}" type="datetimeFigureOut">
              <a:rPr lang="fr-FR" smtClean="0"/>
              <a:t>26/06/2016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364DA-3694-4620-9A68-9A7BBC362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8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64DA-3694-4620-9A68-9A7BBC362F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46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64DA-3694-4620-9A68-9A7BBC362FE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94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F849-FC33-4B73-B07F-1C549DAF64CC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FA0-A570-4D46-BBDB-3A685734706D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BE5-45FA-4E1D-89CA-69F2A3691A66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3399-033B-402E-9D2F-6D981C5CBF55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A57D-D748-463F-96AB-0D08659B0A6F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BCF-A2D8-4405-B6B7-D21974C2D7EA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58A7-2D6B-48B2-A7E5-C3EA9830F27C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7FE8-11F6-4C4B-9B0A-73C65831E8CE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04D-1E90-47CA-9775-C722C7E6FDCD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1C33-1E3A-4964-AA99-06191D3132DF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7A2B-601C-4D23-A5EE-CC2860A3B645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0C5-AEF6-46D7-8FAF-6AAB62DB30EA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393-D2E0-4E2F-A77A-8A2A72BD9D5E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2C5-8F9F-4742-9EBD-F61ED9BAFE00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9B1-7C10-45AF-AA1E-3F95AFB4E5F5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7B7-BE44-482A-8C8B-64CC530A6B6B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1241-B7D9-4869-AB39-E451B80B48D9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projet IHM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Damien Demiautte et Thomas Nicolas </a:t>
            </a:r>
            <a:endParaRPr lang="fr-FR" sz="3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826746"/>
            <a:ext cx="1523809" cy="9777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23" y="0"/>
            <a:ext cx="1196549" cy="15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75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 </a:t>
            </a:r>
            <a:r>
              <a:rPr lang="fr-FR" b="1" dirty="0" smtClean="0"/>
              <a:t>points positifs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Interface clair et facile pour l’utilisateur </a:t>
            </a:r>
          </a:p>
          <a:p>
            <a:r>
              <a:rPr lang="fr-FR" dirty="0" smtClean="0"/>
              <a:t>Charte graphique uniforme </a:t>
            </a:r>
          </a:p>
          <a:p>
            <a:r>
              <a:rPr lang="fr-FR" dirty="0"/>
              <a:t> </a:t>
            </a:r>
            <a:r>
              <a:rPr lang="fr-FR" dirty="0" smtClean="0"/>
              <a:t>Pratique pour les professeur et l’administrateur </a:t>
            </a:r>
          </a:p>
          <a:p>
            <a:r>
              <a:rPr lang="fr-FR" dirty="0" smtClean="0"/>
              <a:t>Rapide à remplir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57FA-B5A5-48E5-9A29-A54235D32F05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826746"/>
            <a:ext cx="1523809" cy="97777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23" y="0"/>
            <a:ext cx="1196549" cy="15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3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Points négatifs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Design trop simple </a:t>
            </a:r>
          </a:p>
          <a:p>
            <a:r>
              <a:rPr lang="fr-FR" dirty="0" smtClean="0"/>
              <a:t>Pas assez de retour en arrière possible </a:t>
            </a:r>
          </a:p>
          <a:p>
            <a:r>
              <a:rPr lang="fr-FR" dirty="0"/>
              <a:t> </a:t>
            </a:r>
            <a:r>
              <a:rPr lang="fr-FR" dirty="0" smtClean="0"/>
              <a:t>pourrait être mieux adapté au personne en situation de handicap 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04D-1E90-47CA-9775-C722C7E6FDCD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826746"/>
            <a:ext cx="1523809" cy="9777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23" y="0"/>
            <a:ext cx="1196549" cy="15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2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Perspectives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Améliorer le design </a:t>
            </a:r>
          </a:p>
          <a:p>
            <a:r>
              <a:rPr lang="fr-FR" dirty="0" smtClean="0"/>
              <a:t>Adapter le site aux différents handicaps existant </a:t>
            </a:r>
          </a:p>
          <a:p>
            <a:r>
              <a:rPr lang="fr-FR" dirty="0" smtClean="0"/>
              <a:t>Amélioration de la smart </a:t>
            </a:r>
            <a:r>
              <a:rPr lang="fr-FR" dirty="0" err="1" smtClean="0"/>
              <a:t>fiture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04D-1E90-47CA-9775-C722C7E6FDCD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826746"/>
            <a:ext cx="1523809" cy="9777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23" y="0"/>
            <a:ext cx="1196549" cy="15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01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Problèmes rencontrés 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Difficultés de codages </a:t>
            </a:r>
          </a:p>
          <a:p>
            <a:r>
              <a:rPr lang="fr-FR" dirty="0" smtClean="0"/>
              <a:t>Difficultés pour trouver la charte graphique </a:t>
            </a:r>
          </a:p>
          <a:p>
            <a:r>
              <a:rPr lang="fr-FR" dirty="0" smtClean="0"/>
              <a:t>Difficultés pour trouver l’enchainement des pages </a:t>
            </a:r>
            <a:endParaRPr lang="fr-FR" dirty="0" smtClean="0"/>
          </a:p>
          <a:p>
            <a:r>
              <a:rPr lang="fr-FR" dirty="0" smtClean="0"/>
              <a:t>Manque de temps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04D-1E90-47CA-9775-C722C7E6FDCD}" type="datetime1">
              <a:rPr lang="fr-FR" smtClean="0"/>
              <a:t>26/06/2016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Damien Demiautte Thomas Nicolas IHM S2A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826746"/>
            <a:ext cx="1523809" cy="9777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23" y="0"/>
            <a:ext cx="1196549" cy="15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45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125</Words>
  <Application>Microsoft Office PowerPoint</Application>
  <PresentationFormat>Grand écran</PresentationFormat>
  <Paragraphs>35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Présentation projet IHM</vt:lpstr>
      <vt:lpstr> points positifs</vt:lpstr>
      <vt:lpstr>Points négatifs </vt:lpstr>
      <vt:lpstr>Perspectives </vt:lpstr>
      <vt:lpstr>Problèmes rencontrés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IHM</dc:title>
  <dc:creator>damien demiautte</dc:creator>
  <cp:lastModifiedBy>damien demiautte</cp:lastModifiedBy>
  <cp:revision>8</cp:revision>
  <dcterms:created xsi:type="dcterms:W3CDTF">2016-06-08T11:20:27Z</dcterms:created>
  <dcterms:modified xsi:type="dcterms:W3CDTF">2016-06-26T10:29:37Z</dcterms:modified>
</cp:coreProperties>
</file>