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F50729E-A679-4B49-A0AE-CD7C19552EC2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du</a:t>
            </a:r>
            <a:r>
              <a:rPr lang="fr-FR" baseline="0"/>
              <a:t> nombre de sites en PHP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Millions d'utilisateurs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Feuil1!$A$1:$A$3</c:f>
              <c:numCache>
                <c:formatCode>General</c:formatCode>
                <c:ptCount val="3"/>
                <c:pt idx="0">
                  <c:v>2002</c:v>
                </c:pt>
                <c:pt idx="1">
                  <c:v>2007</c:v>
                </c:pt>
                <c:pt idx="2">
                  <c:v>2013</c:v>
                </c:pt>
              </c:numCache>
            </c:numRef>
          </c:cat>
          <c:val>
            <c:numRef>
              <c:f>Feuil1!$B$1:$B$3</c:f>
              <c:numCache>
                <c:formatCode>General</c:formatCode>
                <c:ptCount val="3"/>
                <c:pt idx="0">
                  <c:v>8</c:v>
                </c:pt>
                <c:pt idx="1">
                  <c:v>20</c:v>
                </c:pt>
                <c:pt idx="2">
                  <c:v>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1-4645-B76E-EC96CFA39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7732992"/>
        <c:axId val="307735616"/>
      </c:barChart>
      <c:catAx>
        <c:axId val="30773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7735616"/>
        <c:crosses val="autoZero"/>
        <c:auto val="1"/>
        <c:lblAlgn val="ctr"/>
        <c:lblOffset val="100"/>
        <c:noMultiLvlLbl val="0"/>
      </c:catAx>
      <c:valAx>
        <c:axId val="30773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773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romanUcPeriod"/>
              <a:defRPr b="1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5513819"/>
            <a:ext cx="1530356" cy="998982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0195775" y="6465768"/>
            <a:ext cx="199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Historique du langage </a:t>
            </a:r>
            <a:r>
              <a:rPr lang="fr-FR" sz="1100" dirty="0" err="1" smtClean="0"/>
              <a:t>php</a:t>
            </a:r>
            <a:endParaRPr lang="fr-FR" sz="1100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0498539" y="4527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ED9F7E-E0B5-41BB-9DAC-D66F7F6E451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28789" y="6465194"/>
            <a:ext cx="216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NICOLAS Thomas</a:t>
            </a:r>
            <a:endParaRPr lang="fr-FR" sz="11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Historique du langage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De ses débuts à aujourd’hui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55" y="2690948"/>
            <a:ext cx="3971168" cy="25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la création à la généralisation</a:t>
            </a:r>
          </a:p>
          <a:p>
            <a:pPr lvl="1"/>
            <a:r>
              <a:rPr lang="fr-FR" dirty="0"/>
              <a:t>Un outil personnel</a:t>
            </a:r>
          </a:p>
          <a:p>
            <a:pPr lvl="1"/>
            <a:r>
              <a:rPr lang="fr-FR" dirty="0"/>
              <a:t>Le langage le plus </a:t>
            </a:r>
            <a:r>
              <a:rPr lang="fr-FR" dirty="0" smtClean="0"/>
              <a:t>utilisé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smtClean="0"/>
              <a:t>Présentation du langage</a:t>
            </a:r>
          </a:p>
          <a:p>
            <a:pPr lvl="1"/>
            <a:r>
              <a:rPr lang="fr-FR" dirty="0" smtClean="0"/>
              <a:t>Programmation web</a:t>
            </a:r>
          </a:p>
          <a:p>
            <a:pPr lvl="1"/>
            <a:r>
              <a:rPr lang="fr-FR" dirty="0" smtClean="0"/>
              <a:t>Programmation objet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Exemples de sites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la création à la généralisation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 smtClean="0"/>
              <a:t>1994, </a:t>
            </a:r>
            <a:r>
              <a:rPr lang="fr-FR" b="0" dirty="0" err="1"/>
              <a:t>Rasmus</a:t>
            </a:r>
            <a:r>
              <a:rPr lang="fr-FR" b="0" dirty="0"/>
              <a:t> </a:t>
            </a:r>
            <a:r>
              <a:rPr lang="fr-FR" b="0" dirty="0" err="1"/>
              <a:t>Lerdorf</a:t>
            </a:r>
            <a:r>
              <a:rPr lang="fr-FR" b="0" dirty="0"/>
              <a:t> </a:t>
            </a:r>
            <a:endParaRPr lang="fr-FR" b="0" dirty="0" smtClean="0"/>
          </a:p>
          <a:p>
            <a:pPr marL="0" indent="0">
              <a:buNone/>
            </a:pPr>
            <a:endParaRPr lang="fr-FR" b="0" dirty="0" smtClean="0"/>
          </a:p>
          <a:p>
            <a:pPr lvl="1"/>
            <a:r>
              <a:rPr lang="fr-FR" b="0" dirty="0" smtClean="0"/>
              <a:t>Bibliothèque C</a:t>
            </a:r>
          </a:p>
          <a:p>
            <a:pPr marL="457200" lvl="1" indent="0">
              <a:buNone/>
            </a:pPr>
            <a:endParaRPr lang="fr-FR" b="0" dirty="0" smtClean="0"/>
          </a:p>
          <a:p>
            <a:pPr lvl="1"/>
            <a:r>
              <a:rPr lang="fr-FR" b="0" dirty="0" smtClean="0"/>
              <a:t>Comptage visiteurs d’un site</a:t>
            </a:r>
          </a:p>
        </p:txBody>
      </p:sp>
    </p:spTree>
    <p:extLst>
      <p:ext uri="{BB962C8B-B14F-4D97-AF65-F5344CB8AC3E}">
        <p14:creationId xmlns:p14="http://schemas.microsoft.com/office/powerpoint/2010/main" val="375217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la création à la généralisation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énorme succès</a:t>
            </a:r>
          </a:p>
          <a:p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548545"/>
              </p:ext>
            </p:extLst>
          </p:nvPr>
        </p:nvGraphicFramePr>
        <p:xfrm>
          <a:off x="2673532" y="2706060"/>
          <a:ext cx="6408270" cy="384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905795" y="5525588"/>
            <a:ext cx="2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637416" y="320910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244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770870" y="5468983"/>
            <a:ext cx="48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6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langage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Exemples de syntaxe </a:t>
            </a:r>
            <a:r>
              <a:rPr lang="fr-FR" dirty="0" err="1" smtClean="0"/>
              <a:t>php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47" y="3213464"/>
            <a:ext cx="7956106" cy="21663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708114" y="5444795"/>
            <a:ext cx="6727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Propriété intellectuelle de https://</a:t>
            </a:r>
            <a:r>
              <a:rPr lang="fr-FR" sz="1400" dirty="0" smtClean="0"/>
              <a:t>openclassrooms.com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547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langage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dans une page html / CSS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55756"/>
          <a:stretch/>
        </p:blipFill>
        <p:spPr>
          <a:xfrm>
            <a:off x="3836092" y="3117195"/>
            <a:ext cx="3480980" cy="20669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212896" y="5408482"/>
            <a:ext cx="6727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Propriété intellectuelle de http</a:t>
            </a:r>
            <a:r>
              <a:rPr lang="fr-FR" sz="1400" dirty="0" smtClean="0"/>
              <a:t>://php.net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3892731" y="4376057"/>
            <a:ext cx="3372089" cy="222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langage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en programmation objet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13" y="2832804"/>
            <a:ext cx="6700185" cy="29719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08114" y="5980373"/>
            <a:ext cx="6727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Propriété intellectuelle de https://</a:t>
            </a:r>
            <a:r>
              <a:rPr lang="fr-FR" sz="1400" dirty="0" smtClean="0"/>
              <a:t>openclassrooms.com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3030582" y="2991394"/>
            <a:ext cx="1619795" cy="979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56709" y="4036423"/>
            <a:ext cx="1436914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45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sites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Facebook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Youtube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Wikipédia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81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117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Historique du langage PHP</vt:lpstr>
      <vt:lpstr>Sommaire</vt:lpstr>
      <vt:lpstr>De la création à la généralisation </vt:lpstr>
      <vt:lpstr>De la création à la généralisation </vt:lpstr>
      <vt:lpstr>Présentation du langage </vt:lpstr>
      <vt:lpstr>Présentation du langage </vt:lpstr>
      <vt:lpstr>Présentation du langage </vt:lpstr>
      <vt:lpstr>Exemples de sites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NICOLAS</dc:creator>
  <cp:lastModifiedBy>Thomas NICOLAS</cp:lastModifiedBy>
  <cp:revision>18</cp:revision>
  <dcterms:created xsi:type="dcterms:W3CDTF">2015-10-20T13:08:08Z</dcterms:created>
  <dcterms:modified xsi:type="dcterms:W3CDTF">2015-10-21T12:54:10Z</dcterms:modified>
</cp:coreProperties>
</file>