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6" autoAdjust="0"/>
    <p:restoredTop sz="77044" autoAdjust="0"/>
  </p:normalViewPr>
  <p:slideViewPr>
    <p:cSldViewPr snapToGrid="0">
      <p:cViewPr>
        <p:scale>
          <a:sx n="90" d="100"/>
          <a:sy n="90" d="100"/>
        </p:scale>
        <p:origin x="27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30D882-8735-4145-B229-4C97DA0C5476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DB06E7-0150-4F43-9B04-925133477341}">
      <dgm:prSet phldrT="[Texte]"/>
      <dgm:spPr/>
      <dgm:t>
        <a:bodyPr/>
        <a:lstStyle/>
        <a:p>
          <a:r>
            <a:rPr lang="fr-FR" dirty="0"/>
            <a:t>Officiel</a:t>
          </a:r>
          <a:endParaRPr lang="en-US" dirty="0"/>
        </a:p>
      </dgm:t>
    </dgm:pt>
    <dgm:pt modelId="{563CD49A-C262-46DC-B269-B14FA317F153}" type="parTrans" cxnId="{08914B60-1204-40A5-B570-8856AFAC783D}">
      <dgm:prSet/>
      <dgm:spPr/>
      <dgm:t>
        <a:bodyPr/>
        <a:lstStyle/>
        <a:p>
          <a:endParaRPr lang="en-US"/>
        </a:p>
      </dgm:t>
    </dgm:pt>
    <dgm:pt modelId="{B295D596-08B9-492B-BCE6-46C278405766}" type="sibTrans" cxnId="{08914B60-1204-40A5-B570-8856AFAC783D}">
      <dgm:prSet/>
      <dgm:spPr/>
      <dgm:t>
        <a:bodyPr/>
        <a:lstStyle/>
        <a:p>
          <a:endParaRPr lang="en-US"/>
        </a:p>
      </dgm:t>
    </dgm:pt>
    <dgm:pt modelId="{D86FAC09-92E5-4251-9560-41CC748CF8E4}">
      <dgm:prSet phldrT="[Texte]"/>
      <dgm:spPr/>
      <dgm:t>
        <a:bodyPr/>
        <a:lstStyle/>
        <a:p>
          <a:r>
            <a:rPr lang="fr-FR" dirty="0"/>
            <a:t>Position</a:t>
          </a:r>
          <a:endParaRPr lang="en-US" dirty="0"/>
        </a:p>
      </dgm:t>
    </dgm:pt>
    <dgm:pt modelId="{898B4554-7041-4AC8-BBA8-F5EF865DFFDB}" type="parTrans" cxnId="{42A033BC-D5E3-4D63-B93D-2912ACACA9F4}">
      <dgm:prSet/>
      <dgm:spPr/>
      <dgm:t>
        <a:bodyPr/>
        <a:lstStyle/>
        <a:p>
          <a:endParaRPr lang="en-US"/>
        </a:p>
      </dgm:t>
    </dgm:pt>
    <dgm:pt modelId="{49E03A0F-5237-494E-A646-A5DCB635890D}" type="sibTrans" cxnId="{42A033BC-D5E3-4D63-B93D-2912ACACA9F4}">
      <dgm:prSet/>
      <dgm:spPr/>
      <dgm:t>
        <a:bodyPr/>
        <a:lstStyle/>
        <a:p>
          <a:endParaRPr lang="en-US"/>
        </a:p>
      </dgm:t>
    </dgm:pt>
    <dgm:pt modelId="{A5673C54-8A6D-4626-AEDB-97C635D5F83E}">
      <dgm:prSet phldrT="[Texte]"/>
      <dgm:spPr/>
      <dgm:t>
        <a:bodyPr/>
        <a:lstStyle/>
        <a:p>
          <a:r>
            <a:rPr lang="fr-FR" dirty="0"/>
            <a:t>Sujet</a:t>
          </a:r>
          <a:endParaRPr lang="en-US" dirty="0"/>
        </a:p>
      </dgm:t>
    </dgm:pt>
    <dgm:pt modelId="{850EB9BB-8BC8-49CC-BEC5-22F72083BCAD}" type="parTrans" cxnId="{603F58F4-6843-40D5-8D27-4239057B8F0A}">
      <dgm:prSet/>
      <dgm:spPr/>
      <dgm:t>
        <a:bodyPr/>
        <a:lstStyle/>
        <a:p>
          <a:endParaRPr lang="en-US"/>
        </a:p>
      </dgm:t>
    </dgm:pt>
    <dgm:pt modelId="{A4416E2B-268F-42C2-954E-B6D843EC336B}" type="sibTrans" cxnId="{603F58F4-6843-40D5-8D27-4239057B8F0A}">
      <dgm:prSet/>
      <dgm:spPr/>
      <dgm:t>
        <a:bodyPr/>
        <a:lstStyle/>
        <a:p>
          <a:endParaRPr lang="en-US"/>
        </a:p>
      </dgm:t>
    </dgm:pt>
    <dgm:pt modelId="{5F82D789-C26D-40BA-A1BE-705AA465F052}">
      <dgm:prSet phldrT="[Texte]"/>
      <dgm:spPr>
        <a:solidFill>
          <a:srgbClr val="00B050"/>
        </a:solidFill>
      </dgm:spPr>
      <dgm:t>
        <a:bodyPr/>
        <a:lstStyle/>
        <a:p>
          <a:r>
            <a:rPr lang="fr-FR" dirty="0"/>
            <a:t>Tests</a:t>
          </a:r>
          <a:endParaRPr lang="en-US" dirty="0"/>
        </a:p>
      </dgm:t>
    </dgm:pt>
    <dgm:pt modelId="{EA994FCC-EE8E-4C7E-8F35-485C9EAE8943}" type="parTrans" cxnId="{E0BA3191-E546-49EA-8512-BAC9696C2DF5}">
      <dgm:prSet/>
      <dgm:spPr/>
      <dgm:t>
        <a:bodyPr/>
        <a:lstStyle/>
        <a:p>
          <a:endParaRPr lang="en-US"/>
        </a:p>
      </dgm:t>
    </dgm:pt>
    <dgm:pt modelId="{1CD8D1FB-76F4-4816-92DD-4356533F0B93}" type="sibTrans" cxnId="{E0BA3191-E546-49EA-8512-BAC9696C2DF5}">
      <dgm:prSet/>
      <dgm:spPr/>
      <dgm:t>
        <a:bodyPr/>
        <a:lstStyle/>
        <a:p>
          <a:endParaRPr lang="en-US"/>
        </a:p>
      </dgm:t>
    </dgm:pt>
    <dgm:pt modelId="{11704895-56F3-4A96-875D-0FD5722EA0B4}">
      <dgm:prSet phldrT="[Texte]"/>
      <dgm:spPr>
        <a:solidFill>
          <a:srgbClr val="00B050"/>
        </a:solidFill>
      </dgm:spPr>
      <dgm:t>
        <a:bodyPr/>
        <a:lstStyle/>
        <a:p>
          <a:r>
            <a:rPr lang="fr-FR" dirty="0"/>
            <a:t>Position</a:t>
          </a:r>
          <a:endParaRPr lang="en-US" dirty="0"/>
        </a:p>
      </dgm:t>
    </dgm:pt>
    <dgm:pt modelId="{B24B04E6-497E-4B98-BAFE-699684505702}" type="parTrans" cxnId="{C0B1A510-F100-4123-A5F0-CC69BC927D0F}">
      <dgm:prSet/>
      <dgm:spPr/>
      <dgm:t>
        <a:bodyPr/>
        <a:lstStyle/>
        <a:p>
          <a:endParaRPr lang="en-US"/>
        </a:p>
      </dgm:t>
    </dgm:pt>
    <dgm:pt modelId="{F70418D1-9CA6-48B7-A305-31D4C3FD3ABC}" type="sibTrans" cxnId="{C0B1A510-F100-4123-A5F0-CC69BC927D0F}">
      <dgm:prSet/>
      <dgm:spPr/>
      <dgm:t>
        <a:bodyPr/>
        <a:lstStyle/>
        <a:p>
          <a:endParaRPr lang="en-US"/>
        </a:p>
      </dgm:t>
    </dgm:pt>
    <dgm:pt modelId="{DD36E9D8-5985-484C-9FDF-2B1C14750CD2}">
      <dgm:prSet phldrT="[Texte]"/>
      <dgm:spPr>
        <a:solidFill>
          <a:srgbClr val="00B050"/>
        </a:solidFill>
      </dgm:spPr>
      <dgm:t>
        <a:bodyPr/>
        <a:lstStyle/>
        <a:p>
          <a:r>
            <a:rPr lang="fr-FR" dirty="0"/>
            <a:t>Même sujet</a:t>
          </a:r>
          <a:endParaRPr lang="en-US" dirty="0"/>
        </a:p>
      </dgm:t>
    </dgm:pt>
    <dgm:pt modelId="{98653FC7-4214-4BE2-A333-C3832B3554F1}" type="parTrans" cxnId="{28B03F3A-1714-4D51-A163-6749B261EDDA}">
      <dgm:prSet/>
      <dgm:spPr/>
      <dgm:t>
        <a:bodyPr/>
        <a:lstStyle/>
        <a:p>
          <a:endParaRPr lang="en-US"/>
        </a:p>
      </dgm:t>
    </dgm:pt>
    <dgm:pt modelId="{71EE4919-458A-4D1C-9527-87A96AEE8FED}" type="sibTrans" cxnId="{28B03F3A-1714-4D51-A163-6749B261EDDA}">
      <dgm:prSet/>
      <dgm:spPr/>
      <dgm:t>
        <a:bodyPr/>
        <a:lstStyle/>
        <a:p>
          <a:endParaRPr lang="en-US"/>
        </a:p>
      </dgm:t>
    </dgm:pt>
    <dgm:pt modelId="{D985E8C2-C1EC-4A15-97B2-BA0DD2E963E4}">
      <dgm:prSet phldrT="[Texte]"/>
      <dgm:spPr>
        <a:solidFill>
          <a:srgbClr val="C00000"/>
        </a:solidFill>
      </dgm:spPr>
      <dgm:t>
        <a:bodyPr/>
        <a:lstStyle/>
        <a:p>
          <a:r>
            <a:rPr lang="fr-FR" dirty="0"/>
            <a:t>Tests</a:t>
          </a:r>
          <a:endParaRPr lang="en-US" dirty="0"/>
        </a:p>
      </dgm:t>
    </dgm:pt>
    <dgm:pt modelId="{93820B88-1132-4DFA-A8AD-AD51834CFC01}" type="parTrans" cxnId="{C9515D95-547E-427D-B9F9-58AA8D806334}">
      <dgm:prSet/>
      <dgm:spPr/>
      <dgm:t>
        <a:bodyPr/>
        <a:lstStyle/>
        <a:p>
          <a:endParaRPr lang="en-US"/>
        </a:p>
      </dgm:t>
    </dgm:pt>
    <dgm:pt modelId="{C05A0DC9-1966-4E5E-8204-FAF80E9E9598}" type="sibTrans" cxnId="{C9515D95-547E-427D-B9F9-58AA8D806334}">
      <dgm:prSet/>
      <dgm:spPr/>
      <dgm:t>
        <a:bodyPr/>
        <a:lstStyle/>
        <a:p>
          <a:endParaRPr lang="en-US"/>
        </a:p>
      </dgm:t>
    </dgm:pt>
    <dgm:pt modelId="{BEEF863C-DF68-425A-B1BE-73898473B9D2}">
      <dgm:prSet phldrT="[Texte]"/>
      <dgm:spPr>
        <a:solidFill>
          <a:srgbClr val="C00000"/>
        </a:solidFill>
      </dgm:spPr>
      <dgm:t>
        <a:bodyPr/>
        <a:lstStyle/>
        <a:p>
          <a:r>
            <a:rPr lang="fr-FR" dirty="0"/>
            <a:t>Assisté</a:t>
          </a:r>
          <a:endParaRPr lang="en-US" dirty="0"/>
        </a:p>
      </dgm:t>
    </dgm:pt>
    <dgm:pt modelId="{C7A29C44-AA87-46A9-BBE4-36313F86ADA2}" type="parTrans" cxnId="{A5E01509-20B7-4044-BFA1-BBB76A37A3C9}">
      <dgm:prSet/>
      <dgm:spPr/>
      <dgm:t>
        <a:bodyPr/>
        <a:lstStyle/>
        <a:p>
          <a:endParaRPr lang="en-US"/>
        </a:p>
      </dgm:t>
    </dgm:pt>
    <dgm:pt modelId="{F11E651A-4C18-4A46-AD19-613FC70F8132}" type="sibTrans" cxnId="{A5E01509-20B7-4044-BFA1-BBB76A37A3C9}">
      <dgm:prSet/>
      <dgm:spPr/>
      <dgm:t>
        <a:bodyPr/>
        <a:lstStyle/>
        <a:p>
          <a:endParaRPr lang="en-US"/>
        </a:p>
      </dgm:t>
    </dgm:pt>
    <dgm:pt modelId="{7B36A355-5371-4BE6-8365-57931305C197}">
      <dgm:prSet phldrT="[Texte]"/>
      <dgm:spPr>
        <a:solidFill>
          <a:srgbClr val="C00000"/>
        </a:solidFill>
      </dgm:spPr>
      <dgm:t>
        <a:bodyPr/>
        <a:lstStyle/>
        <a:p>
          <a:r>
            <a:rPr lang="fr-FR" dirty="0"/>
            <a:t>Changement de joueur</a:t>
          </a:r>
          <a:endParaRPr lang="en-US" dirty="0"/>
        </a:p>
      </dgm:t>
    </dgm:pt>
    <dgm:pt modelId="{2C359A13-7B77-4D2C-A9E0-E9E6B8D4BEC4}" type="parTrans" cxnId="{5D07213D-7938-4C45-B7EB-CF58E5162B7C}">
      <dgm:prSet/>
      <dgm:spPr/>
      <dgm:t>
        <a:bodyPr/>
        <a:lstStyle/>
        <a:p>
          <a:endParaRPr lang="en-US"/>
        </a:p>
      </dgm:t>
    </dgm:pt>
    <dgm:pt modelId="{CC69FD90-57D6-4FFC-918C-ADC546E0A2E3}" type="sibTrans" cxnId="{5D07213D-7938-4C45-B7EB-CF58E5162B7C}">
      <dgm:prSet/>
      <dgm:spPr/>
      <dgm:t>
        <a:bodyPr/>
        <a:lstStyle/>
        <a:p>
          <a:endParaRPr lang="en-US"/>
        </a:p>
      </dgm:t>
    </dgm:pt>
    <dgm:pt modelId="{E52E9588-FC07-4CDE-A430-16DB5973B1D3}">
      <dgm:prSet phldrT="[Texte]"/>
      <dgm:spPr/>
      <dgm:t>
        <a:bodyPr/>
        <a:lstStyle/>
        <a:p>
          <a:r>
            <a:rPr lang="fr-FR" dirty="0"/>
            <a:t>Centrale</a:t>
          </a:r>
          <a:endParaRPr lang="en-US" dirty="0"/>
        </a:p>
      </dgm:t>
    </dgm:pt>
    <dgm:pt modelId="{5DBAEC77-7768-4FD6-AB1D-EF03AC96E601}" type="parTrans" cxnId="{E3F07A0A-719B-40E9-BF6A-C3C39CFBC453}">
      <dgm:prSet/>
      <dgm:spPr/>
      <dgm:t>
        <a:bodyPr/>
        <a:lstStyle/>
        <a:p>
          <a:endParaRPr lang="en-US"/>
        </a:p>
      </dgm:t>
    </dgm:pt>
    <dgm:pt modelId="{417143C1-3196-4EC8-9D51-8601A012E444}" type="sibTrans" cxnId="{E3F07A0A-719B-40E9-BF6A-C3C39CFBC453}">
      <dgm:prSet/>
      <dgm:spPr/>
      <dgm:t>
        <a:bodyPr/>
        <a:lstStyle/>
        <a:p>
          <a:endParaRPr lang="en-US"/>
        </a:p>
      </dgm:t>
    </dgm:pt>
    <dgm:pt modelId="{42A7DCD5-143E-4ED7-B206-59BBD1A3E994}">
      <dgm:prSet phldrT="[Texte]"/>
      <dgm:spPr>
        <a:solidFill>
          <a:srgbClr val="00B050"/>
        </a:solidFill>
      </dgm:spPr>
      <dgm:t>
        <a:bodyPr/>
        <a:lstStyle/>
        <a:p>
          <a:r>
            <a:rPr lang="fr-FR" dirty="0"/>
            <a:t>Variée</a:t>
          </a:r>
          <a:endParaRPr lang="en-US" dirty="0"/>
        </a:p>
      </dgm:t>
    </dgm:pt>
    <dgm:pt modelId="{DD3C4588-0DB1-4212-A880-C19C506FFB02}" type="parTrans" cxnId="{3F9A6B52-9119-467C-8DE3-B2B46D4AECF1}">
      <dgm:prSet/>
      <dgm:spPr/>
      <dgm:t>
        <a:bodyPr/>
        <a:lstStyle/>
        <a:p>
          <a:endParaRPr lang="en-US"/>
        </a:p>
      </dgm:t>
    </dgm:pt>
    <dgm:pt modelId="{857A3E0E-ED00-4304-8827-A74B168019F0}" type="sibTrans" cxnId="{3F9A6B52-9119-467C-8DE3-B2B46D4AECF1}">
      <dgm:prSet/>
      <dgm:spPr/>
      <dgm:t>
        <a:bodyPr/>
        <a:lstStyle/>
        <a:p>
          <a:endParaRPr lang="en-US"/>
        </a:p>
      </dgm:t>
    </dgm:pt>
    <dgm:pt modelId="{4A972A15-CD68-41CB-B59A-A4C5DF521525}" type="pres">
      <dgm:prSet presAssocID="{1F30D882-8735-4145-B229-4C97DA0C5476}" presName="Name0" presStyleCnt="0">
        <dgm:presLayoutVars>
          <dgm:dir/>
          <dgm:resizeHandles val="exact"/>
        </dgm:presLayoutVars>
      </dgm:prSet>
      <dgm:spPr/>
    </dgm:pt>
    <dgm:pt modelId="{2E78BD7D-23FB-4F0B-AF50-9AC5DCB24896}" type="pres">
      <dgm:prSet presAssocID="{46DB06E7-0150-4F43-9B04-925133477341}" presName="composite" presStyleCnt="0"/>
      <dgm:spPr/>
    </dgm:pt>
    <dgm:pt modelId="{81058EA6-6FB8-4E8C-BEE7-ECDDE1B60008}" type="pres">
      <dgm:prSet presAssocID="{46DB06E7-0150-4F43-9B04-925133477341}" presName="imagSh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A4047B02-796D-4E39-9DC5-57ACA71545B5}" type="pres">
      <dgm:prSet presAssocID="{46DB06E7-0150-4F43-9B04-925133477341}" presName="txNode" presStyleLbl="node1" presStyleIdx="0" presStyleCnt="3" custLinFactNeighborY="20000">
        <dgm:presLayoutVars>
          <dgm:bulletEnabled val="1"/>
        </dgm:presLayoutVars>
      </dgm:prSet>
      <dgm:spPr/>
    </dgm:pt>
    <dgm:pt modelId="{7088AF05-23F2-4046-AC75-1F1A06674880}" type="pres">
      <dgm:prSet presAssocID="{B295D596-08B9-492B-BCE6-46C278405766}" presName="sibTrans" presStyleLbl="sibTrans2D1" presStyleIdx="0" presStyleCnt="2"/>
      <dgm:spPr/>
    </dgm:pt>
    <dgm:pt modelId="{C165AD8E-F4D9-4281-99D8-724E73DFACF3}" type="pres">
      <dgm:prSet presAssocID="{B295D596-08B9-492B-BCE6-46C278405766}" presName="connTx" presStyleLbl="sibTrans2D1" presStyleIdx="0" presStyleCnt="2"/>
      <dgm:spPr/>
    </dgm:pt>
    <dgm:pt modelId="{A74AE02B-B08B-4E79-B8B1-37051BE9E607}" type="pres">
      <dgm:prSet presAssocID="{5F82D789-C26D-40BA-A1BE-705AA465F052}" presName="composite" presStyleCnt="0"/>
      <dgm:spPr/>
    </dgm:pt>
    <dgm:pt modelId="{AE6625D7-47F2-4A5A-8539-FCE44B97404F}" type="pres">
      <dgm:prSet presAssocID="{5F82D789-C26D-40BA-A1BE-705AA465F052}" presName="imagSh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4198B82D-C21D-4959-AB7F-A6155EEA0B85}" type="pres">
      <dgm:prSet presAssocID="{5F82D789-C26D-40BA-A1BE-705AA465F052}" presName="txNode" presStyleLbl="node1" presStyleIdx="1" presStyleCnt="3" custLinFactNeighborX="-3200" custLinFactNeighborY="20000">
        <dgm:presLayoutVars>
          <dgm:bulletEnabled val="1"/>
        </dgm:presLayoutVars>
      </dgm:prSet>
      <dgm:spPr/>
    </dgm:pt>
    <dgm:pt modelId="{044324A0-3E7B-4176-BE3F-C1007C7471C1}" type="pres">
      <dgm:prSet presAssocID="{1CD8D1FB-76F4-4816-92DD-4356533F0B93}" presName="sibTrans" presStyleLbl="sibTrans2D1" presStyleIdx="1" presStyleCnt="2"/>
      <dgm:spPr/>
    </dgm:pt>
    <dgm:pt modelId="{555343F3-4ACE-4D96-8340-30168012C212}" type="pres">
      <dgm:prSet presAssocID="{1CD8D1FB-76F4-4816-92DD-4356533F0B93}" presName="connTx" presStyleLbl="sibTrans2D1" presStyleIdx="1" presStyleCnt="2"/>
      <dgm:spPr/>
    </dgm:pt>
    <dgm:pt modelId="{803C9824-D181-4F1F-BBCB-9B7D45E439CC}" type="pres">
      <dgm:prSet presAssocID="{D985E8C2-C1EC-4A15-97B2-BA0DD2E963E4}" presName="composite" presStyleCnt="0"/>
      <dgm:spPr/>
    </dgm:pt>
    <dgm:pt modelId="{181C2B61-DF45-4377-AE6D-A295B55B3D50}" type="pres">
      <dgm:prSet presAssocID="{D985E8C2-C1EC-4A15-97B2-BA0DD2E963E4}" presName="imagSh" presStyleLbl="bgImgPlace1" presStyleIdx="2" presStyleCnt="3"/>
      <dgm:spPr>
        <a:blipFill>
          <a:blip xmlns:r="http://schemas.openxmlformats.org/officeDocument/2006/relationships" r:embed="rId3"/>
          <a:srcRect/>
          <a:stretch>
            <a:fillRect l="-17000" r="-17000"/>
          </a:stretch>
        </a:blipFill>
      </dgm:spPr>
    </dgm:pt>
    <dgm:pt modelId="{E07813CC-1E40-4F6A-82E8-260D0D9E4D51}" type="pres">
      <dgm:prSet presAssocID="{D985E8C2-C1EC-4A15-97B2-BA0DD2E963E4}" presName="txNode" presStyleLbl="node1" presStyleIdx="2" presStyleCnt="3" custLinFactNeighborX="533" custLinFactNeighborY="20000">
        <dgm:presLayoutVars>
          <dgm:bulletEnabled val="1"/>
        </dgm:presLayoutVars>
      </dgm:prSet>
      <dgm:spPr/>
    </dgm:pt>
  </dgm:ptLst>
  <dgm:cxnLst>
    <dgm:cxn modelId="{A5E01509-20B7-4044-BFA1-BBB76A37A3C9}" srcId="{D985E8C2-C1EC-4A15-97B2-BA0DD2E963E4}" destId="{BEEF863C-DF68-425A-B1BE-73898473B9D2}" srcOrd="0" destOrd="0" parTransId="{C7A29C44-AA87-46A9-BBE4-36313F86ADA2}" sibTransId="{F11E651A-4C18-4A46-AD19-613FC70F8132}"/>
    <dgm:cxn modelId="{4697550A-068E-4934-BE42-B20E01F07AB7}" type="presOf" srcId="{1CD8D1FB-76F4-4816-92DD-4356533F0B93}" destId="{555343F3-4ACE-4D96-8340-30168012C212}" srcOrd="1" destOrd="0" presId="urn:microsoft.com/office/officeart/2005/8/layout/hProcess10"/>
    <dgm:cxn modelId="{E3F07A0A-719B-40E9-BF6A-C3C39CFBC453}" srcId="{D86FAC09-92E5-4251-9560-41CC748CF8E4}" destId="{E52E9588-FC07-4CDE-A430-16DB5973B1D3}" srcOrd="0" destOrd="0" parTransId="{5DBAEC77-7768-4FD6-AB1D-EF03AC96E601}" sibTransId="{417143C1-3196-4EC8-9D51-8601A012E444}"/>
    <dgm:cxn modelId="{C0B1A510-F100-4123-A5F0-CC69BC927D0F}" srcId="{5F82D789-C26D-40BA-A1BE-705AA465F052}" destId="{11704895-56F3-4A96-875D-0FD5722EA0B4}" srcOrd="0" destOrd="0" parTransId="{B24B04E6-497E-4B98-BAFE-699684505702}" sibTransId="{F70418D1-9CA6-48B7-A305-31D4C3FD3ABC}"/>
    <dgm:cxn modelId="{3D98C71B-8B83-4BAF-846A-05328884995E}" type="presOf" srcId="{B295D596-08B9-492B-BCE6-46C278405766}" destId="{7088AF05-23F2-4046-AC75-1F1A06674880}" srcOrd="0" destOrd="0" presId="urn:microsoft.com/office/officeart/2005/8/layout/hProcess10"/>
    <dgm:cxn modelId="{782A011D-2D7C-4AA2-BD00-80B53AD8023F}" type="presOf" srcId="{11704895-56F3-4A96-875D-0FD5722EA0B4}" destId="{4198B82D-C21D-4959-AB7F-A6155EEA0B85}" srcOrd="0" destOrd="1" presId="urn:microsoft.com/office/officeart/2005/8/layout/hProcess10"/>
    <dgm:cxn modelId="{0C536432-80D8-4FE9-83B6-E640F0F76BB9}" type="presOf" srcId="{1CD8D1FB-76F4-4816-92DD-4356533F0B93}" destId="{044324A0-3E7B-4176-BE3F-C1007C7471C1}" srcOrd="0" destOrd="0" presId="urn:microsoft.com/office/officeart/2005/8/layout/hProcess10"/>
    <dgm:cxn modelId="{28B03F3A-1714-4D51-A163-6749B261EDDA}" srcId="{5F82D789-C26D-40BA-A1BE-705AA465F052}" destId="{DD36E9D8-5985-484C-9FDF-2B1C14750CD2}" srcOrd="1" destOrd="0" parTransId="{98653FC7-4214-4BE2-A333-C3832B3554F1}" sibTransId="{71EE4919-458A-4D1C-9527-87A96AEE8FED}"/>
    <dgm:cxn modelId="{5D07213D-7938-4C45-B7EB-CF58E5162B7C}" srcId="{D985E8C2-C1EC-4A15-97B2-BA0DD2E963E4}" destId="{7B36A355-5371-4BE6-8365-57931305C197}" srcOrd="1" destOrd="0" parTransId="{2C359A13-7B77-4D2C-A9E0-E9E6B8D4BEC4}" sibTransId="{CC69FD90-57D6-4FFC-918C-ADC546E0A2E3}"/>
    <dgm:cxn modelId="{08914B60-1204-40A5-B570-8856AFAC783D}" srcId="{1F30D882-8735-4145-B229-4C97DA0C5476}" destId="{46DB06E7-0150-4F43-9B04-925133477341}" srcOrd="0" destOrd="0" parTransId="{563CD49A-C262-46DC-B269-B14FA317F153}" sibTransId="{B295D596-08B9-492B-BCE6-46C278405766}"/>
    <dgm:cxn modelId="{7E9C1E47-6FB5-4822-9D71-3510A39DFC11}" type="presOf" srcId="{5F82D789-C26D-40BA-A1BE-705AA465F052}" destId="{4198B82D-C21D-4959-AB7F-A6155EEA0B85}" srcOrd="0" destOrd="0" presId="urn:microsoft.com/office/officeart/2005/8/layout/hProcess10"/>
    <dgm:cxn modelId="{4A8B7B69-298D-4573-B603-05CBDACE7BD3}" type="presOf" srcId="{46DB06E7-0150-4F43-9B04-925133477341}" destId="{A4047B02-796D-4E39-9DC5-57ACA71545B5}" srcOrd="0" destOrd="0" presId="urn:microsoft.com/office/officeart/2005/8/layout/hProcess10"/>
    <dgm:cxn modelId="{8E74E86B-DA0E-4693-A2F3-4B4343456530}" type="presOf" srcId="{B295D596-08B9-492B-BCE6-46C278405766}" destId="{C165AD8E-F4D9-4281-99D8-724E73DFACF3}" srcOrd="1" destOrd="0" presId="urn:microsoft.com/office/officeart/2005/8/layout/hProcess10"/>
    <dgm:cxn modelId="{3F9A6B52-9119-467C-8DE3-B2B46D4AECF1}" srcId="{11704895-56F3-4A96-875D-0FD5722EA0B4}" destId="{42A7DCD5-143E-4ED7-B206-59BBD1A3E994}" srcOrd="0" destOrd="0" parTransId="{DD3C4588-0DB1-4212-A880-C19C506FFB02}" sibTransId="{857A3E0E-ED00-4304-8827-A74B168019F0}"/>
    <dgm:cxn modelId="{2A0C5654-B469-47D9-B99A-83AA063BE3A5}" type="presOf" srcId="{42A7DCD5-143E-4ED7-B206-59BBD1A3E994}" destId="{4198B82D-C21D-4959-AB7F-A6155EEA0B85}" srcOrd="0" destOrd="2" presId="urn:microsoft.com/office/officeart/2005/8/layout/hProcess10"/>
    <dgm:cxn modelId="{35FC5B88-6EC2-4904-BA69-37E5AA69AE51}" type="presOf" srcId="{A5673C54-8A6D-4626-AEDB-97C635D5F83E}" destId="{A4047B02-796D-4E39-9DC5-57ACA71545B5}" srcOrd="0" destOrd="3" presId="urn:microsoft.com/office/officeart/2005/8/layout/hProcess10"/>
    <dgm:cxn modelId="{50DEBF89-363F-4974-AEF2-0E81E2F29AD1}" type="presOf" srcId="{D86FAC09-92E5-4251-9560-41CC748CF8E4}" destId="{A4047B02-796D-4E39-9DC5-57ACA71545B5}" srcOrd="0" destOrd="1" presId="urn:microsoft.com/office/officeart/2005/8/layout/hProcess10"/>
    <dgm:cxn modelId="{6CD0818B-C4DB-4C8F-827D-56B5A2B48363}" type="presOf" srcId="{BEEF863C-DF68-425A-B1BE-73898473B9D2}" destId="{E07813CC-1E40-4F6A-82E8-260D0D9E4D51}" srcOrd="0" destOrd="1" presId="urn:microsoft.com/office/officeart/2005/8/layout/hProcess10"/>
    <dgm:cxn modelId="{E0BA3191-E546-49EA-8512-BAC9696C2DF5}" srcId="{1F30D882-8735-4145-B229-4C97DA0C5476}" destId="{5F82D789-C26D-40BA-A1BE-705AA465F052}" srcOrd="1" destOrd="0" parTransId="{EA994FCC-EE8E-4C7E-8F35-485C9EAE8943}" sibTransId="{1CD8D1FB-76F4-4816-92DD-4356533F0B93}"/>
    <dgm:cxn modelId="{DCF4AB91-ACB0-41C5-AA03-4EB4DEDCAFC2}" type="presOf" srcId="{E52E9588-FC07-4CDE-A430-16DB5973B1D3}" destId="{A4047B02-796D-4E39-9DC5-57ACA71545B5}" srcOrd="0" destOrd="2" presId="urn:microsoft.com/office/officeart/2005/8/layout/hProcess10"/>
    <dgm:cxn modelId="{C9515D95-547E-427D-B9F9-58AA8D806334}" srcId="{1F30D882-8735-4145-B229-4C97DA0C5476}" destId="{D985E8C2-C1EC-4A15-97B2-BA0DD2E963E4}" srcOrd="2" destOrd="0" parTransId="{93820B88-1132-4DFA-A8AD-AD51834CFC01}" sibTransId="{C05A0DC9-1966-4E5E-8204-FAF80E9E9598}"/>
    <dgm:cxn modelId="{4D5548A3-4848-4C73-BDFC-1A1BF25BB1DE}" type="presOf" srcId="{1F30D882-8735-4145-B229-4C97DA0C5476}" destId="{4A972A15-CD68-41CB-B59A-A4C5DF521525}" srcOrd="0" destOrd="0" presId="urn:microsoft.com/office/officeart/2005/8/layout/hProcess10"/>
    <dgm:cxn modelId="{0C91E5A5-88F5-4680-9AB0-281DB35BCB98}" type="presOf" srcId="{D985E8C2-C1EC-4A15-97B2-BA0DD2E963E4}" destId="{E07813CC-1E40-4F6A-82E8-260D0D9E4D51}" srcOrd="0" destOrd="0" presId="urn:microsoft.com/office/officeart/2005/8/layout/hProcess10"/>
    <dgm:cxn modelId="{42A033BC-D5E3-4D63-B93D-2912ACACA9F4}" srcId="{46DB06E7-0150-4F43-9B04-925133477341}" destId="{D86FAC09-92E5-4251-9560-41CC748CF8E4}" srcOrd="0" destOrd="0" parTransId="{898B4554-7041-4AC8-BBA8-F5EF865DFFDB}" sibTransId="{49E03A0F-5237-494E-A646-A5DCB635890D}"/>
    <dgm:cxn modelId="{381AD5BF-127A-434D-8711-8E4FBDA149E5}" type="presOf" srcId="{7B36A355-5371-4BE6-8365-57931305C197}" destId="{E07813CC-1E40-4F6A-82E8-260D0D9E4D51}" srcOrd="0" destOrd="2" presId="urn:microsoft.com/office/officeart/2005/8/layout/hProcess10"/>
    <dgm:cxn modelId="{95BE42CF-0CD4-48AC-87C1-4DBD81673033}" type="presOf" srcId="{DD36E9D8-5985-484C-9FDF-2B1C14750CD2}" destId="{4198B82D-C21D-4959-AB7F-A6155EEA0B85}" srcOrd="0" destOrd="3" presId="urn:microsoft.com/office/officeart/2005/8/layout/hProcess10"/>
    <dgm:cxn modelId="{603F58F4-6843-40D5-8D27-4239057B8F0A}" srcId="{46DB06E7-0150-4F43-9B04-925133477341}" destId="{A5673C54-8A6D-4626-AEDB-97C635D5F83E}" srcOrd="1" destOrd="0" parTransId="{850EB9BB-8BC8-49CC-BEC5-22F72083BCAD}" sibTransId="{A4416E2B-268F-42C2-954E-B6D843EC336B}"/>
    <dgm:cxn modelId="{6C9DE3C1-8B97-4330-BBDF-47B95229A7A3}" type="presParOf" srcId="{4A972A15-CD68-41CB-B59A-A4C5DF521525}" destId="{2E78BD7D-23FB-4F0B-AF50-9AC5DCB24896}" srcOrd="0" destOrd="0" presId="urn:microsoft.com/office/officeart/2005/8/layout/hProcess10"/>
    <dgm:cxn modelId="{487476F7-EDB0-452E-A8A2-5CE5767A422F}" type="presParOf" srcId="{2E78BD7D-23FB-4F0B-AF50-9AC5DCB24896}" destId="{81058EA6-6FB8-4E8C-BEE7-ECDDE1B60008}" srcOrd="0" destOrd="0" presId="urn:microsoft.com/office/officeart/2005/8/layout/hProcess10"/>
    <dgm:cxn modelId="{FECFD330-B572-4DCC-80C3-AB61CDB0CD68}" type="presParOf" srcId="{2E78BD7D-23FB-4F0B-AF50-9AC5DCB24896}" destId="{A4047B02-796D-4E39-9DC5-57ACA71545B5}" srcOrd="1" destOrd="0" presId="urn:microsoft.com/office/officeart/2005/8/layout/hProcess10"/>
    <dgm:cxn modelId="{49F8EB98-6FC4-4295-A827-E8DB9D80518B}" type="presParOf" srcId="{4A972A15-CD68-41CB-B59A-A4C5DF521525}" destId="{7088AF05-23F2-4046-AC75-1F1A06674880}" srcOrd="1" destOrd="0" presId="urn:microsoft.com/office/officeart/2005/8/layout/hProcess10"/>
    <dgm:cxn modelId="{747C845E-5E2C-4CE3-8AF9-C797B2ADDA3B}" type="presParOf" srcId="{7088AF05-23F2-4046-AC75-1F1A06674880}" destId="{C165AD8E-F4D9-4281-99D8-724E73DFACF3}" srcOrd="0" destOrd="0" presId="urn:microsoft.com/office/officeart/2005/8/layout/hProcess10"/>
    <dgm:cxn modelId="{B75B4D49-180A-4038-977E-FC9CE6F2E434}" type="presParOf" srcId="{4A972A15-CD68-41CB-B59A-A4C5DF521525}" destId="{A74AE02B-B08B-4E79-B8B1-37051BE9E607}" srcOrd="2" destOrd="0" presId="urn:microsoft.com/office/officeart/2005/8/layout/hProcess10"/>
    <dgm:cxn modelId="{E60C8CC3-EC81-4C1B-9C36-4072C554DAAF}" type="presParOf" srcId="{A74AE02B-B08B-4E79-B8B1-37051BE9E607}" destId="{AE6625D7-47F2-4A5A-8539-FCE44B97404F}" srcOrd="0" destOrd="0" presId="urn:microsoft.com/office/officeart/2005/8/layout/hProcess10"/>
    <dgm:cxn modelId="{9F7371DC-53A8-4B42-B829-3704920F866A}" type="presParOf" srcId="{A74AE02B-B08B-4E79-B8B1-37051BE9E607}" destId="{4198B82D-C21D-4959-AB7F-A6155EEA0B85}" srcOrd="1" destOrd="0" presId="urn:microsoft.com/office/officeart/2005/8/layout/hProcess10"/>
    <dgm:cxn modelId="{0ED7E947-29F8-4141-83C2-C72847A04C98}" type="presParOf" srcId="{4A972A15-CD68-41CB-B59A-A4C5DF521525}" destId="{044324A0-3E7B-4176-BE3F-C1007C7471C1}" srcOrd="3" destOrd="0" presId="urn:microsoft.com/office/officeart/2005/8/layout/hProcess10"/>
    <dgm:cxn modelId="{01F26362-D899-4317-800F-E63771B4197A}" type="presParOf" srcId="{044324A0-3E7B-4176-BE3F-C1007C7471C1}" destId="{555343F3-4ACE-4D96-8340-30168012C212}" srcOrd="0" destOrd="0" presId="urn:microsoft.com/office/officeart/2005/8/layout/hProcess10"/>
    <dgm:cxn modelId="{78429849-CE2E-4A13-99B8-316DBAC2A886}" type="presParOf" srcId="{4A972A15-CD68-41CB-B59A-A4C5DF521525}" destId="{803C9824-D181-4F1F-BBCB-9B7D45E439CC}" srcOrd="4" destOrd="0" presId="urn:microsoft.com/office/officeart/2005/8/layout/hProcess10"/>
    <dgm:cxn modelId="{EF42E296-325B-46F4-B4FC-55A96C3E6E13}" type="presParOf" srcId="{803C9824-D181-4F1F-BBCB-9B7D45E439CC}" destId="{181C2B61-DF45-4377-AE6D-A295B55B3D50}" srcOrd="0" destOrd="0" presId="urn:microsoft.com/office/officeart/2005/8/layout/hProcess10"/>
    <dgm:cxn modelId="{C1E534FF-0207-4A29-AA9D-F620FFA33128}" type="presParOf" srcId="{803C9824-D181-4F1F-BBCB-9B7D45E439CC}" destId="{E07813CC-1E40-4F6A-82E8-260D0D9E4D51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69C983-B4D0-4637-9300-72A5838ED174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FBD793-BFB9-4DA9-8F93-1114B65A33E2}">
      <dgm:prSet phldrT="[Texte]" custT="1"/>
      <dgm:spPr/>
      <dgm:t>
        <a:bodyPr/>
        <a:lstStyle/>
        <a:p>
          <a:r>
            <a:rPr lang="fr-FR" sz="1000" dirty="0"/>
            <a:t>Liste de photos</a:t>
          </a:r>
          <a:endParaRPr lang="en-US" sz="1000" dirty="0"/>
        </a:p>
      </dgm:t>
    </dgm:pt>
    <dgm:pt modelId="{F782A49F-195C-4556-BD47-03A21D363ECE}" type="parTrans" cxnId="{5A30F497-D5BC-41CF-BBBE-D8B73615DF5D}">
      <dgm:prSet/>
      <dgm:spPr/>
      <dgm:t>
        <a:bodyPr/>
        <a:lstStyle/>
        <a:p>
          <a:endParaRPr lang="en-US"/>
        </a:p>
      </dgm:t>
    </dgm:pt>
    <dgm:pt modelId="{DCB500EE-C146-4205-9D79-100987F08BA4}" type="sibTrans" cxnId="{5A30F497-D5BC-41CF-BBBE-D8B73615DF5D}">
      <dgm:prSet/>
      <dgm:spPr/>
      <dgm:t>
        <a:bodyPr/>
        <a:lstStyle/>
        <a:p>
          <a:endParaRPr lang="en-US"/>
        </a:p>
      </dgm:t>
    </dgm:pt>
    <dgm:pt modelId="{B5BCF03E-A591-493F-B12A-49A10872CC6E}">
      <dgm:prSet phldrT="[Texte]" custT="1"/>
      <dgm:spPr/>
      <dgm:t>
        <a:bodyPr/>
        <a:lstStyle/>
        <a:p>
          <a:r>
            <a:rPr lang="fr-FR" sz="900" dirty="0"/>
            <a:t>~ 1 photo/minute</a:t>
          </a:r>
        </a:p>
      </dgm:t>
    </dgm:pt>
    <dgm:pt modelId="{05A4224B-CDAC-474C-A6AD-73F8DE614BD9}" type="parTrans" cxnId="{55A8EC39-85EA-4EBD-B95F-A20526FA4253}">
      <dgm:prSet/>
      <dgm:spPr/>
      <dgm:t>
        <a:bodyPr/>
        <a:lstStyle/>
        <a:p>
          <a:endParaRPr lang="en-US"/>
        </a:p>
      </dgm:t>
    </dgm:pt>
    <dgm:pt modelId="{2DA36974-5D12-486C-A76D-C89AE753F1EC}" type="sibTrans" cxnId="{55A8EC39-85EA-4EBD-B95F-A20526FA4253}">
      <dgm:prSet/>
      <dgm:spPr/>
      <dgm:t>
        <a:bodyPr/>
        <a:lstStyle/>
        <a:p>
          <a:endParaRPr lang="en-US"/>
        </a:p>
      </dgm:t>
    </dgm:pt>
    <dgm:pt modelId="{BDA8CD0C-184D-4C2F-B05C-1A5B28970BC8}">
      <dgm:prSet phldrT="[Texte]"/>
      <dgm:spPr/>
      <dgm:t>
        <a:bodyPr/>
        <a:lstStyle/>
        <a:p>
          <a:endParaRPr lang="en-US" sz="700" dirty="0"/>
        </a:p>
      </dgm:t>
    </dgm:pt>
    <dgm:pt modelId="{A5DA6DD3-7991-40F7-BED3-6864BD51768E}" type="parTrans" cxnId="{D8D81142-588C-4135-9F0D-31502F0C88EA}">
      <dgm:prSet/>
      <dgm:spPr/>
      <dgm:t>
        <a:bodyPr/>
        <a:lstStyle/>
        <a:p>
          <a:endParaRPr lang="en-US"/>
        </a:p>
      </dgm:t>
    </dgm:pt>
    <dgm:pt modelId="{ADD54970-DEDB-4300-A1A3-12BFE1672274}" type="sibTrans" cxnId="{D8D81142-588C-4135-9F0D-31502F0C88EA}">
      <dgm:prSet/>
      <dgm:spPr/>
      <dgm:t>
        <a:bodyPr/>
        <a:lstStyle/>
        <a:p>
          <a:endParaRPr lang="en-US"/>
        </a:p>
      </dgm:t>
    </dgm:pt>
    <dgm:pt modelId="{735F873B-F3DD-499A-B1C1-65AE056F0B75}">
      <dgm:prSet phldrT="[Texte]"/>
      <dgm:spPr/>
      <dgm:t>
        <a:bodyPr/>
        <a:lstStyle/>
        <a:p>
          <a:endParaRPr lang="en-US" sz="700" dirty="0"/>
        </a:p>
      </dgm:t>
    </dgm:pt>
    <dgm:pt modelId="{2571BDA1-9C04-47A1-98AD-DE599750ADEB}" type="parTrans" cxnId="{362C651B-41B0-4831-A453-617EBCB9018C}">
      <dgm:prSet/>
      <dgm:spPr/>
      <dgm:t>
        <a:bodyPr/>
        <a:lstStyle/>
        <a:p>
          <a:endParaRPr lang="en-US"/>
        </a:p>
      </dgm:t>
    </dgm:pt>
    <dgm:pt modelId="{0E09F328-6ED8-4D94-9B50-867A53B9797B}" type="sibTrans" cxnId="{362C651B-41B0-4831-A453-617EBCB9018C}">
      <dgm:prSet/>
      <dgm:spPr/>
      <dgm:t>
        <a:bodyPr/>
        <a:lstStyle/>
        <a:p>
          <a:endParaRPr lang="en-US"/>
        </a:p>
      </dgm:t>
    </dgm:pt>
    <dgm:pt modelId="{643A2650-319F-4445-BEEE-551286AC351D}" type="pres">
      <dgm:prSet presAssocID="{A869C983-B4D0-4637-9300-72A5838ED174}" presName="Name0" presStyleCnt="0">
        <dgm:presLayoutVars>
          <dgm:chMax/>
          <dgm:chPref/>
          <dgm:dir/>
          <dgm:animLvl val="lvl"/>
        </dgm:presLayoutVars>
      </dgm:prSet>
      <dgm:spPr/>
    </dgm:pt>
    <dgm:pt modelId="{C1C74413-21B0-4597-9821-6BAE32A03B6E}" type="pres">
      <dgm:prSet presAssocID="{DDFBD793-BFB9-4DA9-8F93-1114B65A33E2}" presName="composite" presStyleCnt="0"/>
      <dgm:spPr/>
    </dgm:pt>
    <dgm:pt modelId="{69F3F473-58E4-4186-BC9D-542EFEB7FD77}" type="pres">
      <dgm:prSet presAssocID="{DDFBD793-BFB9-4DA9-8F93-1114B65A33E2}" presName="ParentAccentShape" presStyleLbl="trBgShp" presStyleIdx="0" presStyleCnt="2"/>
      <dgm:spPr/>
    </dgm:pt>
    <dgm:pt modelId="{06585E3C-1BBD-4657-A9CB-B3F1A0F9103F}" type="pres">
      <dgm:prSet presAssocID="{DDFBD793-BFB9-4DA9-8F93-1114B65A33E2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D73EA913-A98E-46CD-B6E1-C4BFB9FEC8F5}" type="pres">
      <dgm:prSet presAssocID="{DDFBD793-BFB9-4DA9-8F93-1114B65A33E2}" presName="ChildText" presStyleLbl="revTx" presStyleIdx="1" presStyleCnt="2">
        <dgm:presLayoutVars>
          <dgm:chMax val="0"/>
          <dgm:chPref val="0"/>
        </dgm:presLayoutVars>
      </dgm:prSet>
      <dgm:spPr/>
    </dgm:pt>
    <dgm:pt modelId="{41046C0A-02D0-44CD-BBA6-32FFC1E08079}" type="pres">
      <dgm:prSet presAssocID="{DDFBD793-BFB9-4DA9-8F93-1114B65A33E2}" presName="ChildAccentShape" presStyleLbl="trBgShp" presStyleIdx="1" presStyleCnt="2"/>
      <dgm:spPr/>
    </dgm:pt>
    <dgm:pt modelId="{83A9FEB1-29B6-40EB-A9C4-7BAF3C254983}" type="pres">
      <dgm:prSet presAssocID="{DDFBD793-BFB9-4DA9-8F93-1114B65A33E2}" presName="Image" presStyleLbl="align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</dgm:ptLst>
  <dgm:cxnLst>
    <dgm:cxn modelId="{752C2D0F-5C06-4A50-81C5-E08B39F4E334}" type="presOf" srcId="{A869C983-B4D0-4637-9300-72A5838ED174}" destId="{643A2650-319F-4445-BEEE-551286AC351D}" srcOrd="0" destOrd="0" presId="urn:microsoft.com/office/officeart/2009/3/layout/SnapshotPictureList"/>
    <dgm:cxn modelId="{076D2415-48F9-4F4A-A9B5-C1F6781985C5}" type="presOf" srcId="{735F873B-F3DD-499A-B1C1-65AE056F0B75}" destId="{D73EA913-A98E-46CD-B6E1-C4BFB9FEC8F5}" srcOrd="0" destOrd="1" presId="urn:microsoft.com/office/officeart/2009/3/layout/SnapshotPictureList"/>
    <dgm:cxn modelId="{362C651B-41B0-4831-A453-617EBCB9018C}" srcId="{DDFBD793-BFB9-4DA9-8F93-1114B65A33E2}" destId="{735F873B-F3DD-499A-B1C1-65AE056F0B75}" srcOrd="1" destOrd="0" parTransId="{2571BDA1-9C04-47A1-98AD-DE599750ADEB}" sibTransId="{0E09F328-6ED8-4D94-9B50-867A53B9797B}"/>
    <dgm:cxn modelId="{AB9B7C31-3DE5-468F-B8E9-EB689487F010}" type="presOf" srcId="{B5BCF03E-A591-493F-B12A-49A10872CC6E}" destId="{D73EA913-A98E-46CD-B6E1-C4BFB9FEC8F5}" srcOrd="0" destOrd="0" presId="urn:microsoft.com/office/officeart/2009/3/layout/SnapshotPictureList"/>
    <dgm:cxn modelId="{55A8EC39-85EA-4EBD-B95F-A20526FA4253}" srcId="{DDFBD793-BFB9-4DA9-8F93-1114B65A33E2}" destId="{B5BCF03E-A591-493F-B12A-49A10872CC6E}" srcOrd="0" destOrd="0" parTransId="{05A4224B-CDAC-474C-A6AD-73F8DE614BD9}" sibTransId="{2DA36974-5D12-486C-A76D-C89AE753F1EC}"/>
    <dgm:cxn modelId="{1CB25161-09DD-40B9-9AA6-4146ED51DC9D}" type="presOf" srcId="{BDA8CD0C-184D-4C2F-B05C-1A5B28970BC8}" destId="{D73EA913-A98E-46CD-B6E1-C4BFB9FEC8F5}" srcOrd="0" destOrd="2" presId="urn:microsoft.com/office/officeart/2009/3/layout/SnapshotPictureList"/>
    <dgm:cxn modelId="{D8D81142-588C-4135-9F0D-31502F0C88EA}" srcId="{DDFBD793-BFB9-4DA9-8F93-1114B65A33E2}" destId="{BDA8CD0C-184D-4C2F-B05C-1A5B28970BC8}" srcOrd="2" destOrd="0" parTransId="{A5DA6DD3-7991-40F7-BED3-6864BD51768E}" sibTransId="{ADD54970-DEDB-4300-A1A3-12BFE1672274}"/>
    <dgm:cxn modelId="{5A30F497-D5BC-41CF-BBBE-D8B73615DF5D}" srcId="{A869C983-B4D0-4637-9300-72A5838ED174}" destId="{DDFBD793-BFB9-4DA9-8F93-1114B65A33E2}" srcOrd="0" destOrd="0" parTransId="{F782A49F-195C-4556-BD47-03A21D363ECE}" sibTransId="{DCB500EE-C146-4205-9D79-100987F08BA4}"/>
    <dgm:cxn modelId="{AF26E2B7-9296-4BE6-86E7-5BA2D3E6E28A}" type="presOf" srcId="{DDFBD793-BFB9-4DA9-8F93-1114B65A33E2}" destId="{06585E3C-1BBD-4657-A9CB-B3F1A0F9103F}" srcOrd="0" destOrd="0" presId="urn:microsoft.com/office/officeart/2009/3/layout/SnapshotPictureList"/>
    <dgm:cxn modelId="{35D69E89-B110-4EC0-A083-EF8BB5CB3809}" type="presParOf" srcId="{643A2650-319F-4445-BEEE-551286AC351D}" destId="{C1C74413-21B0-4597-9821-6BAE32A03B6E}" srcOrd="0" destOrd="0" presId="urn:microsoft.com/office/officeart/2009/3/layout/SnapshotPictureList"/>
    <dgm:cxn modelId="{87087343-4628-49BB-9BCF-0825C10A23B5}" type="presParOf" srcId="{C1C74413-21B0-4597-9821-6BAE32A03B6E}" destId="{69F3F473-58E4-4186-BC9D-542EFEB7FD77}" srcOrd="0" destOrd="0" presId="urn:microsoft.com/office/officeart/2009/3/layout/SnapshotPictureList"/>
    <dgm:cxn modelId="{690E08F2-53C4-4B0F-B72A-BFFA4AA505FD}" type="presParOf" srcId="{C1C74413-21B0-4597-9821-6BAE32A03B6E}" destId="{06585E3C-1BBD-4657-A9CB-B3F1A0F9103F}" srcOrd="1" destOrd="0" presId="urn:microsoft.com/office/officeart/2009/3/layout/SnapshotPictureList"/>
    <dgm:cxn modelId="{87080E7C-FC7A-4BB4-88B0-BBFDED8D9C24}" type="presParOf" srcId="{C1C74413-21B0-4597-9821-6BAE32A03B6E}" destId="{D73EA913-A98E-46CD-B6E1-C4BFB9FEC8F5}" srcOrd="2" destOrd="0" presId="urn:microsoft.com/office/officeart/2009/3/layout/SnapshotPictureList"/>
    <dgm:cxn modelId="{E94B71A1-69D3-41F4-A83F-C01BFB3288A0}" type="presParOf" srcId="{C1C74413-21B0-4597-9821-6BAE32A03B6E}" destId="{41046C0A-02D0-44CD-BBA6-32FFC1E08079}" srcOrd="3" destOrd="0" presId="urn:microsoft.com/office/officeart/2009/3/layout/SnapshotPictureList"/>
    <dgm:cxn modelId="{9E203489-34C0-48F9-8F8F-083B68E1A6FC}" type="presParOf" srcId="{C1C74413-21B0-4597-9821-6BAE32A03B6E}" destId="{83A9FEB1-29B6-40EB-A9C4-7BAF3C254983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B29D17-4F5E-448A-982E-8C084AC8B6F2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B1CF33EC-A865-415B-AA45-53BE36F3CB95}">
      <dgm:prSet phldrT="[Texte]"/>
      <dgm:spPr/>
      <dgm:t>
        <a:bodyPr/>
        <a:lstStyle/>
        <a:p>
          <a:r>
            <a:rPr lang="fr-FR" dirty="0"/>
            <a:t>Label</a:t>
          </a:r>
          <a:endParaRPr lang="en-US" dirty="0"/>
        </a:p>
      </dgm:t>
    </dgm:pt>
    <dgm:pt modelId="{529BD27E-B199-4488-8779-18F52404506A}" type="parTrans" cxnId="{E7922711-36F7-4B69-8C02-98CBE96F62D7}">
      <dgm:prSet/>
      <dgm:spPr/>
      <dgm:t>
        <a:bodyPr/>
        <a:lstStyle/>
        <a:p>
          <a:endParaRPr lang="en-US"/>
        </a:p>
      </dgm:t>
    </dgm:pt>
    <dgm:pt modelId="{00093BCC-45DD-4C80-9FB7-26017769BA63}" type="sibTrans" cxnId="{E7922711-36F7-4B69-8C02-98CBE96F62D7}">
      <dgm:prSet/>
      <dgm:spPr/>
      <dgm:t>
        <a:bodyPr/>
        <a:lstStyle/>
        <a:p>
          <a:endParaRPr lang="en-US"/>
        </a:p>
      </dgm:t>
    </dgm:pt>
    <dgm:pt modelId="{F6AF8305-B990-4753-8BBA-FE2AC4C67C6B}">
      <dgm:prSet phldrT="[Texte]"/>
      <dgm:spPr/>
      <dgm:t>
        <a:bodyPr/>
        <a:lstStyle/>
        <a:p>
          <a:r>
            <a:rPr lang="fr-FR" dirty="0"/>
            <a:t>Rules</a:t>
          </a:r>
          <a:endParaRPr lang="en-US" dirty="0"/>
        </a:p>
      </dgm:t>
    </dgm:pt>
    <dgm:pt modelId="{7DB7773A-D0E6-49C1-BD0F-1A5CDDF394DD}" type="parTrans" cxnId="{347C3C96-8691-4E84-9AA7-F6D8184BF41C}">
      <dgm:prSet/>
      <dgm:spPr/>
      <dgm:t>
        <a:bodyPr/>
        <a:lstStyle/>
        <a:p>
          <a:endParaRPr lang="en-US"/>
        </a:p>
      </dgm:t>
    </dgm:pt>
    <dgm:pt modelId="{F6F5D958-0587-4607-9BCB-6D8F467B81DF}" type="sibTrans" cxnId="{347C3C96-8691-4E84-9AA7-F6D8184BF41C}">
      <dgm:prSet/>
      <dgm:spPr/>
      <dgm:t>
        <a:bodyPr/>
        <a:lstStyle/>
        <a:p>
          <a:endParaRPr lang="en-US"/>
        </a:p>
      </dgm:t>
    </dgm:pt>
    <dgm:pt modelId="{F6EAE9CF-45C0-4FCE-8CBA-0BD4C72310A3}">
      <dgm:prSet phldrT="[Texte]"/>
      <dgm:spPr/>
      <dgm:t>
        <a:bodyPr/>
        <a:lstStyle/>
        <a:p>
          <a:r>
            <a:rPr lang="fr-FR" dirty="0"/>
            <a:t>Image</a:t>
          </a:r>
          <a:endParaRPr lang="en-US" dirty="0"/>
        </a:p>
      </dgm:t>
    </dgm:pt>
    <dgm:pt modelId="{8165DC80-ED8A-4040-A608-F164C250AD6A}" type="parTrans" cxnId="{B244018C-187E-4489-A9A6-40341867726A}">
      <dgm:prSet/>
      <dgm:spPr/>
      <dgm:t>
        <a:bodyPr/>
        <a:lstStyle/>
        <a:p>
          <a:endParaRPr lang="en-US"/>
        </a:p>
      </dgm:t>
    </dgm:pt>
    <dgm:pt modelId="{C57D4089-7C32-4F6D-864A-E1DB68B9995F}" type="sibTrans" cxnId="{B244018C-187E-4489-A9A6-40341867726A}">
      <dgm:prSet/>
      <dgm:spPr/>
      <dgm:t>
        <a:bodyPr/>
        <a:lstStyle/>
        <a:p>
          <a:endParaRPr lang="en-US"/>
        </a:p>
      </dgm:t>
    </dgm:pt>
    <dgm:pt modelId="{AC27C8FB-BF83-4852-8372-B4B5694FC17A}" type="pres">
      <dgm:prSet presAssocID="{09B29D17-4F5E-448A-982E-8C084AC8B6F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6361F0A-36A2-4011-9527-38CB88BAC14D}" type="pres">
      <dgm:prSet presAssocID="{B1CF33EC-A865-415B-AA45-53BE36F3CB95}" presName="gear1" presStyleLbl="node1" presStyleIdx="0" presStyleCnt="3">
        <dgm:presLayoutVars>
          <dgm:chMax val="1"/>
          <dgm:bulletEnabled val="1"/>
        </dgm:presLayoutVars>
      </dgm:prSet>
      <dgm:spPr/>
    </dgm:pt>
    <dgm:pt modelId="{280E50DA-4248-4854-8B07-69C373E4E3E2}" type="pres">
      <dgm:prSet presAssocID="{B1CF33EC-A865-415B-AA45-53BE36F3CB95}" presName="gear1srcNode" presStyleLbl="node1" presStyleIdx="0" presStyleCnt="3"/>
      <dgm:spPr/>
    </dgm:pt>
    <dgm:pt modelId="{B9A8D187-2B97-4ED8-8DA3-F191E3DE63B2}" type="pres">
      <dgm:prSet presAssocID="{B1CF33EC-A865-415B-AA45-53BE36F3CB95}" presName="gear1dstNode" presStyleLbl="node1" presStyleIdx="0" presStyleCnt="3"/>
      <dgm:spPr/>
    </dgm:pt>
    <dgm:pt modelId="{6C0FBDED-CA3D-40E5-B0C1-F8E63C59C7DA}" type="pres">
      <dgm:prSet presAssocID="{F6AF8305-B990-4753-8BBA-FE2AC4C67C6B}" presName="gear2" presStyleLbl="node1" presStyleIdx="1" presStyleCnt="3">
        <dgm:presLayoutVars>
          <dgm:chMax val="1"/>
          <dgm:bulletEnabled val="1"/>
        </dgm:presLayoutVars>
      </dgm:prSet>
      <dgm:spPr/>
    </dgm:pt>
    <dgm:pt modelId="{192A0501-0267-4ECC-B987-ED01A0668619}" type="pres">
      <dgm:prSet presAssocID="{F6AF8305-B990-4753-8BBA-FE2AC4C67C6B}" presName="gear2srcNode" presStyleLbl="node1" presStyleIdx="1" presStyleCnt="3"/>
      <dgm:spPr/>
    </dgm:pt>
    <dgm:pt modelId="{1E0B05AE-F48F-479B-A2C5-DB2804FDF126}" type="pres">
      <dgm:prSet presAssocID="{F6AF8305-B990-4753-8BBA-FE2AC4C67C6B}" presName="gear2dstNode" presStyleLbl="node1" presStyleIdx="1" presStyleCnt="3"/>
      <dgm:spPr/>
    </dgm:pt>
    <dgm:pt modelId="{FAA46E00-B5F5-4ED6-B2D8-7C4A8F20E40B}" type="pres">
      <dgm:prSet presAssocID="{F6EAE9CF-45C0-4FCE-8CBA-0BD4C72310A3}" presName="gear3" presStyleLbl="node1" presStyleIdx="2" presStyleCnt="3" custLinFactNeighborX="2551" custLinFactNeighborY="-1007"/>
      <dgm:spPr/>
    </dgm:pt>
    <dgm:pt modelId="{3057E279-5229-4995-A9CA-5C70FBF07DFB}" type="pres">
      <dgm:prSet presAssocID="{F6EAE9CF-45C0-4FCE-8CBA-0BD4C72310A3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020EEFD4-97F7-4897-AB26-1CB1DB6C77A9}" type="pres">
      <dgm:prSet presAssocID="{F6EAE9CF-45C0-4FCE-8CBA-0BD4C72310A3}" presName="gear3srcNode" presStyleLbl="node1" presStyleIdx="2" presStyleCnt="3"/>
      <dgm:spPr/>
    </dgm:pt>
    <dgm:pt modelId="{F5E5DF73-8E9D-426F-94A7-07A15CB29955}" type="pres">
      <dgm:prSet presAssocID="{F6EAE9CF-45C0-4FCE-8CBA-0BD4C72310A3}" presName="gear3dstNode" presStyleLbl="node1" presStyleIdx="2" presStyleCnt="3"/>
      <dgm:spPr/>
    </dgm:pt>
    <dgm:pt modelId="{A84EFD32-23FC-4372-94D6-BE8ED45CA46C}" type="pres">
      <dgm:prSet presAssocID="{00093BCC-45DD-4C80-9FB7-26017769BA63}" presName="connector1" presStyleLbl="sibTrans2D1" presStyleIdx="0" presStyleCnt="3"/>
      <dgm:spPr/>
    </dgm:pt>
    <dgm:pt modelId="{B2FAD874-1B94-4376-899A-4820D5B1D91E}" type="pres">
      <dgm:prSet presAssocID="{F6F5D958-0587-4607-9BCB-6D8F467B81DF}" presName="connector2" presStyleLbl="sibTrans2D1" presStyleIdx="1" presStyleCnt="3"/>
      <dgm:spPr/>
    </dgm:pt>
    <dgm:pt modelId="{E8894223-74E2-43D0-A115-1862F868A707}" type="pres">
      <dgm:prSet presAssocID="{C57D4089-7C32-4F6D-864A-E1DB68B9995F}" presName="connector3" presStyleLbl="sibTrans2D1" presStyleIdx="2" presStyleCnt="3"/>
      <dgm:spPr/>
    </dgm:pt>
  </dgm:ptLst>
  <dgm:cxnLst>
    <dgm:cxn modelId="{AB5EBF0F-8914-4966-91A0-2EA7B1E1B6E0}" type="presOf" srcId="{F6AF8305-B990-4753-8BBA-FE2AC4C67C6B}" destId="{1E0B05AE-F48F-479B-A2C5-DB2804FDF126}" srcOrd="2" destOrd="0" presId="urn:microsoft.com/office/officeart/2005/8/layout/gear1"/>
    <dgm:cxn modelId="{E7922711-36F7-4B69-8C02-98CBE96F62D7}" srcId="{09B29D17-4F5E-448A-982E-8C084AC8B6F2}" destId="{B1CF33EC-A865-415B-AA45-53BE36F3CB95}" srcOrd="0" destOrd="0" parTransId="{529BD27E-B199-4488-8779-18F52404506A}" sibTransId="{00093BCC-45DD-4C80-9FB7-26017769BA63}"/>
    <dgm:cxn modelId="{E683F413-945C-46AB-9DBD-8D4B4F825A04}" type="presOf" srcId="{00093BCC-45DD-4C80-9FB7-26017769BA63}" destId="{A84EFD32-23FC-4372-94D6-BE8ED45CA46C}" srcOrd="0" destOrd="0" presId="urn:microsoft.com/office/officeart/2005/8/layout/gear1"/>
    <dgm:cxn modelId="{7C5B0633-1CA8-4787-995D-972D050C2A66}" type="presOf" srcId="{B1CF33EC-A865-415B-AA45-53BE36F3CB95}" destId="{16361F0A-36A2-4011-9527-38CB88BAC14D}" srcOrd="0" destOrd="0" presId="urn:microsoft.com/office/officeart/2005/8/layout/gear1"/>
    <dgm:cxn modelId="{EDE2BF3A-AEB3-4D43-93B4-6A09ACCAE1BC}" type="presOf" srcId="{F6EAE9CF-45C0-4FCE-8CBA-0BD4C72310A3}" destId="{020EEFD4-97F7-4897-AB26-1CB1DB6C77A9}" srcOrd="2" destOrd="0" presId="urn:microsoft.com/office/officeart/2005/8/layout/gear1"/>
    <dgm:cxn modelId="{E791B849-2009-4B29-83FB-34DF60D1030B}" type="presOf" srcId="{09B29D17-4F5E-448A-982E-8C084AC8B6F2}" destId="{AC27C8FB-BF83-4852-8372-B4B5694FC17A}" srcOrd="0" destOrd="0" presId="urn:microsoft.com/office/officeart/2005/8/layout/gear1"/>
    <dgm:cxn modelId="{C6D43389-D6B2-4E3B-B1DB-CE9E2E4512CA}" type="presOf" srcId="{F6EAE9CF-45C0-4FCE-8CBA-0BD4C72310A3}" destId="{FAA46E00-B5F5-4ED6-B2D8-7C4A8F20E40B}" srcOrd="0" destOrd="0" presId="urn:microsoft.com/office/officeart/2005/8/layout/gear1"/>
    <dgm:cxn modelId="{B244018C-187E-4489-A9A6-40341867726A}" srcId="{09B29D17-4F5E-448A-982E-8C084AC8B6F2}" destId="{F6EAE9CF-45C0-4FCE-8CBA-0BD4C72310A3}" srcOrd="2" destOrd="0" parTransId="{8165DC80-ED8A-4040-A608-F164C250AD6A}" sibTransId="{C57D4089-7C32-4F6D-864A-E1DB68B9995F}"/>
    <dgm:cxn modelId="{347C3C96-8691-4E84-9AA7-F6D8184BF41C}" srcId="{09B29D17-4F5E-448A-982E-8C084AC8B6F2}" destId="{F6AF8305-B990-4753-8BBA-FE2AC4C67C6B}" srcOrd="1" destOrd="0" parTransId="{7DB7773A-D0E6-49C1-BD0F-1A5CDDF394DD}" sibTransId="{F6F5D958-0587-4607-9BCB-6D8F467B81DF}"/>
    <dgm:cxn modelId="{E69FA5AA-E782-4BC1-9E8D-7EFF79BBBC0B}" type="presOf" srcId="{C57D4089-7C32-4F6D-864A-E1DB68B9995F}" destId="{E8894223-74E2-43D0-A115-1862F868A707}" srcOrd="0" destOrd="0" presId="urn:microsoft.com/office/officeart/2005/8/layout/gear1"/>
    <dgm:cxn modelId="{16BA9DB0-85F0-48D2-B979-BA1C33C66264}" type="presOf" srcId="{F6F5D958-0587-4607-9BCB-6D8F467B81DF}" destId="{B2FAD874-1B94-4376-899A-4820D5B1D91E}" srcOrd="0" destOrd="0" presId="urn:microsoft.com/office/officeart/2005/8/layout/gear1"/>
    <dgm:cxn modelId="{00514AB2-8CCF-4F4B-96B5-67335864F0E6}" type="presOf" srcId="{F6EAE9CF-45C0-4FCE-8CBA-0BD4C72310A3}" destId="{3057E279-5229-4995-A9CA-5C70FBF07DFB}" srcOrd="1" destOrd="0" presId="urn:microsoft.com/office/officeart/2005/8/layout/gear1"/>
    <dgm:cxn modelId="{D69153CA-930B-4670-8716-7B182D7DE785}" type="presOf" srcId="{F6AF8305-B990-4753-8BBA-FE2AC4C67C6B}" destId="{6C0FBDED-CA3D-40E5-B0C1-F8E63C59C7DA}" srcOrd="0" destOrd="0" presId="urn:microsoft.com/office/officeart/2005/8/layout/gear1"/>
    <dgm:cxn modelId="{01FEFACD-42C1-49EF-BC70-673CD88CB1B3}" type="presOf" srcId="{F6AF8305-B990-4753-8BBA-FE2AC4C67C6B}" destId="{192A0501-0267-4ECC-B987-ED01A0668619}" srcOrd="1" destOrd="0" presId="urn:microsoft.com/office/officeart/2005/8/layout/gear1"/>
    <dgm:cxn modelId="{BFD516D4-50F1-4EFA-81D3-394F4C5230D2}" type="presOf" srcId="{B1CF33EC-A865-415B-AA45-53BE36F3CB95}" destId="{280E50DA-4248-4854-8B07-69C373E4E3E2}" srcOrd="1" destOrd="0" presId="urn:microsoft.com/office/officeart/2005/8/layout/gear1"/>
    <dgm:cxn modelId="{86DB93D9-8B6F-47F1-BB5C-B2424F52C2FB}" type="presOf" srcId="{F6EAE9CF-45C0-4FCE-8CBA-0BD4C72310A3}" destId="{F5E5DF73-8E9D-426F-94A7-07A15CB29955}" srcOrd="3" destOrd="0" presId="urn:microsoft.com/office/officeart/2005/8/layout/gear1"/>
    <dgm:cxn modelId="{491F09EA-78BF-4418-B24F-546570B21A62}" type="presOf" srcId="{B1CF33EC-A865-415B-AA45-53BE36F3CB95}" destId="{B9A8D187-2B97-4ED8-8DA3-F191E3DE63B2}" srcOrd="2" destOrd="0" presId="urn:microsoft.com/office/officeart/2005/8/layout/gear1"/>
    <dgm:cxn modelId="{01CCAA94-CDE5-40BB-9280-2E0607B2A063}" type="presParOf" srcId="{AC27C8FB-BF83-4852-8372-B4B5694FC17A}" destId="{16361F0A-36A2-4011-9527-38CB88BAC14D}" srcOrd="0" destOrd="0" presId="urn:microsoft.com/office/officeart/2005/8/layout/gear1"/>
    <dgm:cxn modelId="{2F4559A5-CBB3-4FBE-B0EF-85B817FD66F5}" type="presParOf" srcId="{AC27C8FB-BF83-4852-8372-B4B5694FC17A}" destId="{280E50DA-4248-4854-8B07-69C373E4E3E2}" srcOrd="1" destOrd="0" presId="urn:microsoft.com/office/officeart/2005/8/layout/gear1"/>
    <dgm:cxn modelId="{F890AEBF-19E0-427F-AE90-A5E33A03A40D}" type="presParOf" srcId="{AC27C8FB-BF83-4852-8372-B4B5694FC17A}" destId="{B9A8D187-2B97-4ED8-8DA3-F191E3DE63B2}" srcOrd="2" destOrd="0" presId="urn:microsoft.com/office/officeart/2005/8/layout/gear1"/>
    <dgm:cxn modelId="{933C9F92-B666-45BD-8F9A-059E62D9A727}" type="presParOf" srcId="{AC27C8FB-BF83-4852-8372-B4B5694FC17A}" destId="{6C0FBDED-CA3D-40E5-B0C1-F8E63C59C7DA}" srcOrd="3" destOrd="0" presId="urn:microsoft.com/office/officeart/2005/8/layout/gear1"/>
    <dgm:cxn modelId="{D9C055A7-FABB-4D3C-9BDC-EE08267BD2A4}" type="presParOf" srcId="{AC27C8FB-BF83-4852-8372-B4B5694FC17A}" destId="{192A0501-0267-4ECC-B987-ED01A0668619}" srcOrd="4" destOrd="0" presId="urn:microsoft.com/office/officeart/2005/8/layout/gear1"/>
    <dgm:cxn modelId="{92100903-F9C5-4077-80D0-FB0BB9F1D11F}" type="presParOf" srcId="{AC27C8FB-BF83-4852-8372-B4B5694FC17A}" destId="{1E0B05AE-F48F-479B-A2C5-DB2804FDF126}" srcOrd="5" destOrd="0" presId="urn:microsoft.com/office/officeart/2005/8/layout/gear1"/>
    <dgm:cxn modelId="{D45B6906-861E-4D34-9EB7-2AA14A81BF13}" type="presParOf" srcId="{AC27C8FB-BF83-4852-8372-B4B5694FC17A}" destId="{FAA46E00-B5F5-4ED6-B2D8-7C4A8F20E40B}" srcOrd="6" destOrd="0" presId="urn:microsoft.com/office/officeart/2005/8/layout/gear1"/>
    <dgm:cxn modelId="{E89BBF34-9153-4CF1-A914-0CC244CCF831}" type="presParOf" srcId="{AC27C8FB-BF83-4852-8372-B4B5694FC17A}" destId="{3057E279-5229-4995-A9CA-5C70FBF07DFB}" srcOrd="7" destOrd="0" presId="urn:microsoft.com/office/officeart/2005/8/layout/gear1"/>
    <dgm:cxn modelId="{8A62D1BC-29AE-4EAF-BCE4-4B177A113F3B}" type="presParOf" srcId="{AC27C8FB-BF83-4852-8372-B4B5694FC17A}" destId="{020EEFD4-97F7-4897-AB26-1CB1DB6C77A9}" srcOrd="8" destOrd="0" presId="urn:microsoft.com/office/officeart/2005/8/layout/gear1"/>
    <dgm:cxn modelId="{7C85FF8C-499B-4241-B812-7AD995AE1A77}" type="presParOf" srcId="{AC27C8FB-BF83-4852-8372-B4B5694FC17A}" destId="{F5E5DF73-8E9D-426F-94A7-07A15CB29955}" srcOrd="9" destOrd="0" presId="urn:microsoft.com/office/officeart/2005/8/layout/gear1"/>
    <dgm:cxn modelId="{411D805E-6B61-4A65-BD22-B1CCF93E92BE}" type="presParOf" srcId="{AC27C8FB-BF83-4852-8372-B4B5694FC17A}" destId="{A84EFD32-23FC-4372-94D6-BE8ED45CA46C}" srcOrd="10" destOrd="0" presId="urn:microsoft.com/office/officeart/2005/8/layout/gear1"/>
    <dgm:cxn modelId="{CDB2FE75-3E73-4332-980D-71C07EF546F6}" type="presParOf" srcId="{AC27C8FB-BF83-4852-8372-B4B5694FC17A}" destId="{B2FAD874-1B94-4376-899A-4820D5B1D91E}" srcOrd="11" destOrd="0" presId="urn:microsoft.com/office/officeart/2005/8/layout/gear1"/>
    <dgm:cxn modelId="{E0060A4A-A7C7-420F-BF49-4958C7C7DC4A}" type="presParOf" srcId="{AC27C8FB-BF83-4852-8372-B4B5694FC17A}" destId="{E8894223-74E2-43D0-A115-1862F868A70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85EFB6-A90C-45E0-B66A-BB4A28DB26B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C03D804-6774-41DD-991E-FCB5F34D7563}">
      <dgm:prSet phldrT="[Texte]"/>
      <dgm:spPr/>
      <dgm:t>
        <a:bodyPr/>
        <a:lstStyle/>
        <a:p>
          <a:r>
            <a:rPr lang="fr-FR" dirty="0"/>
            <a:t>Analyse</a:t>
          </a:r>
          <a:endParaRPr lang="en-US" dirty="0"/>
        </a:p>
      </dgm:t>
    </dgm:pt>
    <dgm:pt modelId="{4D1D2014-E403-42B2-9970-B620F5EFD564}" type="parTrans" cxnId="{A0C5B149-7C25-431A-9088-451D99BBB489}">
      <dgm:prSet/>
      <dgm:spPr/>
      <dgm:t>
        <a:bodyPr/>
        <a:lstStyle/>
        <a:p>
          <a:endParaRPr lang="en-US"/>
        </a:p>
      </dgm:t>
    </dgm:pt>
    <dgm:pt modelId="{18A3AD3F-E28A-4614-AB81-C6C6794F191F}" type="sibTrans" cxnId="{A0C5B149-7C25-431A-9088-451D99BBB489}">
      <dgm:prSet/>
      <dgm:spPr/>
      <dgm:t>
        <a:bodyPr/>
        <a:lstStyle/>
        <a:p>
          <a:endParaRPr lang="en-US"/>
        </a:p>
      </dgm:t>
    </dgm:pt>
    <dgm:pt modelId="{157562DD-BAC0-4C2E-862D-035D6A103094}">
      <dgm:prSet phldrT="[Texte]"/>
      <dgm:spPr/>
      <dgm:t>
        <a:bodyPr/>
        <a:lstStyle/>
        <a:p>
          <a:r>
            <a:rPr lang="fr-FR" dirty="0"/>
            <a:t>Annotation</a:t>
          </a:r>
          <a:endParaRPr lang="en-US" dirty="0"/>
        </a:p>
      </dgm:t>
    </dgm:pt>
    <dgm:pt modelId="{E8B0945E-8E12-45E1-8ACC-3C3CB809B271}" type="parTrans" cxnId="{774FFDB8-466E-4BB4-A3DD-2D83457E05F3}">
      <dgm:prSet/>
      <dgm:spPr/>
      <dgm:t>
        <a:bodyPr/>
        <a:lstStyle/>
        <a:p>
          <a:endParaRPr lang="en-US"/>
        </a:p>
      </dgm:t>
    </dgm:pt>
    <dgm:pt modelId="{A347FC5A-1F71-4DB8-BF43-A095FC82C4FF}" type="sibTrans" cxnId="{774FFDB8-466E-4BB4-A3DD-2D83457E05F3}">
      <dgm:prSet/>
      <dgm:spPr/>
      <dgm:t>
        <a:bodyPr/>
        <a:lstStyle/>
        <a:p>
          <a:endParaRPr lang="en-US"/>
        </a:p>
      </dgm:t>
    </dgm:pt>
    <dgm:pt modelId="{7A2612CA-AD0D-4F41-A120-5483FE489788}" type="pres">
      <dgm:prSet presAssocID="{CC85EFB6-A90C-45E0-B66A-BB4A28DB26B8}" presName="Name0" presStyleCnt="0">
        <dgm:presLayoutVars>
          <dgm:dir/>
          <dgm:resizeHandles val="exact"/>
        </dgm:presLayoutVars>
      </dgm:prSet>
      <dgm:spPr/>
    </dgm:pt>
    <dgm:pt modelId="{8BCB8EF5-7738-4FEE-9EE8-CB7F9AB25968}" type="pres">
      <dgm:prSet presAssocID="{EC03D804-6774-41DD-991E-FCB5F34D7563}" presName="node" presStyleLbl="node1" presStyleIdx="0" presStyleCnt="2">
        <dgm:presLayoutVars>
          <dgm:bulletEnabled val="1"/>
        </dgm:presLayoutVars>
      </dgm:prSet>
      <dgm:spPr/>
    </dgm:pt>
    <dgm:pt modelId="{42713DF5-8A1F-4653-A999-D26A9D123628}" type="pres">
      <dgm:prSet presAssocID="{18A3AD3F-E28A-4614-AB81-C6C6794F191F}" presName="sibTrans" presStyleLbl="sibTrans2D1" presStyleIdx="0" presStyleCnt="1"/>
      <dgm:spPr/>
    </dgm:pt>
    <dgm:pt modelId="{7DFCBDCF-4070-450E-96A7-E603844DC4F6}" type="pres">
      <dgm:prSet presAssocID="{18A3AD3F-E28A-4614-AB81-C6C6794F191F}" presName="connectorText" presStyleLbl="sibTrans2D1" presStyleIdx="0" presStyleCnt="1"/>
      <dgm:spPr/>
    </dgm:pt>
    <dgm:pt modelId="{26A0BF71-584E-48C6-85EA-B9368C752957}" type="pres">
      <dgm:prSet presAssocID="{157562DD-BAC0-4C2E-862D-035D6A103094}" presName="node" presStyleLbl="node1" presStyleIdx="1" presStyleCnt="2">
        <dgm:presLayoutVars>
          <dgm:bulletEnabled val="1"/>
        </dgm:presLayoutVars>
      </dgm:prSet>
      <dgm:spPr/>
    </dgm:pt>
  </dgm:ptLst>
  <dgm:cxnLst>
    <dgm:cxn modelId="{0F9C2F0E-1C4E-4B21-94C2-92F8DB4918F0}" type="presOf" srcId="{CC85EFB6-A90C-45E0-B66A-BB4A28DB26B8}" destId="{7A2612CA-AD0D-4F41-A120-5483FE489788}" srcOrd="0" destOrd="0" presId="urn:microsoft.com/office/officeart/2005/8/layout/process1"/>
    <dgm:cxn modelId="{603FDC32-E234-4A60-866D-D23094CFAFB1}" type="presOf" srcId="{18A3AD3F-E28A-4614-AB81-C6C6794F191F}" destId="{7DFCBDCF-4070-450E-96A7-E603844DC4F6}" srcOrd="1" destOrd="0" presId="urn:microsoft.com/office/officeart/2005/8/layout/process1"/>
    <dgm:cxn modelId="{04EA7B46-21A6-4F20-B9EF-E65559A150FF}" type="presOf" srcId="{18A3AD3F-E28A-4614-AB81-C6C6794F191F}" destId="{42713DF5-8A1F-4653-A999-D26A9D123628}" srcOrd="0" destOrd="0" presId="urn:microsoft.com/office/officeart/2005/8/layout/process1"/>
    <dgm:cxn modelId="{A0C5B149-7C25-431A-9088-451D99BBB489}" srcId="{CC85EFB6-A90C-45E0-B66A-BB4A28DB26B8}" destId="{EC03D804-6774-41DD-991E-FCB5F34D7563}" srcOrd="0" destOrd="0" parTransId="{4D1D2014-E403-42B2-9970-B620F5EFD564}" sibTransId="{18A3AD3F-E28A-4614-AB81-C6C6794F191F}"/>
    <dgm:cxn modelId="{E6EC7A95-F807-403F-8EB9-DE1CE522BB13}" type="presOf" srcId="{157562DD-BAC0-4C2E-862D-035D6A103094}" destId="{26A0BF71-584E-48C6-85EA-B9368C752957}" srcOrd="0" destOrd="0" presId="urn:microsoft.com/office/officeart/2005/8/layout/process1"/>
    <dgm:cxn modelId="{7BD0F699-F4DF-4D85-BF43-48AEF47C6ECF}" type="presOf" srcId="{EC03D804-6774-41DD-991E-FCB5F34D7563}" destId="{8BCB8EF5-7738-4FEE-9EE8-CB7F9AB25968}" srcOrd="0" destOrd="0" presId="urn:microsoft.com/office/officeart/2005/8/layout/process1"/>
    <dgm:cxn modelId="{774FFDB8-466E-4BB4-A3DD-2D83457E05F3}" srcId="{CC85EFB6-A90C-45E0-B66A-BB4A28DB26B8}" destId="{157562DD-BAC0-4C2E-862D-035D6A103094}" srcOrd="1" destOrd="0" parTransId="{E8B0945E-8E12-45E1-8ACC-3C3CB809B271}" sibTransId="{A347FC5A-1F71-4DB8-BF43-A095FC82C4FF}"/>
    <dgm:cxn modelId="{F965CCF5-4601-4C89-A742-920F69CE41D2}" type="presParOf" srcId="{7A2612CA-AD0D-4F41-A120-5483FE489788}" destId="{8BCB8EF5-7738-4FEE-9EE8-CB7F9AB25968}" srcOrd="0" destOrd="0" presId="urn:microsoft.com/office/officeart/2005/8/layout/process1"/>
    <dgm:cxn modelId="{FB4C1925-32D8-47EB-9EFB-2DB71AB7D838}" type="presParOf" srcId="{7A2612CA-AD0D-4F41-A120-5483FE489788}" destId="{42713DF5-8A1F-4653-A999-D26A9D123628}" srcOrd="1" destOrd="0" presId="urn:microsoft.com/office/officeart/2005/8/layout/process1"/>
    <dgm:cxn modelId="{0562B5B0-7A9F-4447-903C-CA1EF746AC1D}" type="presParOf" srcId="{42713DF5-8A1F-4653-A999-D26A9D123628}" destId="{7DFCBDCF-4070-450E-96A7-E603844DC4F6}" srcOrd="0" destOrd="0" presId="urn:microsoft.com/office/officeart/2005/8/layout/process1"/>
    <dgm:cxn modelId="{F6B7EA22-5670-48D6-998F-20E65A326E53}" type="presParOf" srcId="{7A2612CA-AD0D-4F41-A120-5483FE489788}" destId="{26A0BF71-584E-48C6-85EA-B9368C75295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58EA6-6FB8-4E8C-BEE7-ECDDE1B60008}">
      <dsp:nvSpPr>
        <dsp:cNvPr id="0" name=""/>
        <dsp:cNvSpPr/>
      </dsp:nvSpPr>
      <dsp:spPr>
        <a:xfrm>
          <a:off x="4042" y="1185714"/>
          <a:ext cx="1904523" cy="190452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047B02-796D-4E39-9DC5-57ACA71545B5}">
      <dsp:nvSpPr>
        <dsp:cNvPr id="0" name=""/>
        <dsp:cNvSpPr/>
      </dsp:nvSpPr>
      <dsp:spPr>
        <a:xfrm>
          <a:off x="314081" y="2709333"/>
          <a:ext cx="1904523" cy="1904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Officiel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Position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Centrale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Sujet</a:t>
          </a:r>
          <a:endParaRPr lang="en-US" sz="2000" kern="1200" dirty="0"/>
        </a:p>
      </dsp:txBody>
      <dsp:txXfrm>
        <a:off x="369863" y="2765115"/>
        <a:ext cx="1792959" cy="1792959"/>
      </dsp:txXfrm>
    </dsp:sp>
    <dsp:sp modelId="{7088AF05-23F2-4046-AC75-1F1A06674880}">
      <dsp:nvSpPr>
        <dsp:cNvPr id="0" name=""/>
        <dsp:cNvSpPr/>
      </dsp:nvSpPr>
      <dsp:spPr>
        <a:xfrm>
          <a:off x="2275419" y="1909161"/>
          <a:ext cx="366853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275419" y="2000687"/>
        <a:ext cx="256797" cy="274578"/>
      </dsp:txXfrm>
    </dsp:sp>
    <dsp:sp modelId="{AE6625D7-47F2-4A5A-8539-FCE44B97404F}">
      <dsp:nvSpPr>
        <dsp:cNvPr id="0" name=""/>
        <dsp:cNvSpPr/>
      </dsp:nvSpPr>
      <dsp:spPr>
        <a:xfrm>
          <a:off x="2956718" y="1185714"/>
          <a:ext cx="1904523" cy="190452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98B82D-C21D-4959-AB7F-A6155EEA0B85}">
      <dsp:nvSpPr>
        <dsp:cNvPr id="0" name=""/>
        <dsp:cNvSpPr/>
      </dsp:nvSpPr>
      <dsp:spPr>
        <a:xfrm>
          <a:off x="3205812" y="2709333"/>
          <a:ext cx="1904523" cy="1904523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Tests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Position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Variée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Même sujet</a:t>
          </a:r>
          <a:endParaRPr lang="en-US" sz="2000" kern="1200" dirty="0"/>
        </a:p>
      </dsp:txBody>
      <dsp:txXfrm>
        <a:off x="3261594" y="2765115"/>
        <a:ext cx="1792959" cy="1792959"/>
      </dsp:txXfrm>
    </dsp:sp>
    <dsp:sp modelId="{044324A0-3E7B-4176-BE3F-C1007C7471C1}">
      <dsp:nvSpPr>
        <dsp:cNvPr id="0" name=""/>
        <dsp:cNvSpPr/>
      </dsp:nvSpPr>
      <dsp:spPr>
        <a:xfrm>
          <a:off x="5228095" y="1909161"/>
          <a:ext cx="366853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228095" y="2000687"/>
        <a:ext cx="256797" cy="274578"/>
      </dsp:txXfrm>
    </dsp:sp>
    <dsp:sp modelId="{181C2B61-DF45-4377-AE6D-A295B55B3D50}">
      <dsp:nvSpPr>
        <dsp:cNvPr id="0" name=""/>
        <dsp:cNvSpPr/>
      </dsp:nvSpPr>
      <dsp:spPr>
        <a:xfrm>
          <a:off x="5909394" y="1185714"/>
          <a:ext cx="1904523" cy="190452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/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7813CC-1E40-4F6A-82E8-260D0D9E4D51}">
      <dsp:nvSpPr>
        <dsp:cNvPr id="0" name=""/>
        <dsp:cNvSpPr/>
      </dsp:nvSpPr>
      <dsp:spPr>
        <a:xfrm>
          <a:off x="6223476" y="2709333"/>
          <a:ext cx="1904523" cy="1904523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Tests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Assisté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Changement de joueur</a:t>
          </a:r>
          <a:endParaRPr lang="en-US" sz="2000" kern="1200" dirty="0"/>
        </a:p>
      </dsp:txBody>
      <dsp:txXfrm>
        <a:off x="6279258" y="2765115"/>
        <a:ext cx="1792959" cy="17929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046C0A-02D0-44CD-BBA6-32FFC1E08079}">
      <dsp:nvSpPr>
        <dsp:cNvPr id="0" name=""/>
        <dsp:cNvSpPr/>
      </dsp:nvSpPr>
      <dsp:spPr>
        <a:xfrm>
          <a:off x="3152482" y="1026139"/>
          <a:ext cx="76819" cy="1421771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F3F473-58E4-4186-BC9D-542EFEB7FD77}">
      <dsp:nvSpPr>
        <dsp:cNvPr id="0" name=""/>
        <dsp:cNvSpPr/>
      </dsp:nvSpPr>
      <dsp:spPr>
        <a:xfrm>
          <a:off x="78397" y="1026139"/>
          <a:ext cx="1997961" cy="1421771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9FEB1-29B6-40EB-A9C4-7BAF3C254983}">
      <dsp:nvSpPr>
        <dsp:cNvPr id="0" name=""/>
        <dsp:cNvSpPr/>
      </dsp:nvSpPr>
      <dsp:spPr>
        <a:xfrm>
          <a:off x="1577" y="855782"/>
          <a:ext cx="1921141" cy="13448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585E3C-1BBD-4657-A9CB-B3F1A0F9103F}">
      <dsp:nvSpPr>
        <dsp:cNvPr id="0" name=""/>
        <dsp:cNvSpPr/>
      </dsp:nvSpPr>
      <dsp:spPr>
        <a:xfrm>
          <a:off x="156508" y="2201131"/>
          <a:ext cx="1843030" cy="168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0" tIns="38100" rIns="1016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Liste de photos</a:t>
          </a:r>
          <a:endParaRPr lang="en-US" sz="1000" kern="1200" dirty="0"/>
        </a:p>
      </dsp:txBody>
      <dsp:txXfrm>
        <a:off x="156508" y="2201131"/>
        <a:ext cx="1843030" cy="168765"/>
      </dsp:txXfrm>
    </dsp:sp>
    <dsp:sp modelId="{D73EA913-A98E-46CD-B6E1-C4BFB9FEC8F5}">
      <dsp:nvSpPr>
        <dsp:cNvPr id="0" name=""/>
        <dsp:cNvSpPr/>
      </dsp:nvSpPr>
      <dsp:spPr>
        <a:xfrm>
          <a:off x="2157697" y="1026139"/>
          <a:ext cx="913446" cy="1421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~ 1 photo/minute</a:t>
          </a:r>
        </a:p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2157697" y="1026139"/>
        <a:ext cx="913446" cy="14217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61F0A-36A2-4011-9527-38CB88BAC14D}">
      <dsp:nvSpPr>
        <dsp:cNvPr id="0" name=""/>
        <dsp:cNvSpPr/>
      </dsp:nvSpPr>
      <dsp:spPr>
        <a:xfrm>
          <a:off x="930402" y="973582"/>
          <a:ext cx="1137158" cy="1137158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Label</a:t>
          </a:r>
          <a:endParaRPr lang="en-US" sz="1300" kern="1200" dirty="0"/>
        </a:p>
      </dsp:txBody>
      <dsp:txXfrm>
        <a:off x="1159021" y="1239956"/>
        <a:ext cx="679920" cy="584523"/>
      </dsp:txXfrm>
    </dsp:sp>
    <dsp:sp modelId="{6C0FBDED-CA3D-40E5-B0C1-F8E63C59C7DA}">
      <dsp:nvSpPr>
        <dsp:cNvPr id="0" name=""/>
        <dsp:cNvSpPr/>
      </dsp:nvSpPr>
      <dsp:spPr>
        <a:xfrm>
          <a:off x="268782" y="704799"/>
          <a:ext cx="827024" cy="82702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Rules</a:t>
          </a:r>
          <a:endParaRPr lang="en-US" sz="1300" kern="1200" dirty="0"/>
        </a:p>
      </dsp:txBody>
      <dsp:txXfrm>
        <a:off x="476988" y="914263"/>
        <a:ext cx="410612" cy="408096"/>
      </dsp:txXfrm>
    </dsp:sp>
    <dsp:sp modelId="{FAA46E00-B5F5-4ED6-B2D8-7C4A8F20E40B}">
      <dsp:nvSpPr>
        <dsp:cNvPr id="0" name=""/>
        <dsp:cNvSpPr/>
      </dsp:nvSpPr>
      <dsp:spPr>
        <a:xfrm rot="20700000">
          <a:off x="757317" y="124243"/>
          <a:ext cx="810314" cy="81031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Image</a:t>
          </a:r>
          <a:endParaRPr lang="en-US" sz="1300" kern="1200" dirty="0"/>
        </a:p>
      </dsp:txBody>
      <dsp:txXfrm rot="-20700000">
        <a:off x="935043" y="301969"/>
        <a:ext cx="454863" cy="454863"/>
      </dsp:txXfrm>
    </dsp:sp>
    <dsp:sp modelId="{A84EFD32-23FC-4372-94D6-BE8ED45CA46C}">
      <dsp:nvSpPr>
        <dsp:cNvPr id="0" name=""/>
        <dsp:cNvSpPr/>
      </dsp:nvSpPr>
      <dsp:spPr>
        <a:xfrm>
          <a:off x="821503" y="813824"/>
          <a:ext cx="1455562" cy="1455562"/>
        </a:xfrm>
        <a:prstGeom prst="circularArrow">
          <a:avLst>
            <a:gd name="adj1" fmla="val 4687"/>
            <a:gd name="adj2" fmla="val 299029"/>
            <a:gd name="adj3" fmla="val 2426373"/>
            <a:gd name="adj4" fmla="val 1607041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AD874-1B94-4376-899A-4820D5B1D91E}">
      <dsp:nvSpPr>
        <dsp:cNvPr id="0" name=""/>
        <dsp:cNvSpPr/>
      </dsp:nvSpPr>
      <dsp:spPr>
        <a:xfrm>
          <a:off x="122318" y="530937"/>
          <a:ext cx="1057556" cy="105755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94223-74E2-43D0-A115-1862F868A707}">
      <dsp:nvSpPr>
        <dsp:cNvPr id="0" name=""/>
        <dsp:cNvSpPr/>
      </dsp:nvSpPr>
      <dsp:spPr>
        <a:xfrm>
          <a:off x="544566" y="-34124"/>
          <a:ext cx="1140259" cy="114025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CB8EF5-7738-4FEE-9EE8-CB7F9AB25968}">
      <dsp:nvSpPr>
        <dsp:cNvPr id="0" name=""/>
        <dsp:cNvSpPr/>
      </dsp:nvSpPr>
      <dsp:spPr>
        <a:xfrm>
          <a:off x="519" y="69295"/>
          <a:ext cx="1108700" cy="665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Analyse</a:t>
          </a:r>
          <a:endParaRPr lang="en-US" sz="1600" kern="1200" dirty="0"/>
        </a:p>
      </dsp:txBody>
      <dsp:txXfrm>
        <a:off x="20003" y="88779"/>
        <a:ext cx="1069732" cy="626252"/>
      </dsp:txXfrm>
    </dsp:sp>
    <dsp:sp modelId="{42713DF5-8A1F-4653-A999-D26A9D123628}">
      <dsp:nvSpPr>
        <dsp:cNvPr id="0" name=""/>
        <dsp:cNvSpPr/>
      </dsp:nvSpPr>
      <dsp:spPr>
        <a:xfrm>
          <a:off x="1220089" y="264426"/>
          <a:ext cx="235044" cy="2749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220089" y="319417"/>
        <a:ext cx="164531" cy="164975"/>
      </dsp:txXfrm>
    </dsp:sp>
    <dsp:sp modelId="{26A0BF71-584E-48C6-85EA-B9368C752957}">
      <dsp:nvSpPr>
        <dsp:cNvPr id="0" name=""/>
        <dsp:cNvSpPr/>
      </dsp:nvSpPr>
      <dsp:spPr>
        <a:xfrm>
          <a:off x="1552700" y="69295"/>
          <a:ext cx="1108700" cy="665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Annotation</a:t>
          </a:r>
          <a:endParaRPr lang="en-US" sz="1600" kern="1200" dirty="0"/>
        </a:p>
      </dsp:txBody>
      <dsp:txXfrm>
        <a:off x="1572184" y="88779"/>
        <a:ext cx="1069732" cy="626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D1C9F-F222-44FA-9734-E42924313EF7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384C0-E69D-4525-8B69-5E393C9524B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2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SBT a fait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384C0-E69D-4525-8B69-5E393C9524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0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6D0D99-56F6-4BE9-B9F2-CFF85AAB5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AFF39D3-14A9-4A58-862C-12F56FCB1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BF10C-6346-4AB1-903D-22EE6200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A32A-22AF-4B53-89A0-FF479CECC925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3ED914-CFAD-4C54-A561-DD9E1BA9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0A7B32-CF3B-4505-9FE0-B74A9F5A0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399D6-E94C-46BF-88A5-BF708EABE49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0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914907-1E67-41AC-B408-0304E6660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3055A3-87BC-4487-B60A-FD810504E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A57C1E-6B4D-4095-9081-9541A575A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A32A-22AF-4B53-89A0-FF479CECC925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31F6D3-9BBD-4B52-9291-48E7CEB77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B44478-8DE0-4C0F-B135-709231A3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399D6-E94C-46BF-88A5-BF708EABE49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9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9020C9B-A2BE-424B-858F-BC635FB9E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C113C1B-4185-4117-90D2-F7AF06067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5B7C59-1914-4CAB-9EEE-123DBBDB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A32A-22AF-4B53-89A0-FF479CECC925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CA3DE0-137D-424C-BFFD-CEC85F3C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67D9AB-C7F8-4BF3-BF97-A54537D8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399D6-E94C-46BF-88A5-BF708EABE49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4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ED401C-CA53-453B-BA3D-B2D122A7E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E244B8-6674-476F-9EBB-C991A2323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B2E50B-29CE-4B59-B5D1-CB1785AA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A32A-22AF-4B53-89A0-FF479CECC925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E79CF1-F796-4A0D-83EC-5A9DA172B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A98D9C-3F97-414B-BBAC-A730AF54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399D6-E94C-46BF-88A5-BF708EABE49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1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4FD150-7835-470C-A499-4F5AD4775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3953E2-1C16-4670-8752-2D354D06C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9A9C04-CBA2-42DC-A93E-CAB905BF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A32A-22AF-4B53-89A0-FF479CECC925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72EF52-36B3-452F-9F61-F6B3CF39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B33B6E-6A32-4A69-8CC6-83133F85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399D6-E94C-46BF-88A5-BF708EABE49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5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D9EA25-3975-485A-94A2-580CF94D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424F1C-5AA2-4D99-99B3-191D74B46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BC3052-47E3-4069-B30B-A4417A8C5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2621A8-C262-4F0F-B3F8-79BDA355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A32A-22AF-4B53-89A0-FF479CECC925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D4993E-70A6-4A90-ABAC-B824E51A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31BF76-855A-4295-B969-071FB9F29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399D6-E94C-46BF-88A5-BF708EABE49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4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17CBB-ED64-45EB-BC24-2FA0B1EDF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4FDD2F-B059-4403-960C-59B4A19B4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666138-3FF8-487A-BC41-CDCC46FCC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5B55B3-D9F4-47F7-8C70-2D84F0604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716C713-E74A-4DFB-9B41-503515B3D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3194198-AE37-4761-836B-65A013AAC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A32A-22AF-4B53-89A0-FF479CECC925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70702DA-C195-4D3D-BEDA-0F0F66344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CB226DA-CECC-43B3-8143-0969C009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399D6-E94C-46BF-88A5-BF708EABE49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2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C578DC-DF7A-462C-BDE6-828E94CF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83EA22F-43CE-480F-9BB5-8D664AB9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A32A-22AF-4B53-89A0-FF479CECC925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26143E-046A-438F-A62A-80F0DF19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774CAA-1809-4CAC-92E0-5397E703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399D6-E94C-46BF-88A5-BF708EABE49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44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7E2E9AE-F936-474D-9B8B-59927838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A32A-22AF-4B53-89A0-FF479CECC925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DAD8679-70BE-4A8F-83B1-16A1F301D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F33D4E-198D-4FFA-9618-39A1DF74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399D6-E94C-46BF-88A5-BF708EABE49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7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E86401-ACC0-41C1-ABC4-D71C96597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00C873-4E0A-4F29-BF3D-FF2312E5E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19CE50-C853-4B25-AFD8-4E773CAE0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4F9DDE-F41D-4796-AB76-7B4D7A6F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A32A-22AF-4B53-89A0-FF479CECC925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752991-1DB7-417B-B458-C36208F84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7D395E-A903-4F19-A8C8-24B4367C5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399D6-E94C-46BF-88A5-BF708EABE49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75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497F0-8468-402E-9338-9B93F4BA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26C6A04-4758-44FF-88BD-BA94C2D7F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D93113-D7E0-4109-A211-FE9DE291A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2A90C9-E4FB-4165-B314-C1F6EC44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A32A-22AF-4B53-89A0-FF479CECC925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28BD1B-D331-4879-8EAD-B8638C0D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71DACD-124C-42BB-962A-CD4A554E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399D6-E94C-46BF-88A5-BF708EABE49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6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3527FE6-8BE2-42B7-8B47-ED79147A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0E8646-F806-4D33-B8C1-4389223F7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DF3B92-9B97-4539-AD2F-ED2EADB62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CA32A-22AF-4B53-89A0-FF479CECC925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DE64FC-7F9F-4890-A729-D847D25CE2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502C17-6C7D-4CE8-BA07-52995CF47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399D6-E94C-46BF-88A5-BF708EABE49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5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B6EAA836-CA96-4482-AD29-C106FF7F9C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88692"/>
              </p:ext>
            </p:extLst>
          </p:nvPr>
        </p:nvGraphicFramePr>
        <p:xfrm>
          <a:off x="968744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re 4">
            <a:extLst>
              <a:ext uri="{FF2B5EF4-FFF2-40B4-BE49-F238E27FC236}">
                <a16:creationId xmlns:a16="http://schemas.microsoft.com/office/drawing/2014/main" id="{07D0369A-83D0-4914-A5B6-406C0AE5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Possibilités</a:t>
            </a:r>
            <a:r>
              <a:rPr lang="en-US" dirty="0"/>
              <a:t> de </a:t>
            </a:r>
            <a:r>
              <a:rPr lang="fr-FR" dirty="0"/>
              <a:t>triche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7DD6D96-8DFF-4A7F-BE5D-069FBAE668B1}"/>
              </a:ext>
            </a:extLst>
          </p:cNvPr>
          <p:cNvSpPr/>
          <p:nvPr/>
        </p:nvSpPr>
        <p:spPr>
          <a:xfrm>
            <a:off x="3711944" y="1690688"/>
            <a:ext cx="5638800" cy="3887152"/>
          </a:xfrm>
          <a:prstGeom prst="roundRect">
            <a:avLst>
              <a:gd name="adj" fmla="val 987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4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rganigramme : Disque magnétique 4">
            <a:extLst>
              <a:ext uri="{FF2B5EF4-FFF2-40B4-BE49-F238E27FC236}">
                <a16:creationId xmlns:a16="http://schemas.microsoft.com/office/drawing/2014/main" id="{002ACA57-C802-4918-8765-10BEE036D833}"/>
              </a:ext>
            </a:extLst>
          </p:cNvPr>
          <p:cNvSpPr/>
          <p:nvPr/>
        </p:nvSpPr>
        <p:spPr>
          <a:xfrm>
            <a:off x="497840" y="2931160"/>
            <a:ext cx="1229360" cy="1016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Base de photos</a:t>
            </a:r>
            <a:endParaRPr lang="en-US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BD14F679-FD83-4979-A0F5-336939B608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2417803"/>
              </p:ext>
            </p:extLst>
          </p:nvPr>
        </p:nvGraphicFramePr>
        <p:xfrm>
          <a:off x="2631440" y="1787313"/>
          <a:ext cx="3230880" cy="3303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D53A87DE-005A-48F3-8B4D-A8217C053C9B}"/>
              </a:ext>
            </a:extLst>
          </p:cNvPr>
          <p:cNvSpPr/>
          <p:nvPr/>
        </p:nvSpPr>
        <p:spPr>
          <a:xfrm>
            <a:off x="1981200" y="3014980"/>
            <a:ext cx="477520" cy="848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98D28150-0486-48B8-B616-FB1639028734}"/>
              </a:ext>
            </a:extLst>
          </p:cNvPr>
          <p:cNvSpPr/>
          <p:nvPr/>
        </p:nvSpPr>
        <p:spPr>
          <a:xfrm>
            <a:off x="5110480" y="3169920"/>
            <a:ext cx="1656080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Diagramme 12">
            <a:extLst>
              <a:ext uri="{FF2B5EF4-FFF2-40B4-BE49-F238E27FC236}">
                <a16:creationId xmlns:a16="http://schemas.microsoft.com/office/drawing/2014/main" id="{6C4EA3A3-6A7F-45A3-BAE6-7715FFE2A2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7846256"/>
              </p:ext>
            </p:extLst>
          </p:nvPr>
        </p:nvGraphicFramePr>
        <p:xfrm>
          <a:off x="7411720" y="1769532"/>
          <a:ext cx="2067560" cy="2153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DE1BB5A3-2D1A-416A-8042-81E17B180671}"/>
              </a:ext>
            </a:extLst>
          </p:cNvPr>
          <p:cNvSpPr/>
          <p:nvPr/>
        </p:nvSpPr>
        <p:spPr>
          <a:xfrm>
            <a:off x="6908800" y="1290320"/>
            <a:ext cx="3230880" cy="3576320"/>
          </a:xfrm>
          <a:prstGeom prst="roundRect">
            <a:avLst>
              <a:gd name="adj" fmla="val 8542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Système détection des triches</a:t>
            </a:r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25FA7358-68A3-469D-B3AF-40AF94D77EC8}"/>
              </a:ext>
            </a:extLst>
          </p:cNvPr>
          <p:cNvSpPr/>
          <p:nvPr/>
        </p:nvSpPr>
        <p:spPr>
          <a:xfrm>
            <a:off x="2458720" y="2057900"/>
            <a:ext cx="3230880" cy="2412500"/>
          </a:xfrm>
          <a:prstGeom prst="roundRect">
            <a:avLst>
              <a:gd name="adj" fmla="val 987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accent1"/>
                </a:solidFill>
              </a:rPr>
              <a:t>Chaque candidate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Titre 4">
            <a:extLst>
              <a:ext uri="{FF2B5EF4-FFF2-40B4-BE49-F238E27FC236}">
                <a16:creationId xmlns:a16="http://schemas.microsoft.com/office/drawing/2014/main" id="{82C58EEA-1961-4EB1-91BD-22E90D89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Système détection des triches</a:t>
            </a:r>
            <a:endParaRPr lang="en-US" dirty="0"/>
          </a:p>
        </p:txBody>
      </p:sp>
      <p:sp>
        <p:nvSpPr>
          <p:cNvPr id="18" name="Organigramme : Disque magnétique 17">
            <a:extLst>
              <a:ext uri="{FF2B5EF4-FFF2-40B4-BE49-F238E27FC236}">
                <a16:creationId xmlns:a16="http://schemas.microsoft.com/office/drawing/2014/main" id="{5F102509-6E12-4FEA-BB0C-7F89FD16D72C}"/>
              </a:ext>
            </a:extLst>
          </p:cNvPr>
          <p:cNvSpPr/>
          <p:nvPr/>
        </p:nvSpPr>
        <p:spPr>
          <a:xfrm>
            <a:off x="10642600" y="2846492"/>
            <a:ext cx="1229360" cy="1016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Base de règles</a:t>
            </a:r>
            <a:endParaRPr lang="en-US" dirty="0"/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285F68CD-DDA6-403B-9618-CD7DB465E343}"/>
              </a:ext>
            </a:extLst>
          </p:cNvPr>
          <p:cNvSpPr/>
          <p:nvPr/>
        </p:nvSpPr>
        <p:spPr>
          <a:xfrm rot="10800000">
            <a:off x="10228580" y="3169920"/>
            <a:ext cx="325120" cy="350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8833439-F242-4136-A599-058D86F625B8}"/>
              </a:ext>
            </a:extLst>
          </p:cNvPr>
          <p:cNvSpPr txBox="1"/>
          <p:nvPr/>
        </p:nvSpPr>
        <p:spPr>
          <a:xfrm>
            <a:off x="10508736" y="3947160"/>
            <a:ext cx="1624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/>
              <a:t>Expertise </a:t>
            </a:r>
            <a:br>
              <a:rPr lang="fr-FR"/>
            </a:br>
            <a:r>
              <a:rPr lang="fr-FR"/>
              <a:t>de SBT et </a:t>
            </a:r>
          </a:p>
          <a:p>
            <a:pPr algn="ctr"/>
            <a:r>
              <a:rPr lang="fr-FR"/>
              <a:t>data scientistes</a:t>
            </a:r>
            <a:endParaRPr lang="en-US" dirty="0"/>
          </a:p>
        </p:txBody>
      </p:sp>
      <p:graphicFrame>
        <p:nvGraphicFramePr>
          <p:cNvPr id="22" name="Diagramme 21">
            <a:extLst>
              <a:ext uri="{FF2B5EF4-FFF2-40B4-BE49-F238E27FC236}">
                <a16:creationId xmlns:a16="http://schemas.microsoft.com/office/drawing/2014/main" id="{A36772FB-DDB5-4300-B98F-3C4978F3B1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6950027"/>
              </p:ext>
            </p:extLst>
          </p:nvPr>
        </p:nvGraphicFramePr>
        <p:xfrm>
          <a:off x="7264400" y="3955625"/>
          <a:ext cx="2661920" cy="803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3" name="Organigramme : Disque magnétique 22">
            <a:extLst>
              <a:ext uri="{FF2B5EF4-FFF2-40B4-BE49-F238E27FC236}">
                <a16:creationId xmlns:a16="http://schemas.microsoft.com/office/drawing/2014/main" id="{B29FF743-D3E6-4909-B9A2-5D21D2ED4324}"/>
              </a:ext>
            </a:extLst>
          </p:cNvPr>
          <p:cNvSpPr/>
          <p:nvPr/>
        </p:nvSpPr>
        <p:spPr>
          <a:xfrm>
            <a:off x="5648962" y="5075872"/>
            <a:ext cx="1772920" cy="13255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r>
              <a:rPr lang="fr-FR" dirty="0"/>
              <a:t>Base de résultats + photos labellisées</a:t>
            </a:r>
            <a:endParaRPr lang="en-US" dirty="0"/>
          </a:p>
        </p:txBody>
      </p:sp>
      <p:sp>
        <p:nvSpPr>
          <p:cNvPr id="25" name="Flèche : virage 24">
            <a:extLst>
              <a:ext uri="{FF2B5EF4-FFF2-40B4-BE49-F238E27FC236}">
                <a16:creationId xmlns:a16="http://schemas.microsoft.com/office/drawing/2014/main" id="{B9093E38-56ED-4870-BE7D-67874F482458}"/>
              </a:ext>
            </a:extLst>
          </p:cNvPr>
          <p:cNvSpPr/>
          <p:nvPr/>
        </p:nvSpPr>
        <p:spPr>
          <a:xfrm rot="10800000">
            <a:off x="7916275" y="5091007"/>
            <a:ext cx="679085" cy="66518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3FA26021-2D7C-4EE6-8729-57AB9F1CA5CB}"/>
              </a:ext>
            </a:extLst>
          </p:cNvPr>
          <p:cNvSpPr/>
          <p:nvPr/>
        </p:nvSpPr>
        <p:spPr>
          <a:xfrm>
            <a:off x="2631440" y="5361594"/>
            <a:ext cx="1665137" cy="668553"/>
          </a:xfrm>
          <a:prstGeom prst="roundRect">
            <a:avLst>
              <a:gd name="adj" fmla="val 29818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AF RH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Flèche : bas 26">
            <a:extLst>
              <a:ext uri="{FF2B5EF4-FFF2-40B4-BE49-F238E27FC236}">
                <a16:creationId xmlns:a16="http://schemas.microsoft.com/office/drawing/2014/main" id="{D39EE593-9191-49E3-8129-2189B2489C2E}"/>
              </a:ext>
            </a:extLst>
          </p:cNvPr>
          <p:cNvSpPr/>
          <p:nvPr/>
        </p:nvSpPr>
        <p:spPr>
          <a:xfrm rot="5400000">
            <a:off x="4658358" y="5350747"/>
            <a:ext cx="508000" cy="680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901A42-1121-4E4E-8509-4AA82A72751B}"/>
              </a:ext>
            </a:extLst>
          </p:cNvPr>
          <p:cNvSpPr/>
          <p:nvPr/>
        </p:nvSpPr>
        <p:spPr>
          <a:xfrm>
            <a:off x="2631440" y="4906341"/>
            <a:ext cx="1665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post-traitement</a:t>
            </a:r>
            <a:endParaRPr lang="en-US" dirty="0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84651FAF-9D6B-44A9-B8FF-14B91717BE1B}"/>
              </a:ext>
            </a:extLst>
          </p:cNvPr>
          <p:cNvSpPr/>
          <p:nvPr/>
        </p:nvSpPr>
        <p:spPr>
          <a:xfrm>
            <a:off x="637928" y="2200853"/>
            <a:ext cx="294640" cy="1917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719B1AEF-0E25-41C3-9902-D6ECFE82B109}"/>
              </a:ext>
            </a:extLst>
          </p:cNvPr>
          <p:cNvSpPr/>
          <p:nvPr/>
        </p:nvSpPr>
        <p:spPr>
          <a:xfrm>
            <a:off x="634119" y="2520090"/>
            <a:ext cx="294640" cy="1917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81B064CF-B59C-461C-B11C-AD9062234494}"/>
              </a:ext>
            </a:extLst>
          </p:cNvPr>
          <p:cNvSpPr/>
          <p:nvPr/>
        </p:nvSpPr>
        <p:spPr>
          <a:xfrm>
            <a:off x="980323" y="2529375"/>
            <a:ext cx="294640" cy="1917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DD7AB747-5349-4700-9074-7213BD26FA62}"/>
              </a:ext>
            </a:extLst>
          </p:cNvPr>
          <p:cNvSpPr/>
          <p:nvPr/>
        </p:nvSpPr>
        <p:spPr>
          <a:xfrm>
            <a:off x="1330085" y="2529375"/>
            <a:ext cx="294640" cy="19174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66F2C844-046E-4F5B-9B72-525731B4DE9A}"/>
              </a:ext>
            </a:extLst>
          </p:cNvPr>
          <p:cNvSpPr/>
          <p:nvPr/>
        </p:nvSpPr>
        <p:spPr>
          <a:xfrm>
            <a:off x="6027679" y="6525672"/>
            <a:ext cx="294640" cy="1917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70D31964-0502-4670-8C99-5334E9FF7C66}"/>
              </a:ext>
            </a:extLst>
          </p:cNvPr>
          <p:cNvSpPr/>
          <p:nvPr/>
        </p:nvSpPr>
        <p:spPr>
          <a:xfrm>
            <a:off x="6390902" y="6525672"/>
            <a:ext cx="294640" cy="1917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218A3910-879C-4643-A47F-A7A5106BA5FD}"/>
              </a:ext>
            </a:extLst>
          </p:cNvPr>
          <p:cNvSpPr/>
          <p:nvPr/>
        </p:nvSpPr>
        <p:spPr>
          <a:xfrm>
            <a:off x="6756661" y="6525672"/>
            <a:ext cx="294640" cy="19174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B325401E-921A-4698-8688-65FC60E0B5D9}"/>
              </a:ext>
            </a:extLst>
          </p:cNvPr>
          <p:cNvSpPr/>
          <p:nvPr/>
        </p:nvSpPr>
        <p:spPr>
          <a:xfrm>
            <a:off x="980323" y="2200852"/>
            <a:ext cx="294640" cy="1917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F0B7BC67-063C-41D5-AC9E-FF952AF8BF83}"/>
              </a:ext>
            </a:extLst>
          </p:cNvPr>
          <p:cNvSpPr/>
          <p:nvPr/>
        </p:nvSpPr>
        <p:spPr>
          <a:xfrm>
            <a:off x="1330085" y="2200852"/>
            <a:ext cx="294640" cy="1917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478913FD-5524-4467-8DF0-D65F37B5867A}"/>
              </a:ext>
            </a:extLst>
          </p:cNvPr>
          <p:cNvSpPr/>
          <p:nvPr/>
        </p:nvSpPr>
        <p:spPr>
          <a:xfrm>
            <a:off x="4650864" y="5168185"/>
            <a:ext cx="294640" cy="1917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8AEB95B6-5BA8-4F6E-A55C-430ADAF5259E}"/>
              </a:ext>
            </a:extLst>
          </p:cNvPr>
          <p:cNvSpPr/>
          <p:nvPr/>
        </p:nvSpPr>
        <p:spPr>
          <a:xfrm>
            <a:off x="5016623" y="5168185"/>
            <a:ext cx="294640" cy="19174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ABD87A29-AB4E-44D1-BDE3-6AE7C8E8B9BB}"/>
              </a:ext>
            </a:extLst>
          </p:cNvPr>
          <p:cNvSpPr/>
          <p:nvPr/>
        </p:nvSpPr>
        <p:spPr>
          <a:xfrm>
            <a:off x="9815447" y="5934275"/>
            <a:ext cx="294640" cy="19174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EB558663-4141-4DC9-941C-7B8E34DA15C2}"/>
              </a:ext>
            </a:extLst>
          </p:cNvPr>
          <p:cNvSpPr/>
          <p:nvPr/>
        </p:nvSpPr>
        <p:spPr>
          <a:xfrm>
            <a:off x="9815447" y="6209692"/>
            <a:ext cx="294640" cy="1917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96EF4B67-11A1-4FFF-A65F-99F055A8B5D1}"/>
              </a:ext>
            </a:extLst>
          </p:cNvPr>
          <p:cNvSpPr/>
          <p:nvPr/>
        </p:nvSpPr>
        <p:spPr>
          <a:xfrm>
            <a:off x="9820054" y="6492875"/>
            <a:ext cx="294640" cy="1917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BD2E08B-F211-404C-B8FD-5E7427A55277}"/>
              </a:ext>
            </a:extLst>
          </p:cNvPr>
          <p:cNvSpPr txBox="1"/>
          <p:nvPr/>
        </p:nvSpPr>
        <p:spPr>
          <a:xfrm>
            <a:off x="10228580" y="5843898"/>
            <a:ext cx="1959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Confidence (high)</a:t>
            </a:r>
            <a:br>
              <a:rPr lang="fr-FR" dirty="0"/>
            </a:br>
            <a:r>
              <a:rPr lang="fr-FR" dirty="0"/>
              <a:t>Confidence (</a:t>
            </a:r>
            <a:r>
              <a:rPr lang="fr-FR" dirty="0" err="1"/>
              <a:t>low</a:t>
            </a:r>
            <a:r>
              <a:rPr lang="fr-FR" dirty="0"/>
              <a:t>)</a:t>
            </a:r>
          </a:p>
          <a:p>
            <a:r>
              <a:rPr lang="fr-FR" dirty="0"/>
              <a:t>Normal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30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E9FF6-B0DB-49A5-ADBA-E2193B5D0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d’une session de passation</a:t>
            </a:r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55CDE66-FC03-4115-9C24-C853F47D0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4462"/>
            <a:ext cx="7048500" cy="40290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80AF338-A888-4EBC-BC3C-62F0F209C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1876424"/>
            <a:ext cx="8305800" cy="1552575"/>
          </a:xfrm>
          <a:prstGeom prst="rect">
            <a:avLst/>
          </a:prstGeom>
          <a:ln w="38100">
            <a:solidFill>
              <a:schemeClr val="accent2"/>
            </a:solidFill>
          </a:ln>
          <a:effectLst>
            <a:outerShdw blurRad="50800" dist="152400" dir="24000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88279A5-7332-461E-8495-729496785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700" y="3965611"/>
            <a:ext cx="3800475" cy="1371600"/>
          </a:xfrm>
          <a:prstGeom prst="rect">
            <a:avLst/>
          </a:prstGeom>
          <a:ln w="38100">
            <a:solidFill>
              <a:srgbClr val="00B0F0"/>
            </a:solidFill>
          </a:ln>
          <a:effectLst>
            <a:outerShdw blurRad="50800" dist="152400" dir="24000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51853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69</Words>
  <Application>Microsoft Office PowerPoint</Application>
  <PresentationFormat>Grand écran</PresentationFormat>
  <Paragraphs>35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Possibilités de triche</vt:lpstr>
      <vt:lpstr>Système détection des triches</vt:lpstr>
      <vt:lpstr>Exemple d’une session de passation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 Anh Hoang</dc:creator>
  <cp:lastModifiedBy>Le Anh Hoang</cp:lastModifiedBy>
  <cp:revision>13</cp:revision>
  <dcterms:created xsi:type="dcterms:W3CDTF">2018-02-25T10:16:31Z</dcterms:created>
  <dcterms:modified xsi:type="dcterms:W3CDTF">2018-02-25T12:09:07Z</dcterms:modified>
</cp:coreProperties>
</file>