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68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0" roundtripDataSignature="AMtx7mi39sA3Yg6/XTxbYMtr1Ou9CrmW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2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688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.ytimg.com/vi/XUSHH0E-7zk/maxresdefault.jp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f3efda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75f3efdac2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5f3efdac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75f3efdac2_1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https://i.ytimg.com/vi/XUSHH0E-7zk/maxresdefault.jpg</a:t>
            </a:r>
            <a:r>
              <a:rPr lang="en-US"/>
              <a:t> made by Dahl Ryan </a:t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f3efdac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75f3efdac2_1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Welcome Slide Layout">
  <p:cSld name="1_Welcom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2915520" y="2113414"/>
            <a:ext cx="3312368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2" type="body"/>
          </p:nvPr>
        </p:nvSpPr>
        <p:spPr>
          <a:xfrm>
            <a:off x="2915520" y="2689478"/>
            <a:ext cx="33126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/>
          <p:nvPr/>
        </p:nvSpPr>
        <p:spPr>
          <a:xfrm>
            <a:off x="2847111" y="1179745"/>
            <a:ext cx="3401564" cy="3401564"/>
          </a:xfrm>
          <a:prstGeom prst="donut">
            <a:avLst>
              <a:gd fmla="val 135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PNG이미지\핸드폰2.png" id="45" name="Google Shape;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6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/>
          <p:nvPr>
            <p:ph idx="2" type="pic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8"/>
          <p:cNvSpPr/>
          <p:nvPr>
            <p:ph idx="3" type="pic"/>
          </p:nvPr>
        </p:nvSpPr>
        <p:spPr>
          <a:xfrm>
            <a:off x="0" y="1435524"/>
            <a:ext cx="3042000" cy="22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8"/>
          <p:cNvSpPr/>
          <p:nvPr>
            <p:ph idx="4" type="pic"/>
          </p:nvPr>
        </p:nvSpPr>
        <p:spPr>
          <a:xfrm>
            <a:off x="3042000" y="1435524"/>
            <a:ext cx="3051000" cy="22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8"/>
          <p:cNvSpPr/>
          <p:nvPr>
            <p:ph idx="5" type="pic"/>
          </p:nvPr>
        </p:nvSpPr>
        <p:spPr>
          <a:xfrm>
            <a:off x="6093000" y="1435524"/>
            <a:ext cx="3051000" cy="22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/>
          <p:nvPr>
            <p:ph idx="2" type="pic"/>
          </p:nvPr>
        </p:nvSpPr>
        <p:spPr>
          <a:xfrm>
            <a:off x="1190452" y="0"/>
            <a:ext cx="2160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9"/>
          <p:cNvSpPr/>
          <p:nvPr>
            <p:ph idx="3" type="pic"/>
          </p:nvPr>
        </p:nvSpPr>
        <p:spPr>
          <a:xfrm>
            <a:off x="3348104" y="2571750"/>
            <a:ext cx="2160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30"/>
          <p:cNvSpPr/>
          <p:nvPr>
            <p:ph idx="3" type="pic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0"/>
          <p:cNvSpPr/>
          <p:nvPr>
            <p:ph idx="4" type="pic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0"/>
          <p:cNvSpPr/>
          <p:nvPr>
            <p:ph idx="5" type="pic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0"/>
          <p:cNvSpPr/>
          <p:nvPr>
            <p:ph idx="6" type="pic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30"/>
          <p:cNvSpPr/>
          <p:nvPr>
            <p:ph idx="7" type="pic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8" name="Google Shape;68;p31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9" name="Google Shape;69;p31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1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39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35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611412" y="1773084"/>
            <a:ext cx="4176612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611412" y="2925212"/>
            <a:ext cx="4176612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2915816" y="915566"/>
            <a:ext cx="3312368" cy="3312368"/>
          </a:xfrm>
          <a:prstGeom prst="ellipse">
            <a:avLst/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2915816" y="2113414"/>
            <a:ext cx="3312368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2915668" y="2689478"/>
            <a:ext cx="3312368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/>
          <p:nvPr>
            <p:ph idx="2" type="pic"/>
          </p:nvPr>
        </p:nvSpPr>
        <p:spPr>
          <a:xfrm>
            <a:off x="683568" y="427547"/>
            <a:ext cx="3528311" cy="42884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2" type="body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solidFill>
          <a:schemeClr val="accen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3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/>
          <p:nvPr>
            <p:ph idx="2" type="pic"/>
          </p:nvPr>
        </p:nvSpPr>
        <p:spPr>
          <a:xfrm>
            <a:off x="6840432" y="1455606"/>
            <a:ext cx="1620000" cy="1620000"/>
          </a:xfrm>
          <a:prstGeom prst="ellipse">
            <a:avLst/>
          </a:prstGeom>
          <a:solidFill>
            <a:srgbClr val="F2F2F2"/>
          </a:solidFill>
          <a:ln cap="flat" cmpd="sng" w="31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4"/>
          <p:cNvSpPr/>
          <p:nvPr>
            <p:ph idx="3" type="pic"/>
          </p:nvPr>
        </p:nvSpPr>
        <p:spPr>
          <a:xfrm>
            <a:off x="683568" y="1455606"/>
            <a:ext cx="1620000" cy="1620000"/>
          </a:xfrm>
          <a:prstGeom prst="ellipse">
            <a:avLst/>
          </a:prstGeom>
          <a:solidFill>
            <a:srgbClr val="F2F2F2"/>
          </a:solidFill>
          <a:ln cap="flat" cmpd="sng" w="31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4"/>
          <p:cNvSpPr/>
          <p:nvPr>
            <p:ph idx="4" type="pic"/>
          </p:nvPr>
        </p:nvSpPr>
        <p:spPr>
          <a:xfrm>
            <a:off x="2042784" y="1365606"/>
            <a:ext cx="1800000" cy="1800000"/>
          </a:xfrm>
          <a:prstGeom prst="ellipse">
            <a:avLst/>
          </a:prstGeom>
          <a:solidFill>
            <a:srgbClr val="F2F2F2"/>
          </a:solidFill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4"/>
          <p:cNvSpPr/>
          <p:nvPr>
            <p:ph idx="5" type="pic"/>
          </p:nvPr>
        </p:nvSpPr>
        <p:spPr>
          <a:xfrm>
            <a:off x="5301216" y="1365606"/>
            <a:ext cx="1800000" cy="1800000"/>
          </a:xfrm>
          <a:prstGeom prst="ellipse">
            <a:avLst/>
          </a:prstGeom>
          <a:solidFill>
            <a:srgbClr val="F2F2F2"/>
          </a:solidFill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6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4"/>
          <p:cNvSpPr/>
          <p:nvPr>
            <p:ph idx="7" type="pic"/>
          </p:nvPr>
        </p:nvSpPr>
        <p:spPr>
          <a:xfrm>
            <a:off x="3582000" y="1275606"/>
            <a:ext cx="1980000" cy="1980000"/>
          </a:xfrm>
          <a:prstGeom prst="ellipse">
            <a:avLst/>
          </a:prstGeom>
          <a:solidFill>
            <a:srgbClr val="F2F2F2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5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39" name="Google Shape;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5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body"/>
          </p:nvPr>
        </p:nvSpPr>
        <p:spPr>
          <a:xfrm>
            <a:off x="1827530" y="2577465"/>
            <a:ext cx="5757545" cy="575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b="1" lang="en-US"/>
              <a:t>Welcome to the world of Back-end Development !!</a:t>
            </a:r>
            <a:endParaRPr/>
          </a:p>
        </p:txBody>
      </p:sp>
      <p:grpSp>
        <p:nvGrpSpPr>
          <p:cNvPr id="85" name="Google Shape;85;p3"/>
          <p:cNvGrpSpPr/>
          <p:nvPr/>
        </p:nvGrpSpPr>
        <p:grpSpPr>
          <a:xfrm rot="5400000">
            <a:off x="4265794" y="1399744"/>
            <a:ext cx="612413" cy="612413"/>
            <a:chOff x="7740552" y="3628849"/>
            <a:chExt cx="1800000" cy="1800000"/>
          </a:xfrm>
        </p:grpSpPr>
        <p:sp>
          <p:nvSpPr>
            <p:cNvPr id="86" name="Google Shape;86;p3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75f3efdac2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1650"/>
            <a:ext cx="9144000" cy="4820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5f3efdac2_1_54"/>
          <p:cNvSpPr txBox="1"/>
          <p:nvPr>
            <p:ph idx="1" type="body"/>
          </p:nvPr>
        </p:nvSpPr>
        <p:spPr>
          <a:xfrm>
            <a:off x="1693205" y="500590"/>
            <a:ext cx="5757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-US"/>
              <a:t>Node Module System</a:t>
            </a:r>
            <a:endParaRPr b="1"/>
          </a:p>
        </p:txBody>
      </p:sp>
      <p:sp>
        <p:nvSpPr>
          <p:cNvPr id="195" name="Google Shape;195;g75f3efdac2_1_54"/>
          <p:cNvSpPr txBox="1"/>
          <p:nvPr>
            <p:ph idx="1" type="body"/>
          </p:nvPr>
        </p:nvSpPr>
        <p:spPr>
          <a:xfrm>
            <a:off x="1347050" y="2004800"/>
            <a:ext cx="68019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660000"/>
                </a:solidFill>
              </a:rPr>
              <a:t>⚠ Every file in NodeJS is considered a Module. (vars &amp; functions declared within it are scoped to that module)</a:t>
            </a:r>
            <a:endParaRPr sz="3000">
              <a:solidFill>
                <a:srgbClr val="66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/>
        </p:nvSpPr>
        <p:spPr>
          <a:xfrm>
            <a:off x="4788024" y="411510"/>
            <a:ext cx="3312368" cy="1944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4788024" y="2717036"/>
            <a:ext cx="3456384" cy="181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These are libraries built by 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awesome community which will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solve most of your generic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problems. npm (Node package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manager) has packages you can use in your apps to make your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development faster and efficient.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315595" y="325755"/>
            <a:ext cx="3759200" cy="3415030"/>
          </a:xfrm>
          <a:prstGeom prst="rect">
            <a:avLst/>
          </a:prstGeom>
          <a:noFill/>
          <a:ln cap="flat" cmpd="sng" w="28575">
            <a:solidFill>
              <a:srgbClr val="FFF4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AB175"/>
                </a:solidFill>
                <a:latin typeface="Arial"/>
                <a:ea typeface="Arial"/>
                <a:cs typeface="Arial"/>
                <a:sym typeface="Arial"/>
              </a:rPr>
              <a:t>NPM modules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236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23605"/>
                </a:solidFill>
                <a:latin typeface="Arial"/>
                <a:ea typeface="Arial"/>
                <a:cs typeface="Arial"/>
                <a:sym typeface="Arial"/>
              </a:rPr>
              <a:t>a set of publicly available, reusable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23605"/>
                </a:solidFill>
                <a:latin typeface="Arial"/>
                <a:ea typeface="Arial"/>
                <a:cs typeface="Arial"/>
                <a:sym typeface="Arial"/>
              </a:rPr>
              <a:t>components, available through easy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23605"/>
                </a:solidFill>
                <a:latin typeface="Arial"/>
                <a:ea typeface="Arial"/>
                <a:cs typeface="Arial"/>
                <a:sym typeface="Arial"/>
              </a:rPr>
              <a:t>installation via an online repository,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23605"/>
                </a:solidFill>
                <a:latin typeface="Arial"/>
                <a:ea typeface="Arial"/>
                <a:cs typeface="Arial"/>
                <a:sym typeface="Arial"/>
              </a:rPr>
              <a:t>with version and dependency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23605"/>
                </a:solidFill>
                <a:latin typeface="Arial"/>
                <a:ea typeface="Arial"/>
                <a:cs typeface="Arial"/>
                <a:sym typeface="Arial"/>
              </a:rPr>
              <a:t>management.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236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236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236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2360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2915816" y="2113414"/>
            <a:ext cx="3312368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idx="1" type="body"/>
          </p:nvPr>
        </p:nvSpPr>
        <p:spPr>
          <a:xfrm>
            <a:off x="622207" y="1899449"/>
            <a:ext cx="4176612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-US"/>
              <a:t>Intro To Node.js</a:t>
            </a:r>
            <a:endParaRPr/>
          </a:p>
        </p:txBody>
      </p:sp>
      <p:grpSp>
        <p:nvGrpSpPr>
          <p:cNvPr id="99" name="Google Shape;99;p1"/>
          <p:cNvGrpSpPr/>
          <p:nvPr/>
        </p:nvGrpSpPr>
        <p:grpSpPr>
          <a:xfrm>
            <a:off x="257264" y="1743750"/>
            <a:ext cx="138272" cy="1656000"/>
            <a:chOff x="0" y="1995686"/>
            <a:chExt cx="173576" cy="1368152"/>
          </a:xfrm>
        </p:grpSpPr>
        <p:sp>
          <p:nvSpPr>
            <p:cNvPr id="100" name="Google Shape;100;p1"/>
            <p:cNvSpPr/>
            <p:nvPr/>
          </p:nvSpPr>
          <p:spPr>
            <a:xfrm>
              <a:off x="0" y="1995686"/>
              <a:ext cx="89756" cy="1368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83820" y="1995686"/>
              <a:ext cx="89756" cy="1368152"/>
            </a:xfrm>
            <a:prstGeom prst="rect">
              <a:avLst/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1979712" y="339502"/>
            <a:ext cx="7164288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2195736" y="1347614"/>
            <a:ext cx="6120680" cy="46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195736" y="2472241"/>
            <a:ext cx="6120680" cy="468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2195736" y="3596868"/>
            <a:ext cx="6120680" cy="468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2246881" y="140159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2246881" y="2523588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2246881" y="3650848"/>
            <a:ext cx="360040" cy="360040"/>
          </a:xfrm>
          <a:prstGeom prst="ellipse">
            <a:avLst/>
          </a:prstGeom>
          <a:solidFill>
            <a:srgbClr val="EFE0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2843808" y="2536964"/>
            <a:ext cx="4851987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Node Works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2843808" y="1411583"/>
            <a:ext cx="4851987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Node.js?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2843808" y="3661591"/>
            <a:ext cx="4851987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Node.js FUNdamentals: NPM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221601" y="1426971"/>
            <a:ext cx="4106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221601" y="2552353"/>
            <a:ext cx="4106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221601" y="3676980"/>
            <a:ext cx="4106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763270" y="157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rPr>
              <a:t>A glimpse at Back-</a:t>
            </a:r>
            <a:r>
              <a:rPr lang="en-US" sz="3600">
                <a:solidFill>
                  <a:srgbClr val="A97933"/>
                </a:solidFill>
              </a:rPr>
              <a:t>E</a:t>
            </a:r>
            <a:r>
              <a:rPr b="0" i="0" lang="en-US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rPr>
              <a:t>nd Dev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924685" y="1019810"/>
            <a:ext cx="6821170" cy="3784600"/>
          </a:xfrm>
          <a:prstGeom prst="rect">
            <a:avLst/>
          </a:prstGeom>
          <a:noFill/>
          <a:ln cap="flat" cmpd="sng" w="28575">
            <a:solidFill>
              <a:srgbClr val="FFF4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It’s code that connects the web to a database,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manages user connections, and powers the web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application itself.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Backend development works in tandem with 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front end to deliver the final product to the 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user.</a:t>
            </a:r>
            <a:endParaRPr b="0" i="0" sz="2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15994"/>
          <a:stretch/>
        </p:blipFill>
        <p:spPr>
          <a:xfrm>
            <a:off x="395400" y="900300"/>
            <a:ext cx="8501400" cy="3342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395407" y="37499"/>
            <a:ext cx="4176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Front-end </a:t>
            </a:r>
            <a:r>
              <a:rPr lang="en-US"/>
              <a:t>Development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00" y="729600"/>
            <a:ext cx="8456400" cy="368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395395" y="37500"/>
            <a:ext cx="72717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Back-End </a:t>
            </a:r>
            <a:r>
              <a:rPr lang="en-US"/>
              <a:t>Development &amp; Frameworks In Server Side Software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-US"/>
              <a:t>What is Node.js?</a:t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0" y="1347623"/>
            <a:ext cx="9144000" cy="138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164465" y="1899285"/>
            <a:ext cx="236918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server-side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4629785" y="1889125"/>
            <a:ext cx="189992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built on Google Chrome's V8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2586355" y="1889125"/>
            <a:ext cx="158813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runtime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6915150" y="1750695"/>
            <a:ext cx="188214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Open-source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cross-platform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294005" y="2943860"/>
            <a:ext cx="2004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Allows Node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developers to build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network applications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with JavaScript.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2431028" y="2943929"/>
            <a:ext cx="18993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 component of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development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platform that allows developers to test a software 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while it’s running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4629681" y="2943929"/>
            <a:ext cx="1899300" cy="1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V8 is Google’s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JavaScript engine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and is responsible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executing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Node’s code. (the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navigator is much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stronger)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6898185" y="2943929"/>
            <a:ext cx="18993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can be used to build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different types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applications such 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command line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application, web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application, REST API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server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-US"/>
              <a:t>Why Node.js?</a:t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2176686" y="2406648"/>
            <a:ext cx="162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592510" y="1696093"/>
            <a:ext cx="1620000" cy="5400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5345038" y="2406648"/>
            <a:ext cx="162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3760862" y="1696093"/>
            <a:ext cx="1620000" cy="5400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6929214" y="1696093"/>
            <a:ext cx="1620000" cy="5400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7038537" y="1827594"/>
            <a:ext cx="140135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Popularity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3863834" y="1797114"/>
            <a:ext cx="1401355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License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637540" y="1827530"/>
            <a:ext cx="151066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Asynchronous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5454360" y="2538148"/>
            <a:ext cx="1401355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Cross-functional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2275212" y="2508303"/>
            <a:ext cx="1401355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Very Fast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592422" y="2333900"/>
            <a:ext cx="1413165" cy="230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Node.js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eliminates 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waiting,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simply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continues with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the next request.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very memory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non-blocking</a:t>
            </a:r>
            <a:endParaRPr b="1" i="0" sz="12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2275340" y="3067415"/>
            <a:ext cx="1413165" cy="1383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Being built 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Google Chrome's V8 JavaScript Engine, Node.js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library is very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fast in code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execution.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3864278" y="2333900"/>
            <a:ext cx="1413165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Node.js 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released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the MIT license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strong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investment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5453216" y="3067415"/>
            <a:ext cx="1413165" cy="1383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 Node.js 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JavaScript, 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fills the gap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between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frontend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backend skills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developers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7042156" y="2333900"/>
            <a:ext cx="1413165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Used by Neflix,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LinkedIn,Uber,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Paypal,Medium,eBay,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Nasa  </a:t>
            </a:r>
            <a:endParaRPr b="1" i="0" sz="12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f3efdac2_1_41"/>
          <p:cNvSpPr txBox="1"/>
          <p:nvPr>
            <p:ph idx="1" type="body"/>
          </p:nvPr>
        </p:nvSpPr>
        <p:spPr>
          <a:xfrm>
            <a:off x="1827530" y="2577465"/>
            <a:ext cx="5757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-US"/>
              <a:t>How Node Works?</a:t>
            </a:r>
            <a:endParaRPr b="1"/>
          </a:p>
        </p:txBody>
      </p:sp>
      <p:grpSp>
        <p:nvGrpSpPr>
          <p:cNvPr id="176" name="Google Shape;176;g75f3efdac2_1_41"/>
          <p:cNvGrpSpPr/>
          <p:nvPr/>
        </p:nvGrpSpPr>
        <p:grpSpPr>
          <a:xfrm rot="5400000">
            <a:off x="4265954" y="1399516"/>
            <a:ext cx="612360" cy="612360"/>
            <a:chOff x="7740552" y="3628849"/>
            <a:chExt cx="1800000" cy="1800000"/>
          </a:xfrm>
        </p:grpSpPr>
        <p:sp>
          <p:nvSpPr>
            <p:cNvPr id="177" name="Google Shape;177;g75f3efdac2_1_41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75f3efdac2_1_41"/>
            <p:cNvSpPr/>
            <p:nvPr/>
          </p:nvSpPr>
          <p:spPr>
            <a:xfrm rot="5400000">
              <a:off x="8542727" y="4618902"/>
              <a:ext cx="216000" cy="140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75f3efdac2_1_41"/>
            <p:cNvSpPr/>
            <p:nvPr/>
          </p:nvSpPr>
          <p:spPr>
            <a:xfrm rot="5400000">
              <a:off x="8542727" y="3035450"/>
              <a:ext cx="216000" cy="140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75f3efdac2_1_41"/>
            <p:cNvSpPr/>
            <p:nvPr/>
          </p:nvSpPr>
          <p:spPr>
            <a:xfrm rot="5400000">
              <a:off x="8636951" y="3732976"/>
              <a:ext cx="216000" cy="159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75f3efdac2_1_41"/>
            <p:cNvSpPr/>
            <p:nvPr/>
          </p:nvSpPr>
          <p:spPr>
            <a:xfrm>
              <a:off x="9324552" y="3628849"/>
              <a:ext cx="216000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75f3efdac2_1_41"/>
            <p:cNvSpPr/>
            <p:nvPr/>
          </p:nvSpPr>
          <p:spPr>
            <a:xfrm>
              <a:off x="9324552" y="4816437"/>
              <a:ext cx="216000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75f3efdac2_1_41"/>
            <p:cNvSpPr/>
            <p:nvPr/>
          </p:nvSpPr>
          <p:spPr>
            <a:xfrm rot="5400000">
              <a:off x="8751697" y="3559863"/>
              <a:ext cx="216000" cy="114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75f3efdac2_1_41"/>
            <p:cNvSpPr/>
            <p:nvPr/>
          </p:nvSpPr>
          <p:spPr>
            <a:xfrm rot="5400000">
              <a:off x="8751702" y="4351589"/>
              <a:ext cx="216000" cy="114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2016-12-05T23:26:00Z</dcterms:created>
  <dc:creator>googleslidesppt.com;allppt.com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