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6" r:id="rId9"/>
    <p:sldId id="261" r:id="rId10"/>
    <p:sldId id="267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" roundtripDataSignature="AMtx7miRBmgsVxLpcu+wfYd6MT5yoTQJ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499F1-0D21-4B0A-BAF2-F1EFA5CDD054}" v="229" dt="2021-04-27T11:08:21.031"/>
    <p1510:client id="{2F4AAA2C-3E3B-4B20-96A6-63F8CBB7B5B2}" v="54" dt="2020-12-24T13:38:29.648"/>
    <p1510:client id="{31EFBA10-7488-4DF0-82FC-0B1963133CFE}" v="5" dt="2020-12-24T14:55:50.801"/>
    <p1510:client id="{CC374686-5E82-4C47-24A7-9B2625B84EDC}" v="2" dt="2020-09-10T14:53:33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jer Laouani" userId="e90368be70583621" providerId="Windows Live" clId="Web-{CC374686-5E82-4C47-24A7-9B2625B84EDC}"/>
    <pc:docChg chg="modSld">
      <pc:chgData name="Hejer Laouani" userId="e90368be70583621" providerId="Windows Live" clId="Web-{CC374686-5E82-4C47-24A7-9B2625B84EDC}" dt="2020-09-10T14:53:32.294" v="0"/>
      <pc:docMkLst>
        <pc:docMk/>
      </pc:docMkLst>
      <pc:sldChg chg="addSp">
        <pc:chgData name="Hejer Laouani" userId="e90368be70583621" providerId="Windows Live" clId="Web-{CC374686-5E82-4C47-24A7-9B2625B84EDC}" dt="2020-09-10T14:53:32.294" v="0"/>
        <pc:sldMkLst>
          <pc:docMk/>
          <pc:sldMk cId="0" sldId="256"/>
        </pc:sldMkLst>
        <pc:picChg chg="add">
          <ac:chgData name="Hejer Laouani" userId="e90368be70583621" providerId="Windows Live" clId="Web-{CC374686-5E82-4C47-24A7-9B2625B84EDC}" dt="2020-09-10T14:53:32.294" v="0"/>
          <ac:picMkLst>
            <pc:docMk/>
            <pc:sldMk cId="0" sldId="256"/>
            <ac:picMk id="2" creationId="{6C854695-40B7-45FE-9C10-C61CC0EF6265}"/>
          </ac:picMkLst>
        </pc:picChg>
      </pc:sldChg>
    </pc:docChg>
  </pc:docChgLst>
  <pc:docChgLst>
    <pc:chgData name="Hejer Laouani" userId="e90368be70583621" providerId="Windows Live" clId="Web-{31EFBA10-7488-4DF0-82FC-0B1963133CFE}"/>
    <pc:docChg chg="modSld">
      <pc:chgData name="Hejer Laouani" userId="e90368be70583621" providerId="Windows Live" clId="Web-{31EFBA10-7488-4DF0-82FC-0B1963133CFE}" dt="2020-12-24T14:55:50.801" v="4" actId="1076"/>
      <pc:docMkLst>
        <pc:docMk/>
      </pc:docMkLst>
      <pc:sldChg chg="modSp">
        <pc:chgData name="Hejer Laouani" userId="e90368be70583621" providerId="Windows Live" clId="Web-{31EFBA10-7488-4DF0-82FC-0B1963133CFE}" dt="2020-12-24T14:55:50.801" v="4" actId="1076"/>
        <pc:sldMkLst>
          <pc:docMk/>
          <pc:sldMk cId="3766373077" sldId="267"/>
        </pc:sldMkLst>
        <pc:spChg chg="mod">
          <ac:chgData name="Hejer Laouani" userId="e90368be70583621" providerId="Windows Live" clId="Web-{31EFBA10-7488-4DF0-82FC-0B1963133CFE}" dt="2020-12-24T14:55:50.801" v="4" actId="1076"/>
          <ac:spMkLst>
            <pc:docMk/>
            <pc:sldMk cId="3766373077" sldId="267"/>
            <ac:spMk id="2" creationId="{F8436294-7006-4D3A-A706-A95D1A5A8FEF}"/>
          </ac:spMkLst>
        </pc:spChg>
        <pc:picChg chg="mod">
          <ac:chgData name="Hejer Laouani" userId="e90368be70583621" providerId="Windows Live" clId="Web-{31EFBA10-7488-4DF0-82FC-0B1963133CFE}" dt="2020-12-24T14:55:38.269" v="1" actId="14100"/>
          <ac:picMkLst>
            <pc:docMk/>
            <pc:sldMk cId="3766373077" sldId="267"/>
            <ac:picMk id="117" creationId="{00000000-0000-0000-0000-000000000000}"/>
          </ac:picMkLst>
        </pc:picChg>
      </pc:sldChg>
    </pc:docChg>
  </pc:docChgLst>
  <pc:docChgLst>
    <pc:chgData name="Hejer Laouani" userId="e90368be70583621" providerId="Windows Live" clId="Web-{2F4AAA2C-3E3B-4B20-96A6-63F8CBB7B5B2}"/>
    <pc:docChg chg="modSld">
      <pc:chgData name="Hejer Laouani" userId="e90368be70583621" providerId="Windows Live" clId="Web-{2F4AAA2C-3E3B-4B20-96A6-63F8CBB7B5B2}" dt="2020-12-24T13:38:29.648" v="53"/>
      <pc:docMkLst>
        <pc:docMk/>
      </pc:docMkLst>
      <pc:sldChg chg="addSp delSp modSp">
        <pc:chgData name="Hejer Laouani" userId="e90368be70583621" providerId="Windows Live" clId="Web-{2F4AAA2C-3E3B-4B20-96A6-63F8CBB7B5B2}" dt="2020-12-24T13:38:29.648" v="53"/>
        <pc:sldMkLst>
          <pc:docMk/>
          <pc:sldMk cId="3766373077" sldId="267"/>
        </pc:sldMkLst>
        <pc:spChg chg="mod">
          <ac:chgData name="Hejer Laouani" userId="e90368be70583621" providerId="Windows Live" clId="Web-{2F4AAA2C-3E3B-4B20-96A6-63F8CBB7B5B2}" dt="2020-12-24T13:38:19.007" v="45" actId="1076"/>
          <ac:spMkLst>
            <pc:docMk/>
            <pc:sldMk cId="3766373077" sldId="267"/>
            <ac:spMk id="2" creationId="{F8436294-7006-4D3A-A706-A95D1A5A8FEF}"/>
          </ac:spMkLst>
        </pc:spChg>
        <pc:spChg chg="add del">
          <ac:chgData name="Hejer Laouani" userId="e90368be70583621" providerId="Windows Live" clId="Web-{2F4AAA2C-3E3B-4B20-96A6-63F8CBB7B5B2}" dt="2020-12-24T13:31:14.105" v="4"/>
          <ac:spMkLst>
            <pc:docMk/>
            <pc:sldMk cId="3766373077" sldId="267"/>
            <ac:spMk id="3" creationId="{8D56B4EC-24A9-402E-B116-C86A113B17E4}"/>
          </ac:spMkLst>
        </pc:spChg>
        <pc:spChg chg="add del">
          <ac:chgData name="Hejer Laouani" userId="e90368be70583621" providerId="Windows Live" clId="Web-{2F4AAA2C-3E3B-4B20-96A6-63F8CBB7B5B2}" dt="2020-12-24T13:31:28.903" v="6"/>
          <ac:spMkLst>
            <pc:docMk/>
            <pc:sldMk cId="3766373077" sldId="267"/>
            <ac:spMk id="4" creationId="{2E99231C-98FE-4509-A5AA-F5B042DB8155}"/>
          </ac:spMkLst>
        </pc:spChg>
        <pc:spChg chg="add del">
          <ac:chgData name="Hejer Laouani" userId="e90368be70583621" providerId="Windows Live" clId="Web-{2F4AAA2C-3E3B-4B20-96A6-63F8CBB7B5B2}" dt="2020-12-24T13:32:13.747" v="11"/>
          <ac:spMkLst>
            <pc:docMk/>
            <pc:sldMk cId="3766373077" sldId="267"/>
            <ac:spMk id="5" creationId="{6234ACD8-5EE1-4CDF-8E8D-6F6F2E564CDD}"/>
          </ac:spMkLst>
        </pc:spChg>
        <pc:spChg chg="add del">
          <ac:chgData name="Hejer Laouani" userId="e90368be70583621" providerId="Windows Live" clId="Web-{2F4AAA2C-3E3B-4B20-96A6-63F8CBB7B5B2}" dt="2020-12-24T13:32:12.810" v="10"/>
          <ac:spMkLst>
            <pc:docMk/>
            <pc:sldMk cId="3766373077" sldId="267"/>
            <ac:spMk id="6" creationId="{8D4B6AE0-E987-41C7-8F76-A948652BD5AB}"/>
          </ac:spMkLst>
        </pc:spChg>
        <pc:spChg chg="add del mod">
          <ac:chgData name="Hejer Laouani" userId="e90368be70583621" providerId="Windows Live" clId="Web-{2F4AAA2C-3E3B-4B20-96A6-63F8CBB7B5B2}" dt="2020-12-24T13:32:32.201" v="15"/>
          <ac:spMkLst>
            <pc:docMk/>
            <pc:sldMk cId="3766373077" sldId="267"/>
            <ac:spMk id="7" creationId="{960CF034-DE6B-4C1E-A13C-A4A6957DAD67}"/>
          </ac:spMkLst>
        </pc:spChg>
        <pc:spChg chg="add del">
          <ac:chgData name="Hejer Laouani" userId="e90368be70583621" providerId="Windows Live" clId="Web-{2F4AAA2C-3E3B-4B20-96A6-63F8CBB7B5B2}" dt="2020-12-24T13:32:42.889" v="17"/>
          <ac:spMkLst>
            <pc:docMk/>
            <pc:sldMk cId="3766373077" sldId="267"/>
            <ac:spMk id="8" creationId="{5EF39656-2C73-4A5B-94E3-FEFE278FF48B}"/>
          </ac:spMkLst>
        </pc:spChg>
        <pc:spChg chg="add del mod ord">
          <ac:chgData name="Hejer Laouani" userId="e90368be70583621" providerId="Windows Live" clId="Web-{2F4AAA2C-3E3B-4B20-96A6-63F8CBB7B5B2}" dt="2020-12-24T13:38:29.648" v="53"/>
          <ac:spMkLst>
            <pc:docMk/>
            <pc:sldMk cId="3766373077" sldId="267"/>
            <ac:spMk id="9" creationId="{127F246A-A815-49C3-903F-C3E041D99AB1}"/>
          </ac:spMkLst>
        </pc:spChg>
        <pc:picChg chg="add del mod">
          <ac:chgData name="Hejer Laouani" userId="e90368be70583621" providerId="Windows Live" clId="Web-{2F4AAA2C-3E3B-4B20-96A6-63F8CBB7B5B2}" dt="2020-12-24T13:38:09.678" v="40"/>
          <ac:picMkLst>
            <pc:docMk/>
            <pc:sldMk cId="3766373077" sldId="267"/>
            <ac:picMk id="10" creationId="{9F1AD5AC-30F9-4672-AFB8-5AF1B1B27321}"/>
          </ac:picMkLst>
        </pc:picChg>
        <pc:picChg chg="mod">
          <ac:chgData name="Hejer Laouani" userId="e90368be70583621" providerId="Windows Live" clId="Web-{2F4AAA2C-3E3B-4B20-96A6-63F8CBB7B5B2}" dt="2020-12-24T13:38:20.100" v="46" actId="1076"/>
          <ac:picMkLst>
            <pc:docMk/>
            <pc:sldMk cId="3766373077" sldId="267"/>
            <ac:picMk id="117" creationId="{00000000-0000-0000-0000-000000000000}"/>
          </ac:picMkLst>
        </pc:picChg>
      </pc:sldChg>
    </pc:docChg>
  </pc:docChgLst>
  <pc:docChgLst>
    <pc:chgData name="Hejer Laouani" userId="e90368be70583621" providerId="Windows Live" clId="Web-{1AB499F1-0D21-4B0A-BAF2-F1EFA5CDD054}"/>
    <pc:docChg chg="modSld">
      <pc:chgData name="Hejer Laouani" userId="e90368be70583621" providerId="Windows Live" clId="Web-{1AB499F1-0D21-4B0A-BAF2-F1EFA5CDD054}" dt="2021-04-27T11:51:51.253" v="159"/>
      <pc:docMkLst>
        <pc:docMk/>
      </pc:docMkLst>
      <pc:sldChg chg="modSp">
        <pc:chgData name="Hejer Laouani" userId="e90368be70583621" providerId="Windows Live" clId="Web-{1AB499F1-0D21-4B0A-BAF2-F1EFA5CDD054}" dt="2021-04-27T07:33:21.802" v="124" actId="20577"/>
        <pc:sldMkLst>
          <pc:docMk/>
          <pc:sldMk cId="0" sldId="256"/>
        </pc:sldMkLst>
        <pc:spChg chg="mod">
          <ac:chgData name="Hejer Laouani" userId="e90368be70583621" providerId="Windows Live" clId="Web-{1AB499F1-0D21-4B0A-BAF2-F1EFA5CDD054}" dt="2021-04-27T07:33:21.802" v="124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Hejer Laouani" userId="e90368be70583621" providerId="Windows Live" clId="Web-{1AB499F1-0D21-4B0A-BAF2-F1EFA5CDD054}" dt="2021-04-27T07:33:14.208" v="122" actId="20577"/>
          <ac:spMkLst>
            <pc:docMk/>
            <pc:sldMk cId="0" sldId="256"/>
            <ac:spMk id="59" creationId="{00000000-0000-0000-0000-000000000000}"/>
          </ac:spMkLst>
        </pc:spChg>
      </pc:sldChg>
      <pc:sldChg chg="modSp modNotes">
        <pc:chgData name="Hejer Laouani" userId="e90368be70583621" providerId="Windows Live" clId="Web-{1AB499F1-0D21-4B0A-BAF2-F1EFA5CDD054}" dt="2021-04-27T11:51:51.253" v="159"/>
        <pc:sldMkLst>
          <pc:docMk/>
          <pc:sldMk cId="0" sldId="257"/>
        </pc:sldMkLst>
        <pc:spChg chg="mod">
          <ac:chgData name="Hejer Laouani" userId="e90368be70583621" providerId="Windows Live" clId="Web-{1AB499F1-0D21-4B0A-BAF2-F1EFA5CDD054}" dt="2021-04-27T07:33:03.380" v="120" actId="20577"/>
          <ac:spMkLst>
            <pc:docMk/>
            <pc:sldMk cId="0" sldId="257"/>
            <ac:spMk id="69" creationId="{00000000-0000-0000-0000-000000000000}"/>
          </ac:spMkLst>
        </pc:spChg>
        <pc:spChg chg="mod">
          <ac:chgData name="Hejer Laouani" userId="e90368be70583621" providerId="Windows Live" clId="Web-{1AB499F1-0D21-4B0A-BAF2-F1EFA5CDD054}" dt="2021-04-27T07:33:08.458" v="121" actId="20577"/>
          <ac:spMkLst>
            <pc:docMk/>
            <pc:sldMk cId="0" sldId="257"/>
            <ac:spMk id="70" creationId="{00000000-0000-0000-0000-000000000000}"/>
          </ac:spMkLst>
        </pc:spChg>
      </pc:sldChg>
      <pc:sldChg chg="modSp">
        <pc:chgData name="Hejer Laouani" userId="e90368be70583621" providerId="Windows Live" clId="Web-{1AB499F1-0D21-4B0A-BAF2-F1EFA5CDD054}" dt="2021-04-27T07:33:31.427" v="125" actId="20577"/>
        <pc:sldMkLst>
          <pc:docMk/>
          <pc:sldMk cId="0" sldId="258"/>
        </pc:sldMkLst>
        <pc:spChg chg="mod">
          <ac:chgData name="Hejer Laouani" userId="e90368be70583621" providerId="Windows Live" clId="Web-{1AB499F1-0D21-4B0A-BAF2-F1EFA5CDD054}" dt="2021-04-27T07:33:31.427" v="125" actId="20577"/>
          <ac:spMkLst>
            <pc:docMk/>
            <pc:sldMk cId="0" sldId="258"/>
            <ac:spMk id="80" creationId="{00000000-0000-0000-0000-000000000000}"/>
          </ac:spMkLst>
        </pc:spChg>
      </pc:sldChg>
      <pc:sldChg chg="modSp">
        <pc:chgData name="Hejer Laouani" userId="e90368be70583621" providerId="Windows Live" clId="Web-{1AB499F1-0D21-4B0A-BAF2-F1EFA5CDD054}" dt="2021-04-27T07:34:03.131" v="135" actId="1076"/>
        <pc:sldMkLst>
          <pc:docMk/>
          <pc:sldMk cId="0" sldId="259"/>
        </pc:sldMkLst>
        <pc:spChg chg="mod">
          <ac:chgData name="Hejer Laouani" userId="e90368be70583621" providerId="Windows Live" clId="Web-{1AB499F1-0D21-4B0A-BAF2-F1EFA5CDD054}" dt="2021-04-27T07:34:03.131" v="135" actId="1076"/>
          <ac:spMkLst>
            <pc:docMk/>
            <pc:sldMk cId="0" sldId="259"/>
            <ac:spMk id="92" creationId="{00000000-0000-0000-0000-000000000000}"/>
          </ac:spMkLst>
        </pc:spChg>
        <pc:spChg chg="mod">
          <ac:chgData name="Hejer Laouani" userId="e90368be70583621" providerId="Windows Live" clId="Web-{1AB499F1-0D21-4B0A-BAF2-F1EFA5CDD054}" dt="2021-04-27T07:33:48.475" v="132" actId="20577"/>
          <ac:spMkLst>
            <pc:docMk/>
            <pc:sldMk cId="0" sldId="259"/>
            <ac:spMk id="94" creationId="{00000000-0000-0000-0000-000000000000}"/>
          </ac:spMkLst>
        </pc:spChg>
      </pc:sldChg>
      <pc:sldChg chg="modSp">
        <pc:chgData name="Hejer Laouani" userId="e90368be70583621" providerId="Windows Live" clId="Web-{1AB499F1-0D21-4B0A-BAF2-F1EFA5CDD054}" dt="2021-04-27T07:34:32.350" v="141" actId="20577"/>
        <pc:sldMkLst>
          <pc:docMk/>
          <pc:sldMk cId="0" sldId="260"/>
        </pc:sldMkLst>
        <pc:spChg chg="mod">
          <ac:chgData name="Hejer Laouani" userId="e90368be70583621" providerId="Windows Live" clId="Web-{1AB499F1-0D21-4B0A-BAF2-F1EFA5CDD054}" dt="2021-04-27T07:34:32.350" v="141" actId="20577"/>
          <ac:spMkLst>
            <pc:docMk/>
            <pc:sldMk cId="0" sldId="260"/>
            <ac:spMk id="104" creationId="{00000000-0000-0000-0000-000000000000}"/>
          </ac:spMkLst>
        </pc:spChg>
        <pc:spChg chg="mod">
          <ac:chgData name="Hejer Laouani" userId="e90368be70583621" providerId="Windows Live" clId="Web-{1AB499F1-0D21-4B0A-BAF2-F1EFA5CDD054}" dt="2021-04-27T07:34:23.288" v="138" actId="20577"/>
          <ac:spMkLst>
            <pc:docMk/>
            <pc:sldMk cId="0" sldId="260"/>
            <ac:spMk id="106" creationId="{00000000-0000-0000-0000-000000000000}"/>
          </ac:spMkLst>
        </pc:spChg>
      </pc:sldChg>
      <pc:sldChg chg="modSp">
        <pc:chgData name="Hejer Laouani" userId="e90368be70583621" providerId="Windows Live" clId="Web-{1AB499F1-0D21-4B0A-BAF2-F1EFA5CDD054}" dt="2021-04-27T07:35:44.305" v="148" actId="1076"/>
        <pc:sldMkLst>
          <pc:docMk/>
          <pc:sldMk cId="0" sldId="261"/>
        </pc:sldMkLst>
        <pc:spChg chg="mod">
          <ac:chgData name="Hejer Laouani" userId="e90368be70583621" providerId="Windows Live" clId="Web-{1AB499F1-0D21-4B0A-BAF2-F1EFA5CDD054}" dt="2021-04-27T07:35:44.305" v="148" actId="1076"/>
          <ac:spMkLst>
            <pc:docMk/>
            <pc:sldMk cId="0" sldId="261"/>
            <ac:spMk id="115" creationId="{00000000-0000-0000-0000-000000000000}"/>
          </ac:spMkLst>
        </pc:spChg>
      </pc:sldChg>
      <pc:sldChg chg="modSp">
        <pc:chgData name="Hejer Laouani" userId="e90368be70583621" providerId="Windows Live" clId="Web-{1AB499F1-0D21-4B0A-BAF2-F1EFA5CDD054}" dt="2021-04-27T07:36:33.572" v="153" actId="20577"/>
        <pc:sldMkLst>
          <pc:docMk/>
          <pc:sldMk cId="0" sldId="262"/>
        </pc:sldMkLst>
        <pc:spChg chg="mod">
          <ac:chgData name="Hejer Laouani" userId="e90368be70583621" providerId="Windows Live" clId="Web-{1AB499F1-0D21-4B0A-BAF2-F1EFA5CDD054}" dt="2021-04-27T07:36:30.025" v="152" actId="1076"/>
          <ac:spMkLst>
            <pc:docMk/>
            <pc:sldMk cId="0" sldId="262"/>
            <ac:spMk id="127" creationId="{00000000-0000-0000-0000-000000000000}"/>
          </ac:spMkLst>
        </pc:spChg>
        <pc:spChg chg="mod">
          <ac:chgData name="Hejer Laouani" userId="e90368be70583621" providerId="Windows Live" clId="Web-{1AB499F1-0D21-4B0A-BAF2-F1EFA5CDD054}" dt="2021-04-27T07:36:33.572" v="153" actId="20577"/>
          <ac:spMkLst>
            <pc:docMk/>
            <pc:sldMk cId="0" sldId="262"/>
            <ac:spMk id="128" creationId="{00000000-0000-0000-0000-000000000000}"/>
          </ac:spMkLst>
        </pc:spChg>
      </pc:sldChg>
      <pc:sldChg chg="addSp delSp modSp">
        <pc:chgData name="Hejer Laouani" userId="e90368be70583621" providerId="Windows Live" clId="Web-{1AB499F1-0D21-4B0A-BAF2-F1EFA5CDD054}" dt="2021-04-27T07:32:51.411" v="119" actId="14100"/>
        <pc:sldMkLst>
          <pc:docMk/>
          <pc:sldMk cId="3958916138" sldId="264"/>
        </pc:sldMkLst>
        <pc:spChg chg="add mod">
          <ac:chgData name="Hejer Laouani" userId="e90368be70583621" providerId="Windows Live" clId="Web-{1AB499F1-0D21-4B0A-BAF2-F1EFA5CDD054}" dt="2021-04-27T07:32:51.411" v="119" actId="14100"/>
          <ac:spMkLst>
            <pc:docMk/>
            <pc:sldMk cId="3958916138" sldId="264"/>
            <ac:spMk id="2" creationId="{B627EE60-25B5-4DBC-82DD-4D2FD9564F61}"/>
          </ac:spMkLst>
        </pc:spChg>
        <pc:spChg chg="del mod">
          <ac:chgData name="Hejer Laouani" userId="e90368be70583621" providerId="Windows Live" clId="Web-{1AB499F1-0D21-4B0A-BAF2-F1EFA5CDD054}" dt="2021-04-27T07:32:27.645" v="114"/>
          <ac:spMkLst>
            <pc:docMk/>
            <pc:sldMk cId="3958916138" sldId="264"/>
            <ac:spMk id="6" creationId="{63E9D426-975F-4C38-96F6-78A1715B4CBD}"/>
          </ac:spMkLst>
        </pc:spChg>
      </pc:sldChg>
      <pc:sldChg chg="modSp">
        <pc:chgData name="Hejer Laouani" userId="e90368be70583621" providerId="Windows Live" clId="Web-{1AB499F1-0D21-4B0A-BAF2-F1EFA5CDD054}" dt="2021-04-27T11:08:21.031" v="155" actId="20577"/>
        <pc:sldMkLst>
          <pc:docMk/>
          <pc:sldMk cId="4076313837" sldId="265"/>
        </pc:sldMkLst>
        <pc:spChg chg="mod">
          <ac:chgData name="Hejer Laouani" userId="e90368be70583621" providerId="Windows Live" clId="Web-{1AB499F1-0D21-4B0A-BAF2-F1EFA5CDD054}" dt="2021-04-27T11:08:21.031" v="155" actId="20577"/>
          <ac:spMkLst>
            <pc:docMk/>
            <pc:sldMk cId="4076313837" sldId="265"/>
            <ac:spMk id="104" creationId="{00000000-0000-0000-0000-000000000000}"/>
          </ac:spMkLst>
        </pc:spChg>
        <pc:spChg chg="mod">
          <ac:chgData name="Hejer Laouani" userId="e90368be70583621" providerId="Windows Live" clId="Web-{1AB499F1-0D21-4B0A-BAF2-F1EFA5CDD054}" dt="2021-04-27T07:33:58.397" v="134" actId="1076"/>
          <ac:spMkLst>
            <pc:docMk/>
            <pc:sldMk cId="4076313837" sldId="265"/>
            <ac:spMk id="106" creationId="{00000000-0000-0000-0000-000000000000}"/>
          </ac:spMkLst>
        </pc:spChg>
      </pc:sldChg>
      <pc:sldChg chg="modSp">
        <pc:chgData name="Hejer Laouani" userId="e90368be70583621" providerId="Windows Live" clId="Web-{1AB499F1-0D21-4B0A-BAF2-F1EFA5CDD054}" dt="2021-04-27T07:35:44.227" v="146" actId="20577"/>
        <pc:sldMkLst>
          <pc:docMk/>
          <pc:sldMk cId="165614652" sldId="266"/>
        </pc:sldMkLst>
        <pc:spChg chg="mod">
          <ac:chgData name="Hejer Laouani" userId="e90368be70583621" providerId="Windows Live" clId="Web-{1AB499F1-0D21-4B0A-BAF2-F1EFA5CDD054}" dt="2021-04-27T07:35:44.227" v="146" actId="20577"/>
          <ac:spMkLst>
            <pc:docMk/>
            <pc:sldMk cId="165614652" sldId="266"/>
            <ac:spMk id="104" creationId="{00000000-0000-0000-0000-000000000000}"/>
          </ac:spMkLst>
        </pc:spChg>
        <pc:spChg chg="mod">
          <ac:chgData name="Hejer Laouani" userId="e90368be70583621" providerId="Windows Live" clId="Web-{1AB499F1-0D21-4B0A-BAF2-F1EFA5CDD054}" dt="2021-04-27T07:35:44.118" v="144" actId="1076"/>
          <ac:spMkLst>
            <pc:docMk/>
            <pc:sldMk cId="165614652" sldId="266"/>
            <ac:spMk id="106" creationId="{00000000-0000-0000-0000-000000000000}"/>
          </ac:spMkLst>
        </pc:spChg>
      </pc:sldChg>
      <pc:sldChg chg="modSp">
        <pc:chgData name="Hejer Laouani" userId="e90368be70583621" providerId="Windows Live" clId="Web-{1AB499F1-0D21-4B0A-BAF2-F1EFA5CDD054}" dt="2021-04-27T07:36:21.150" v="150" actId="1076"/>
        <pc:sldMkLst>
          <pc:docMk/>
          <pc:sldMk cId="3766373077" sldId="267"/>
        </pc:sldMkLst>
        <pc:spChg chg="mod">
          <ac:chgData name="Hejer Laouani" userId="e90368be70583621" providerId="Windows Live" clId="Web-{1AB499F1-0D21-4B0A-BAF2-F1EFA5CDD054}" dt="2021-04-27T07:36:21.150" v="150" actId="1076"/>
          <ac:spMkLst>
            <pc:docMk/>
            <pc:sldMk cId="3766373077" sldId="267"/>
            <ac:spMk id="1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vnl1zyz67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29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https://codesandbox.io/s/vnl1zyz677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Redux est une bibliothèque open-source JavaScript de gestion d'état pour applications web. Elle est plus couramment utilisée avec des bibliothèques comme React ou Angular pour la construction d'interfaces utilisateur.</a:t>
            </a:r>
          </a:p>
          <a:p>
            <a:pPr marL="0" indent="0">
              <a:buNone/>
            </a:pPr>
            <a:r>
              <a:rPr lang="en-US"/>
              <a:t>2015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309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54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72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8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4800" dirty="0">
                <a:solidFill>
                  <a:schemeClr val="accent2"/>
                </a:solidFill>
                <a:latin typeface="Calibri"/>
              </a:rPr>
              <a:t>Redux</a:t>
            </a:r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000000"/>
              </a:buClr>
              <a:buSzPts val="1100"/>
            </a:pPr>
            <a:r>
              <a:rPr lang="en-US" sz="2800" dirty="0">
                <a:solidFill>
                  <a:srgbClr val="434343"/>
                </a:solidFill>
                <a:latin typeface="Calibri"/>
              </a:rPr>
              <a:t>What, Why &amp; How </a:t>
            </a:r>
            <a:endParaRPr lang="en-US" sz="2800">
              <a:solidFill>
                <a:srgbClr val="434343"/>
              </a:solidFill>
              <a:latin typeface="Calibri"/>
            </a:endParaRPr>
          </a:p>
        </p:txBody>
      </p:sp>
      <p:pic>
        <p:nvPicPr>
          <p:cNvPr id="2" name="Imag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854695-40B7-45FE-9C10-C61CC0EF6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78" y="360021"/>
            <a:ext cx="1560659" cy="15606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/>
          <p:nvPr/>
        </p:nvSpPr>
        <p:spPr>
          <a:xfrm rot="-7788109">
            <a:off x="322609" y="-1084136"/>
            <a:ext cx="1170692" cy="3407023"/>
          </a:xfrm>
          <a:prstGeom prst="rect">
            <a:avLst/>
          </a:prstGeom>
          <a:solidFill>
            <a:srgbClr val="F5F3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 rot="-7787372">
            <a:off x="144681" y="-776119"/>
            <a:ext cx="548933" cy="2032291"/>
          </a:xfrm>
          <a:prstGeom prst="rect">
            <a:avLst/>
          </a:prstGeom>
          <a:solidFill>
            <a:srgbClr val="9D7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 rot="-7788010">
            <a:off x="36576" y="-623220"/>
            <a:ext cx="407273" cy="1397740"/>
          </a:xfrm>
          <a:prstGeom prst="rect">
            <a:avLst/>
          </a:prstGeom>
          <a:solidFill>
            <a:srgbClr val="744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671550" y="445025"/>
            <a:ext cx="8661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400">
                <a:solidFill>
                  <a:srgbClr val="744C9E"/>
                </a:solidFill>
              </a:rPr>
              <a:t>  Redux</a:t>
            </a:r>
            <a:br>
              <a:rPr lang="en-US" sz="1400">
                <a:solidFill>
                  <a:srgbClr val="744C9E"/>
                </a:solidFill>
              </a:rPr>
            </a:br>
            <a:endParaRPr sz="1400">
              <a:solidFill>
                <a:srgbClr val="744C9E"/>
              </a:solidFill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1927947" y="7520"/>
            <a:ext cx="54243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 dirty="0">
                <a:solidFill>
                  <a:schemeClr val="dk2"/>
                </a:solidFill>
                <a:latin typeface="Calibri"/>
                <a:ea typeface="Raleway"/>
                <a:cs typeface="Raleway"/>
                <a:sym typeface="Raleway"/>
              </a:rPr>
              <a:t>Architecture of Redux</a:t>
            </a:r>
            <a:endParaRPr lang="en-US" sz="2400" b="1" i="1" u="none" strike="noStrike" cap="none" dirty="0">
              <a:solidFill>
                <a:schemeClr val="dk2"/>
              </a:solidFill>
              <a:latin typeface="Calibri"/>
              <a:ea typeface="Raleway"/>
              <a:cs typeface="Raleway"/>
            </a:endParaRPr>
          </a:p>
        </p:txBody>
      </p:sp>
      <p:pic>
        <p:nvPicPr>
          <p:cNvPr id="116" name="Google Shape;116;p6" descr="E:\Téléchargements\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438" y="555526"/>
            <a:ext cx="244338" cy="220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 descr="E:\Téléchargements\redux-architecture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9247" y="776326"/>
            <a:ext cx="5087119" cy="34260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436294-7006-4D3A-A706-A95D1A5A8FEF}"/>
              </a:ext>
            </a:extLst>
          </p:cNvPr>
          <p:cNvSpPr/>
          <p:nvPr/>
        </p:nvSpPr>
        <p:spPr>
          <a:xfrm>
            <a:off x="3289868" y="3287407"/>
            <a:ext cx="1348027" cy="869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76637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 rot="-7788109">
            <a:off x="322609" y="-1084136"/>
            <a:ext cx="1170692" cy="3407023"/>
          </a:xfrm>
          <a:prstGeom prst="rect">
            <a:avLst/>
          </a:prstGeom>
          <a:solidFill>
            <a:srgbClr val="F5F3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 rot="-7787372">
            <a:off x="144681" y="-776119"/>
            <a:ext cx="548933" cy="2032291"/>
          </a:xfrm>
          <a:prstGeom prst="rect">
            <a:avLst/>
          </a:prstGeom>
          <a:solidFill>
            <a:srgbClr val="9D7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 rot="-7788010">
            <a:off x="36576" y="-623220"/>
            <a:ext cx="407273" cy="1397740"/>
          </a:xfrm>
          <a:prstGeom prst="rect">
            <a:avLst/>
          </a:prstGeom>
          <a:solidFill>
            <a:srgbClr val="744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671550" y="445025"/>
            <a:ext cx="8661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400">
                <a:solidFill>
                  <a:srgbClr val="744C9E"/>
                </a:solidFill>
              </a:rPr>
              <a:t>  Redux</a:t>
            </a:r>
            <a:br>
              <a:rPr lang="en-US" sz="1400">
                <a:solidFill>
                  <a:srgbClr val="744C9E"/>
                </a:solidFill>
              </a:rPr>
            </a:br>
            <a:endParaRPr sz="1400">
              <a:solidFill>
                <a:srgbClr val="744C9E"/>
              </a:solidFill>
            </a:endParaRPr>
          </a:p>
        </p:txBody>
      </p:sp>
      <p:pic>
        <p:nvPicPr>
          <p:cNvPr id="126" name="Google Shape;126;p7" descr="E:\Téléchargements\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438" y="555526"/>
            <a:ext cx="244338" cy="22081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/>
          <p:nvPr/>
        </p:nvSpPr>
        <p:spPr>
          <a:xfrm>
            <a:off x="1201261" y="1150730"/>
            <a:ext cx="6959100" cy="1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dk2"/>
                </a:solidFill>
                <a:latin typeface="Calibri"/>
                <a:ea typeface="Raleway"/>
                <a:cs typeface="Raleway"/>
                <a:sym typeface="Raleway"/>
              </a:rPr>
              <a:t>Example :</a:t>
            </a:r>
            <a:endParaRPr lang="en-US" sz="4000" b="1" i="1" u="none" strike="noStrike" cap="none">
              <a:solidFill>
                <a:schemeClr val="dk2"/>
              </a:solidFill>
              <a:latin typeface="Calibri"/>
              <a:ea typeface="Raleway"/>
              <a:cs typeface="Raleway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90776" y="2959156"/>
            <a:ext cx="7775311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r>
              <a:rPr lang="en-US" sz="3200" b="1" i="1" dirty="0">
                <a:solidFill>
                  <a:schemeClr val="dk2"/>
                </a:solidFill>
                <a:latin typeface="Calibri"/>
                <a:ea typeface="Raleway"/>
                <a:cs typeface="Raleway"/>
                <a:sym typeface="Raleway"/>
              </a:rPr>
              <a:t>COUNTER </a:t>
            </a:r>
            <a:endParaRPr lang="en-US" sz="3200" b="1" i="1" dirty="0">
              <a:solidFill>
                <a:schemeClr val="dk2"/>
              </a:solidFill>
              <a:latin typeface="Calibri"/>
              <a:ea typeface="Raleway"/>
              <a:cs typeface="Raleway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dirty="0">
                <a:solidFill>
                  <a:schemeClr val="dk2"/>
                </a:solidFill>
                <a:latin typeface="Calibri"/>
                <a:ea typeface="Raleway"/>
                <a:cs typeface="Raleway"/>
                <a:sym typeface="Raleway"/>
              </a:rPr>
              <a:t>with 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ea typeface="Raleway"/>
                <a:cs typeface="Raleway"/>
                <a:sym typeface="Raleway"/>
              </a:rPr>
              <a:t>React-Redux</a:t>
            </a:r>
            <a:endParaRPr sz="2400" b="1" i="1" u="none" strike="noStrike" cap="none" dirty="0">
              <a:solidFill>
                <a:srgbClr val="FF0000"/>
              </a:solidFill>
              <a:latin typeface="Calibri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 rot="-7788109">
            <a:off x="322609" y="-1084136"/>
            <a:ext cx="1170692" cy="3407023"/>
          </a:xfrm>
          <a:prstGeom prst="rect">
            <a:avLst/>
          </a:prstGeom>
          <a:solidFill>
            <a:srgbClr val="F5F3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 rot="-7787372">
            <a:off x="144681" y="-776119"/>
            <a:ext cx="548933" cy="2032291"/>
          </a:xfrm>
          <a:prstGeom prst="rect">
            <a:avLst/>
          </a:prstGeom>
          <a:solidFill>
            <a:srgbClr val="9D7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 rot="-7788010">
            <a:off x="36576" y="-623220"/>
            <a:ext cx="407273" cy="1397740"/>
          </a:xfrm>
          <a:prstGeom prst="rect">
            <a:avLst/>
          </a:prstGeom>
          <a:solidFill>
            <a:srgbClr val="744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671550" y="445025"/>
            <a:ext cx="8661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400">
                <a:solidFill>
                  <a:srgbClr val="744C9E"/>
                </a:solidFill>
              </a:rPr>
              <a:t>  Redux</a:t>
            </a:r>
            <a:br>
              <a:rPr lang="en-US" sz="1400">
                <a:solidFill>
                  <a:srgbClr val="744C9E"/>
                </a:solidFill>
              </a:rPr>
            </a:br>
            <a:endParaRPr sz="1400">
              <a:solidFill>
                <a:srgbClr val="744C9E"/>
              </a:solidFill>
            </a:endParaRPr>
          </a:p>
        </p:txBody>
      </p:sp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1786800" y="1603500"/>
            <a:ext cx="5570400" cy="19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>
                <a:latin typeface="Calibri"/>
              </a:rPr>
              <a:t>State container</a:t>
            </a:r>
            <a:endParaRPr lang="en-US" sz="3000">
              <a:latin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>
                <a:latin typeface="Calibri"/>
              </a:rPr>
              <a:t>Created by Dan Abramov</a:t>
            </a:r>
            <a:endParaRPr sz="3000">
              <a:latin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>
                <a:latin typeface="Calibri"/>
              </a:rPr>
              <a:t>Can be used without React</a:t>
            </a:r>
            <a:endParaRPr sz="3000" dirty="0">
              <a:latin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790775" y="389925"/>
            <a:ext cx="50358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1" u="none" strike="noStrike" cap="none" dirty="0">
                <a:solidFill>
                  <a:schemeClr val="dk2"/>
                </a:solidFill>
                <a:latin typeface="Calibri"/>
                <a:ea typeface="Raleway"/>
                <a:cs typeface="Raleway"/>
                <a:sym typeface="Raleway"/>
              </a:rPr>
              <a:t>What is Redux ?</a:t>
            </a:r>
            <a:endParaRPr lang="en-US" sz="3000" b="1" i="1" u="none" strike="noStrike" cap="none" dirty="0">
              <a:solidFill>
                <a:schemeClr val="dk2"/>
              </a:solidFill>
              <a:latin typeface="Calibri"/>
              <a:ea typeface="Raleway"/>
              <a:cs typeface="Raleway"/>
            </a:endParaRPr>
          </a:p>
        </p:txBody>
      </p:sp>
      <p:pic>
        <p:nvPicPr>
          <p:cNvPr id="71" name="Google Shape;71;p2" descr="E:\Téléchargements\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438" y="555526"/>
            <a:ext cx="244338" cy="220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6DEF847-4B98-4245-94CA-47F758D22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084" y="1267490"/>
            <a:ext cx="1607288" cy="16072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 rot="-7788109">
            <a:off x="322609" y="-1084136"/>
            <a:ext cx="1170692" cy="3407023"/>
          </a:xfrm>
          <a:prstGeom prst="rect">
            <a:avLst/>
          </a:prstGeom>
          <a:solidFill>
            <a:srgbClr val="F5F3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 rot="-7787372">
            <a:off x="144681" y="-776119"/>
            <a:ext cx="548933" cy="2032291"/>
          </a:xfrm>
          <a:prstGeom prst="rect">
            <a:avLst/>
          </a:prstGeom>
          <a:solidFill>
            <a:srgbClr val="9D7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 rot="-7788010">
            <a:off x="36576" y="-623220"/>
            <a:ext cx="407273" cy="1397740"/>
          </a:xfrm>
          <a:prstGeom prst="rect">
            <a:avLst/>
          </a:prstGeom>
          <a:solidFill>
            <a:srgbClr val="744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671550" y="445025"/>
            <a:ext cx="8661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400">
                <a:solidFill>
                  <a:srgbClr val="744C9E"/>
                </a:solidFill>
              </a:rPr>
              <a:t>  Redux</a:t>
            </a:r>
            <a:br>
              <a:rPr lang="en-US" sz="1400">
                <a:solidFill>
                  <a:srgbClr val="744C9E"/>
                </a:solidFill>
              </a:rPr>
            </a:br>
            <a:endParaRPr sz="1400">
              <a:solidFill>
                <a:srgbClr val="744C9E"/>
              </a:solidFill>
            </a:endParaRPr>
          </a:p>
        </p:txBody>
      </p:sp>
      <p:pic>
        <p:nvPicPr>
          <p:cNvPr id="71" name="Google Shape;71;p2" descr="E:\Téléchargements\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438" y="555526"/>
            <a:ext cx="244338" cy="220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1A4DDAF-3EAA-4B96-B41B-CFFEE4F3C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078" y="360021"/>
            <a:ext cx="1560659" cy="1560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27EE60-25B5-4DBC-82DD-4D2FD9564F61}"/>
              </a:ext>
            </a:extLst>
          </p:cNvPr>
          <p:cNvSpPr txBox="1"/>
          <p:nvPr/>
        </p:nvSpPr>
        <p:spPr>
          <a:xfrm>
            <a:off x="1696453" y="1786689"/>
            <a:ext cx="575861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alibri"/>
              </a:rPr>
              <a:t>Redux can be used with any framework like Angular, </a:t>
            </a:r>
            <a:r>
              <a:rPr lang="en-US" sz="3600" dirty="0" err="1">
                <a:solidFill>
                  <a:schemeClr val="tx2"/>
                </a:solidFill>
                <a:latin typeface="Calibri"/>
              </a:rPr>
              <a:t>VueJs</a:t>
            </a:r>
            <a:r>
              <a:rPr lang="en-US" sz="3600" dirty="0">
                <a:solidFill>
                  <a:schemeClr val="tx2"/>
                </a:solidFill>
                <a:latin typeface="Calibri"/>
              </a:rPr>
              <a:t> and any library like </a:t>
            </a:r>
            <a:r>
              <a:rPr lang="en-US" sz="3600" dirty="0" err="1">
                <a:solidFill>
                  <a:schemeClr val="tx2"/>
                </a:solidFill>
                <a:latin typeface="Calibri"/>
              </a:rPr>
              <a:t>ReactJs</a:t>
            </a:r>
            <a:r>
              <a:rPr lang="en-US" sz="3600" dirty="0">
                <a:solidFill>
                  <a:schemeClr val="tx2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891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 rot="-7788109">
            <a:off x="322609" y="-1084136"/>
            <a:ext cx="1170692" cy="3407023"/>
          </a:xfrm>
          <a:prstGeom prst="rect">
            <a:avLst/>
          </a:prstGeom>
          <a:solidFill>
            <a:srgbClr val="F5F3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 rot="-7787372">
            <a:off x="144681" y="-776119"/>
            <a:ext cx="548933" cy="2032291"/>
          </a:xfrm>
          <a:prstGeom prst="rect">
            <a:avLst/>
          </a:prstGeom>
          <a:solidFill>
            <a:srgbClr val="9D7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 rot="-7788010">
            <a:off x="36576" y="-623220"/>
            <a:ext cx="407273" cy="1397740"/>
          </a:xfrm>
          <a:prstGeom prst="rect">
            <a:avLst/>
          </a:prstGeom>
          <a:solidFill>
            <a:srgbClr val="744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671550" y="445025"/>
            <a:ext cx="8661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400">
                <a:solidFill>
                  <a:srgbClr val="744C9E"/>
                </a:solidFill>
              </a:rPr>
              <a:t>  Redux</a:t>
            </a:r>
            <a:br>
              <a:rPr lang="en-US" sz="1400">
                <a:solidFill>
                  <a:srgbClr val="744C9E"/>
                </a:solidFill>
              </a:rPr>
            </a:br>
            <a:endParaRPr sz="1400">
              <a:solidFill>
                <a:srgbClr val="744C9E"/>
              </a:solidFill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683000" y="109075"/>
            <a:ext cx="5685000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dk2"/>
                </a:solidFill>
                <a:latin typeface="Calibri"/>
                <a:ea typeface="Raleway"/>
                <a:cs typeface="Raleway"/>
                <a:sym typeface="Raleway"/>
              </a:rPr>
              <a:t>What problem does Redux solve ?</a:t>
            </a:r>
            <a:endParaRPr lang="en-US" sz="2400" b="1" i="1" u="none" strike="noStrike" cap="none">
              <a:solidFill>
                <a:schemeClr val="dk2"/>
              </a:solidFill>
              <a:latin typeface="Calibri"/>
              <a:ea typeface="Raleway"/>
              <a:cs typeface="Raleway"/>
            </a:endParaRPr>
          </a:p>
        </p:txBody>
      </p:sp>
      <p:pic>
        <p:nvPicPr>
          <p:cNvPr id="81" name="Google Shape;81;p3" descr="E:\Téléchargements\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438" y="555526"/>
            <a:ext cx="244338" cy="220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 descr="E:\Téléchargements\state-change-without-redux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274" y="1366222"/>
            <a:ext cx="3711908" cy="3192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3" name="Google Shape;83;p3" descr="E:\Téléchargements\state-change-with-redux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6038" y="1371171"/>
            <a:ext cx="3706159" cy="3187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A8834C19-6F43-4D69-BDD8-D8177CD6CDCA}"/>
              </a:ext>
            </a:extLst>
          </p:cNvPr>
          <p:cNvSpPr/>
          <p:nvPr/>
        </p:nvSpPr>
        <p:spPr>
          <a:xfrm>
            <a:off x="7368001" y="1366222"/>
            <a:ext cx="1237284" cy="82622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/>
          <p:nvPr/>
        </p:nvSpPr>
        <p:spPr>
          <a:xfrm rot="-7788109">
            <a:off x="322609" y="-1084136"/>
            <a:ext cx="1170692" cy="3407023"/>
          </a:xfrm>
          <a:prstGeom prst="rect">
            <a:avLst/>
          </a:prstGeom>
          <a:solidFill>
            <a:srgbClr val="F5F3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 rot="-7787372">
            <a:off x="144681" y="-776119"/>
            <a:ext cx="548933" cy="2032291"/>
          </a:xfrm>
          <a:prstGeom prst="rect">
            <a:avLst/>
          </a:prstGeom>
          <a:solidFill>
            <a:srgbClr val="9D7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 rot="-7788010">
            <a:off x="36576" y="-623220"/>
            <a:ext cx="407273" cy="1397740"/>
          </a:xfrm>
          <a:prstGeom prst="rect">
            <a:avLst/>
          </a:prstGeom>
          <a:solidFill>
            <a:srgbClr val="744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671550" y="445025"/>
            <a:ext cx="8661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400">
                <a:solidFill>
                  <a:srgbClr val="744C9E"/>
                </a:solidFill>
              </a:rPr>
              <a:t>  Redux</a:t>
            </a:r>
            <a:br>
              <a:rPr lang="en-US" sz="1400">
                <a:solidFill>
                  <a:srgbClr val="744C9E"/>
                </a:solidFill>
              </a:rPr>
            </a:br>
            <a:endParaRPr sz="1400">
              <a:solidFill>
                <a:srgbClr val="744C9E"/>
              </a:solidFill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2431014" y="122993"/>
            <a:ext cx="42858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dk2"/>
                </a:solidFill>
                <a:latin typeface="Calibri"/>
                <a:ea typeface="Raleway"/>
                <a:cs typeface="Raleway"/>
                <a:sym typeface="Raleway"/>
              </a:rPr>
              <a:t>What is Redux ?</a:t>
            </a:r>
            <a:endParaRPr lang="en-US" sz="2400" b="1" i="1" u="none" strike="noStrike" cap="none" dirty="0">
              <a:solidFill>
                <a:schemeClr val="dk2"/>
              </a:solidFill>
              <a:latin typeface="Calibri"/>
              <a:ea typeface="Raleway"/>
              <a:cs typeface="Raleway"/>
            </a:endParaRPr>
          </a:p>
        </p:txBody>
      </p:sp>
      <p:pic>
        <p:nvPicPr>
          <p:cNvPr id="93" name="Google Shape;93;p4" descr="E:\Téléchargements\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438" y="555526"/>
            <a:ext cx="244338" cy="22081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/>
          <p:nvPr/>
        </p:nvSpPr>
        <p:spPr>
          <a:xfrm>
            <a:off x="1433200" y="1259075"/>
            <a:ext cx="6578400" cy="3477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dk2"/>
                </a:solidFill>
                <a:latin typeface="Calibri"/>
                <a:ea typeface="Source Sans Pro"/>
                <a:cs typeface="Source Sans Pro"/>
                <a:sym typeface="Source Sans Pro"/>
              </a:rPr>
              <a:t>Single source of truth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alibri"/>
                <a:ea typeface="Source Sans Pro"/>
                <a:cs typeface="Source Sans Pro"/>
                <a:sym typeface="Source Sans Pro"/>
              </a:rPr>
              <a:t>: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The </a:t>
            </a:r>
            <a:r>
              <a:rPr lang="en-US" sz="2200" b="0" i="1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state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 of your whole application is stored in an object tree within a single </a:t>
            </a:r>
            <a:r>
              <a:rPr lang="en-US" sz="2200" b="0" i="1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store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.</a:t>
            </a:r>
            <a:endParaRPr lang="en-US" sz="220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dk2"/>
                </a:solidFill>
                <a:latin typeface="Calibri"/>
                <a:ea typeface="Source Sans Pro"/>
                <a:cs typeface="Source Sans Pro"/>
                <a:sym typeface="Source Sans Pro"/>
              </a:rPr>
              <a:t>State is read-only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: The only way to change the state is to emit an </a:t>
            </a:r>
            <a:r>
              <a:rPr lang="en-US" sz="2200" b="0" i="1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action,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describing what happened.</a:t>
            </a:r>
            <a:endParaRPr sz="220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dk2"/>
                </a:solidFill>
                <a:latin typeface="Calibri"/>
                <a:ea typeface="Source Sans Pro"/>
                <a:cs typeface="Source Sans Pro"/>
                <a:sym typeface="Source Sans Pro"/>
              </a:rPr>
              <a:t>Changes are made with pure functions: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To specify how the state tree is transformed by actions, you write pure </a:t>
            </a:r>
            <a:r>
              <a:rPr lang="en-US" sz="2200" b="0" i="1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reducers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.</a:t>
            </a:r>
            <a:endParaRPr sz="22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 rot="-7788109">
            <a:off x="322609" y="-1084136"/>
            <a:ext cx="1170692" cy="3407023"/>
          </a:xfrm>
          <a:prstGeom prst="rect">
            <a:avLst/>
          </a:prstGeom>
          <a:solidFill>
            <a:srgbClr val="F5F3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 rot="-7787372">
            <a:off x="144681" y="-776119"/>
            <a:ext cx="548933" cy="2032291"/>
          </a:xfrm>
          <a:prstGeom prst="rect">
            <a:avLst/>
          </a:prstGeom>
          <a:solidFill>
            <a:srgbClr val="9D7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 rot="-7788010">
            <a:off x="36576" y="-623220"/>
            <a:ext cx="407273" cy="1397740"/>
          </a:xfrm>
          <a:prstGeom prst="rect">
            <a:avLst/>
          </a:prstGeom>
          <a:solidFill>
            <a:srgbClr val="744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671550" y="445025"/>
            <a:ext cx="8661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400">
                <a:solidFill>
                  <a:srgbClr val="744C9E"/>
                </a:solidFill>
              </a:rPr>
              <a:t>  Redux</a:t>
            </a:r>
            <a:br>
              <a:rPr lang="en-US" sz="1400">
                <a:solidFill>
                  <a:srgbClr val="744C9E"/>
                </a:solidFill>
              </a:rPr>
            </a:br>
            <a:endParaRPr sz="1400">
              <a:solidFill>
                <a:srgbClr val="744C9E"/>
              </a:solidFill>
            </a:endParaRPr>
          </a:p>
        </p:txBody>
      </p:sp>
      <p:pic>
        <p:nvPicPr>
          <p:cNvPr id="103" name="Google Shape;103;p5" descr="E:\Téléchargements\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438" y="555526"/>
            <a:ext cx="244338" cy="22081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/>
          <p:nvPr/>
        </p:nvSpPr>
        <p:spPr>
          <a:xfrm>
            <a:off x="1537650" y="1005277"/>
            <a:ext cx="6927600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i="0" u="none" strike="noStrike" cap="none" dirty="0">
                <a:solidFill>
                  <a:schemeClr val="dk2"/>
                </a:solidFill>
                <a:latin typeface="Calibri"/>
                <a:ea typeface="Source Sans Pro"/>
                <a:cs typeface="Source Sans Pro"/>
                <a:sym typeface="Source Sans Pro"/>
              </a:rPr>
              <a:t>State: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an object</a:t>
            </a:r>
            <a:r>
              <a:rPr lang="en-US" sz="2000" dirty="0">
                <a:latin typeface="Calibri"/>
              </a:rPr>
              <a:t> 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 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(nested)</a:t>
            </a:r>
            <a:endParaRPr lang="en-US" sz="200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r>
              <a:rPr lang="en-US" sz="2000" b="1" i="0" u="none" strike="noStrike" cap="none" dirty="0">
                <a:solidFill>
                  <a:schemeClr val="dk2"/>
                </a:solidFill>
                <a:latin typeface="Calibri"/>
                <a:ea typeface="Source Sans Pro"/>
                <a:cs typeface="Source Sans Pro"/>
                <a:sym typeface="Source Sans Pro"/>
              </a:rPr>
              <a:t>Actions:</a:t>
            </a:r>
            <a:r>
              <a:rPr lang="en-US" sz="2000" b="1" dirty="0">
                <a:solidFill>
                  <a:schemeClr val="dk2"/>
                </a:solidFill>
                <a:latin typeface="Calibri"/>
                <a:ea typeface="Source Sans Pro"/>
                <a:cs typeface="Source Sans Pro"/>
                <a:sym typeface="Source Sans Pro"/>
              </a:rPr>
              <a:t> </a:t>
            </a:r>
            <a:endParaRPr lang="en-US" sz="2000" b="1" i="0" u="none" strike="noStrike" cap="none" dirty="0">
              <a:solidFill>
                <a:schemeClr val="dk2"/>
              </a:solidFill>
              <a:latin typeface="Calibri"/>
              <a:ea typeface="Source Sans Pro"/>
              <a:cs typeface="Source Sans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1800" dirty="0">
                <a:solidFill>
                  <a:srgbClr val="1C1E21"/>
                </a:solidFill>
                <a:latin typeface="Calibri"/>
              </a:rPr>
              <a:t>are plain JavaScript </a:t>
            </a:r>
            <a:r>
              <a:rPr lang="fr-FR" altLang="fr-FR" sz="1800" b="1" dirty="0" err="1">
                <a:solidFill>
                  <a:srgbClr val="1C1E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objects</a:t>
            </a:r>
            <a:r>
              <a:rPr lang="fr-FR" altLang="fr-FR" sz="1800" b="1" dirty="0">
                <a:solidFill>
                  <a:srgbClr val="1C1E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.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altLang="fr-FR" sz="1800" dirty="0">
                <a:solidFill>
                  <a:srgbClr val="1C1E21"/>
                </a:solidFill>
                <a:latin typeface="Calibri"/>
              </a:rPr>
              <a:t>Actions must have a</a:t>
            </a:r>
            <a:r>
              <a:rPr lang="fr-FR" altLang="fr-FR" sz="1800" dirty="0">
                <a:solidFill>
                  <a:srgbClr val="1C1E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fr-FR" altLang="fr-FR" sz="1800" b="1" dirty="0">
                <a:solidFill>
                  <a:srgbClr val="1C1E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Type</a:t>
            </a:r>
            <a:r>
              <a:rPr lang="fr-FR" altLang="fr-FR" sz="1800" dirty="0">
                <a:solidFill>
                  <a:srgbClr val="1C1E21"/>
                </a:solidFill>
                <a:latin typeface="Calibri"/>
              </a:rPr>
              <a:t> </a:t>
            </a:r>
            <a:r>
              <a:rPr lang="fr-FR" altLang="fr-FR" sz="1800" err="1">
                <a:solidFill>
                  <a:srgbClr val="1C1E21"/>
                </a:solidFill>
                <a:latin typeface="Calibri"/>
              </a:rPr>
              <a:t>property</a:t>
            </a:r>
            <a:r>
              <a:rPr lang="fr-FR" altLang="fr-FR" sz="1800" dirty="0">
                <a:solidFill>
                  <a:srgbClr val="1C1E21"/>
                </a:solidFill>
                <a:latin typeface="Calibri"/>
              </a:rPr>
              <a:t> </a:t>
            </a:r>
            <a:r>
              <a:rPr lang="fr-FR" altLang="fr-FR" sz="1800" err="1">
                <a:solidFill>
                  <a:srgbClr val="1C1E21"/>
                </a:solidFill>
                <a:latin typeface="Calibri"/>
              </a:rPr>
              <a:t>that</a:t>
            </a:r>
            <a:r>
              <a:rPr lang="fr-FR" altLang="fr-FR" sz="1800" dirty="0">
                <a:solidFill>
                  <a:srgbClr val="1C1E21"/>
                </a:solidFill>
                <a:latin typeface="Calibri"/>
              </a:rPr>
              <a:t> </a:t>
            </a:r>
            <a:r>
              <a:rPr lang="fr-FR" altLang="fr-FR" sz="1800" err="1">
                <a:solidFill>
                  <a:srgbClr val="1C1E21"/>
                </a:solidFill>
                <a:latin typeface="Calibri"/>
              </a:rPr>
              <a:t>indicates</a:t>
            </a:r>
            <a:r>
              <a:rPr lang="fr-FR" altLang="fr-FR" sz="1800" dirty="0">
                <a:solidFill>
                  <a:srgbClr val="1C1E21"/>
                </a:solidFill>
                <a:latin typeface="Calibri"/>
              </a:rPr>
              <a:t> the type of </a:t>
            </a:r>
            <a:r>
              <a:rPr lang="fr-FR" altLang="fr-FR" sz="1800">
                <a:solidFill>
                  <a:srgbClr val="1C1E21"/>
                </a:solidFill>
                <a:latin typeface="Calibri"/>
              </a:rPr>
              <a:t>actions,Types</a:t>
            </a:r>
            <a:r>
              <a:rPr lang="fr-FR" altLang="fr-FR" sz="1800" dirty="0">
                <a:solidFill>
                  <a:srgbClr val="1C1E21"/>
                </a:solidFill>
                <a:latin typeface="Calibri"/>
              </a:rPr>
              <a:t> </a:t>
            </a:r>
            <a:r>
              <a:rPr lang="fr-FR" altLang="fr-FR" sz="1800" err="1">
                <a:solidFill>
                  <a:srgbClr val="1C1E21"/>
                </a:solidFill>
                <a:latin typeface="Calibri"/>
              </a:rPr>
              <a:t>should</a:t>
            </a:r>
            <a:r>
              <a:rPr lang="fr-FR" altLang="fr-FR" sz="1800" dirty="0">
                <a:solidFill>
                  <a:srgbClr val="1C1E21"/>
                </a:solidFill>
                <a:latin typeface="Calibri"/>
              </a:rPr>
              <a:t> </a:t>
            </a:r>
            <a:r>
              <a:rPr lang="fr-FR" altLang="fr-FR" sz="1800" err="1">
                <a:solidFill>
                  <a:srgbClr val="1C1E21"/>
                </a:solidFill>
                <a:latin typeface="Calibri"/>
              </a:rPr>
              <a:t>typically</a:t>
            </a:r>
            <a:r>
              <a:rPr lang="fr-FR" altLang="fr-FR" sz="1800" dirty="0">
                <a:solidFill>
                  <a:srgbClr val="1C1E21"/>
                </a:solidFill>
                <a:latin typeface="Calibri"/>
              </a:rPr>
              <a:t> </a:t>
            </a:r>
            <a:r>
              <a:rPr lang="fr-FR" altLang="fr-FR" sz="1800" err="1">
                <a:solidFill>
                  <a:srgbClr val="1C1E21"/>
                </a:solidFill>
                <a:latin typeface="Calibri"/>
              </a:rPr>
              <a:t>be</a:t>
            </a:r>
            <a:r>
              <a:rPr lang="fr-FR" altLang="fr-FR" sz="1800" dirty="0">
                <a:solidFill>
                  <a:srgbClr val="1C1E21"/>
                </a:solidFill>
                <a:latin typeface="Calibri"/>
              </a:rPr>
              <a:t> </a:t>
            </a:r>
            <a:r>
              <a:rPr lang="fr-FR" altLang="fr-FR" sz="1800" err="1">
                <a:solidFill>
                  <a:srgbClr val="1C1E21"/>
                </a:solidFill>
                <a:latin typeface="Calibri"/>
              </a:rPr>
              <a:t>defined</a:t>
            </a:r>
            <a:r>
              <a:rPr lang="fr-FR" altLang="fr-FR" sz="1800" dirty="0">
                <a:solidFill>
                  <a:srgbClr val="1C1E21"/>
                </a:solidFill>
                <a:latin typeface="Calibri"/>
              </a:rPr>
              <a:t> as string constants,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sym typeface="Arial"/>
              </a:rPr>
              <a:t>describes intend change of state, think of an action as just a set of instructions used by Redux to update state.</a:t>
            </a:r>
            <a:endParaRPr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fr-FR" sz="1800" i="0" u="none" strike="noStrike" cap="none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function</a:t>
            </a:r>
            <a:r>
              <a:rPr lang="fr-FR" sz="1800" i="0" u="none" strike="noStrike" cap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fr-FR" sz="1800" i="0" u="none" strike="noStrike" cap="non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actionName</a:t>
            </a:r>
            <a:r>
              <a:rPr lang="fr-FR" sz="1800" i="0" u="none" strike="noStrike" cap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(</a:t>
            </a:r>
            <a:r>
              <a:rPr lang="fr-FR" sz="1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sym typeface="Source Sans Pro"/>
              </a:rPr>
              <a:t>payload</a:t>
            </a:r>
            <a:r>
              <a:rPr lang="fr-FR" sz="1800" i="0" u="none" strike="noStrike" cap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) </a:t>
            </a:r>
            <a:r>
              <a:rPr lang="fr-FR" sz="1800" i="0" u="none" strike="noStrike" cap="none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{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sym typeface="Source Sans Pro"/>
              </a:rPr>
              <a:t>return {type :</a:t>
            </a:r>
            <a:r>
              <a:rPr lang="fr-FR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sym typeface="Source Sans Pro"/>
              </a:rPr>
              <a:t>ACTION</a:t>
            </a:r>
            <a:r>
              <a:rPr lang="fr-FR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sym typeface="Source Sans Pro"/>
              </a:rPr>
              <a:t>, </a:t>
            </a:r>
            <a:r>
              <a:rPr lang="fr-FR" sz="1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sym typeface="Source Sans Pro"/>
              </a:rPr>
              <a:t>payload</a:t>
            </a:r>
            <a:r>
              <a:rPr lang="fr-FR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sym typeface="Source Sans Pro"/>
              </a:rPr>
              <a:t>} </a:t>
            </a:r>
            <a:r>
              <a:rPr lang="fr-FR" sz="1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sym typeface="Source Sans Pro"/>
              </a:rPr>
              <a:t>}</a:t>
            </a:r>
            <a:endParaRPr sz="18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1861168" y="75650"/>
            <a:ext cx="54243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 dirty="0">
                <a:solidFill>
                  <a:schemeClr val="dk2"/>
                </a:solidFill>
                <a:latin typeface="Calibri"/>
                <a:ea typeface="Raleway"/>
                <a:cs typeface="Raleway"/>
                <a:sym typeface="Raleway"/>
              </a:rPr>
              <a:t>Architecture of Redux</a:t>
            </a:r>
            <a:endParaRPr lang="en-US" sz="2400" b="1" i="1" u="none" strike="noStrike" cap="none">
              <a:solidFill>
                <a:schemeClr val="dk2"/>
              </a:solidFill>
              <a:latin typeface="Calibri"/>
              <a:ea typeface="Raleway"/>
              <a:cs typeface="Ralew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C3418-4056-4F0C-A516-02564CB2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352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B48541-E7CB-45EF-B346-2EF0CED95B54}"/>
              </a:ext>
            </a:extLst>
          </p:cNvPr>
          <p:cNvSpPr/>
          <p:nvPr/>
        </p:nvSpPr>
        <p:spPr>
          <a:xfrm>
            <a:off x="1467293" y="3525378"/>
            <a:ext cx="3534157" cy="1056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31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 rot="-7788109">
            <a:off x="322609" y="-1084136"/>
            <a:ext cx="1170692" cy="3407023"/>
          </a:xfrm>
          <a:prstGeom prst="rect">
            <a:avLst/>
          </a:prstGeom>
          <a:solidFill>
            <a:srgbClr val="F5F3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 rot="-7787372">
            <a:off x="144681" y="-776119"/>
            <a:ext cx="548933" cy="2032291"/>
          </a:xfrm>
          <a:prstGeom prst="rect">
            <a:avLst/>
          </a:prstGeom>
          <a:solidFill>
            <a:srgbClr val="9D7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 rot="-7788010">
            <a:off x="36576" y="-623220"/>
            <a:ext cx="407273" cy="1397740"/>
          </a:xfrm>
          <a:prstGeom prst="rect">
            <a:avLst/>
          </a:prstGeom>
          <a:solidFill>
            <a:srgbClr val="744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671550" y="445025"/>
            <a:ext cx="8661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400">
                <a:solidFill>
                  <a:srgbClr val="744C9E"/>
                </a:solidFill>
              </a:rPr>
              <a:t>  Redux</a:t>
            </a:r>
            <a:br>
              <a:rPr lang="en-US" sz="1400">
                <a:solidFill>
                  <a:srgbClr val="744C9E"/>
                </a:solidFill>
              </a:rPr>
            </a:br>
            <a:endParaRPr sz="1400">
              <a:solidFill>
                <a:srgbClr val="744C9E"/>
              </a:solidFill>
            </a:endParaRPr>
          </a:p>
        </p:txBody>
      </p:sp>
      <p:pic>
        <p:nvPicPr>
          <p:cNvPr id="103" name="Google Shape;103;p5" descr="E:\Téléchargements\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438" y="555526"/>
            <a:ext cx="244338" cy="22081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/>
          <p:nvPr/>
        </p:nvSpPr>
        <p:spPr>
          <a:xfrm>
            <a:off x="907492" y="991360"/>
            <a:ext cx="713972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000" b="1" i="0" u="none" strike="noStrike" cap="none" dirty="0">
                <a:solidFill>
                  <a:schemeClr val="dk2"/>
                </a:solidFill>
                <a:latin typeface="Calibri"/>
                <a:ea typeface="Source Sans Pro"/>
                <a:cs typeface="Source Sans Pro"/>
                <a:sym typeface="Source Sans Pro"/>
              </a:rPr>
              <a:t>Reducers:</a:t>
            </a:r>
            <a:r>
              <a:rPr lang="en-US" sz="2000" b="1" dirty="0">
                <a:solidFill>
                  <a:schemeClr val="dk2"/>
                </a:solidFill>
                <a:latin typeface="Calibri"/>
                <a:ea typeface="Source Sans Pro"/>
                <a:cs typeface="Source Sans Pro"/>
                <a:sym typeface="Source Sans Pro"/>
              </a:rPr>
              <a:t> </a:t>
            </a:r>
            <a:endParaRPr lang="en-US" sz="2000" b="1" i="0" u="none" strike="noStrike" cap="none" dirty="0">
              <a:solidFill>
                <a:schemeClr val="dk2"/>
              </a:solidFill>
              <a:latin typeface="Calibri"/>
              <a:ea typeface="Source Sans Pro"/>
              <a:cs typeface="Source Sans Pr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Arial"/>
                <a:cs typeface="Arial"/>
                <a:sym typeface="Arial"/>
              </a:rPr>
              <a:t>pure function,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which takes </a:t>
            </a:r>
            <a:r>
              <a:rPr lang="en-US" sz="2000" i="0" u="none" strike="noStrike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Arial"/>
                <a:cs typeface="Arial"/>
                <a:sym typeface="Arial"/>
              </a:rPr>
              <a:t>the previous state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and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action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as arguments, returns updated state</a:t>
            </a:r>
            <a:endParaRPr sz="20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</a:rPr>
              <a:t>Const</a:t>
            </a:r>
            <a:r>
              <a:rPr lang="fr-FR" sz="2400" dirty="0">
                <a:latin typeface="Baskerville Old Face" panose="02020602080505020303" pitchFamily="18" charset="0"/>
                <a:ea typeface="Source Sans Pro"/>
              </a:rPr>
              <a:t> </a:t>
            </a:r>
            <a:r>
              <a:rPr lang="fr-F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sym typeface="Source Sans Pro"/>
              </a:rPr>
              <a:t>Reducer</a:t>
            </a:r>
            <a:r>
              <a:rPr lang="fr-F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sym typeface="Source Sans Pro"/>
              </a:rPr>
              <a:t> =(</a:t>
            </a:r>
            <a:r>
              <a:rPr lang="fr-FR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sym typeface="Source Sans Pro"/>
              </a:rPr>
              <a:t>state , action</a:t>
            </a:r>
            <a:r>
              <a:rPr lang="fr-FR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sym typeface="Source Sans Pro"/>
              </a:rPr>
              <a:t> </a:t>
            </a:r>
            <a:r>
              <a:rPr lang="fr-F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sym typeface="Source Sans Pro"/>
              </a:rPr>
              <a:t>)</a:t>
            </a:r>
            <a:r>
              <a:rPr lang="fr-FR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sym typeface="Source Sans Pro"/>
              </a:rPr>
              <a:t>=&gt; </a:t>
            </a:r>
            <a:r>
              <a:rPr lang="fr-F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switch </a:t>
            </a:r>
            <a:r>
              <a:rPr lang="fr-FR" sz="16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(</a:t>
            </a:r>
            <a:r>
              <a:rPr lang="fr-FR" sz="1600" b="1" dirty="0" err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action,type</a:t>
            </a:r>
            <a:r>
              <a:rPr lang="fr-FR" sz="16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) </a:t>
            </a:r>
            <a:r>
              <a:rPr lang="fr-FR" sz="1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case 1:</a:t>
            </a:r>
            <a:r>
              <a:rPr lang="fr-FR" sz="16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fr-FR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return  </a:t>
            </a:r>
            <a:r>
              <a:rPr lang="fr-FR" sz="16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updated</a:t>
            </a:r>
            <a:r>
              <a:rPr lang="fr-FR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 state;</a:t>
            </a:r>
          </a:p>
          <a:p>
            <a:pPr lvl="0"/>
            <a:r>
              <a:rPr lang="fr-FR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case 2: </a:t>
            </a:r>
            <a:r>
              <a:rPr lang="fr-FR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return </a:t>
            </a:r>
            <a:r>
              <a:rPr lang="fr-FR" sz="16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updated</a:t>
            </a:r>
            <a:r>
              <a:rPr lang="fr-FR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 state;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default : </a:t>
            </a:r>
            <a:r>
              <a:rPr lang="fr-FR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return state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}</a:t>
            </a:r>
            <a:endParaRPr lang="fr-FR" sz="16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fr-F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sym typeface="Source Sans Pro"/>
              </a:rPr>
              <a:t>}</a:t>
            </a:r>
            <a:endParaRPr lang="fr-FR" sz="1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sym typeface="Arial"/>
              </a:rPr>
              <a:t>Export default </a:t>
            </a:r>
            <a:r>
              <a:rPr lang="fr-FR" sz="1600" b="0" i="0" u="none" strike="noStrike" cap="non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sym typeface="Arial"/>
              </a:rPr>
              <a:t>Reducer</a:t>
            </a:r>
            <a:endParaRPr sz="1400" b="0" i="0" u="none" strike="noStrike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1868065" y="-781240"/>
            <a:ext cx="6696744" cy="7751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5200" rIns="91425" bIns="476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 dirty="0">
                <a:solidFill>
                  <a:srgbClr val="744C9E"/>
                </a:solidFill>
                <a:latin typeface="Arial"/>
                <a:ea typeface="Arial"/>
                <a:cs typeface="Arial"/>
                <a:sym typeface="Arial"/>
              </a:rPr>
              <a:t>View =&gt; Action =&gt; Reducer(s) =&gt; Store =&gt; View</a:t>
            </a:r>
            <a:endParaRPr sz="2300" b="0" i="0" u="none" strike="noStrike" cap="none" dirty="0">
              <a:solidFill>
                <a:srgbClr val="744C9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1629350" y="-87919"/>
            <a:ext cx="54243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 dirty="0">
                <a:solidFill>
                  <a:schemeClr val="dk2"/>
                </a:solidFill>
                <a:latin typeface="Calibri"/>
                <a:ea typeface="Raleway"/>
                <a:cs typeface="Raleway"/>
                <a:sym typeface="Raleway"/>
              </a:rPr>
              <a:t>Architecture of Redux</a:t>
            </a:r>
            <a:endParaRPr sz="2400" b="1" i="1" u="none" strike="noStrike" cap="none" dirty="0">
              <a:solidFill>
                <a:schemeClr val="dk2"/>
              </a:solidFill>
              <a:latin typeface="Calibri"/>
              <a:ea typeface="Raleway"/>
              <a:cs typeface="Raleway"/>
              <a:sym typeface="Raleway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6FAD4-59F0-48C5-B90E-74B2FD0D6D32}"/>
              </a:ext>
            </a:extLst>
          </p:cNvPr>
          <p:cNvSpPr/>
          <p:nvPr/>
        </p:nvSpPr>
        <p:spPr>
          <a:xfrm>
            <a:off x="907492" y="2299113"/>
            <a:ext cx="3433894" cy="2248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 rot="-7788109">
            <a:off x="322609" y="-1084136"/>
            <a:ext cx="1170692" cy="3407023"/>
          </a:xfrm>
          <a:prstGeom prst="rect">
            <a:avLst/>
          </a:prstGeom>
          <a:solidFill>
            <a:srgbClr val="F5F3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 rot="-7787372">
            <a:off x="144681" y="-776119"/>
            <a:ext cx="548933" cy="2032291"/>
          </a:xfrm>
          <a:prstGeom prst="rect">
            <a:avLst/>
          </a:prstGeom>
          <a:solidFill>
            <a:srgbClr val="9D7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 rot="-7788010">
            <a:off x="36576" y="-623220"/>
            <a:ext cx="407273" cy="1397740"/>
          </a:xfrm>
          <a:prstGeom prst="rect">
            <a:avLst/>
          </a:prstGeom>
          <a:solidFill>
            <a:srgbClr val="744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671550" y="445025"/>
            <a:ext cx="8661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400">
                <a:solidFill>
                  <a:srgbClr val="744C9E"/>
                </a:solidFill>
              </a:rPr>
              <a:t>  Redux</a:t>
            </a:r>
            <a:br>
              <a:rPr lang="en-US" sz="1400">
                <a:solidFill>
                  <a:srgbClr val="744C9E"/>
                </a:solidFill>
              </a:rPr>
            </a:br>
            <a:endParaRPr sz="1400">
              <a:solidFill>
                <a:srgbClr val="744C9E"/>
              </a:solidFill>
            </a:endParaRPr>
          </a:p>
        </p:txBody>
      </p:sp>
      <p:pic>
        <p:nvPicPr>
          <p:cNvPr id="103" name="Google Shape;103;p5" descr="E:\Téléchargements\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438" y="555526"/>
            <a:ext cx="244338" cy="22081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/>
          <p:nvPr/>
        </p:nvSpPr>
        <p:spPr>
          <a:xfrm>
            <a:off x="907492" y="991360"/>
            <a:ext cx="713972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Calibri"/>
                <a:ea typeface="Source Sans Pro"/>
                <a:cs typeface="Source Sans Pro"/>
                <a:sym typeface="Source Sans Pro"/>
              </a:rPr>
              <a:t>Store :</a:t>
            </a:r>
            <a:endParaRPr lang="en-US" sz="2000" b="1" i="0" u="none" strike="noStrike" cap="none" dirty="0">
              <a:solidFill>
                <a:schemeClr val="dk2"/>
              </a:solidFill>
              <a:latin typeface="Calibri"/>
              <a:ea typeface="Source Sans Pro"/>
              <a:cs typeface="Source Sans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  <a:latin typeface="Calibri"/>
                <a:ea typeface="Source Sans Pro"/>
                <a:cs typeface="Source Sans Pro"/>
                <a:sym typeface="Source Sans Pro"/>
              </a:rPr>
              <a:t>Where state lives </a:t>
            </a:r>
            <a:endParaRPr lang="en-US" sz="2000" dirty="0">
              <a:solidFill>
                <a:schemeClr val="dk2"/>
              </a:solidFill>
              <a:latin typeface="Calibri"/>
              <a:ea typeface="Source Sans Pro"/>
              <a:cs typeface="Source Sans Pr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1764706" y="-87919"/>
            <a:ext cx="54243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 dirty="0">
                <a:solidFill>
                  <a:schemeClr val="dk2"/>
                </a:solidFill>
                <a:latin typeface="Calibri"/>
                <a:ea typeface="Raleway"/>
                <a:cs typeface="Raleway"/>
                <a:sym typeface="Raleway"/>
              </a:rPr>
              <a:t>Architecture of Redux</a:t>
            </a:r>
            <a:endParaRPr lang="en-US" sz="2400" b="1" i="1" u="none" strike="noStrike" cap="none">
              <a:solidFill>
                <a:schemeClr val="dk2"/>
              </a:solidFill>
              <a:latin typeface="Calibri"/>
              <a:ea typeface="Raleway"/>
              <a:cs typeface="Raleway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466D8A-1145-442B-AEEE-B96545C537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97" r="30957"/>
          <a:stretch/>
        </p:blipFill>
        <p:spPr>
          <a:xfrm>
            <a:off x="6567209" y="341981"/>
            <a:ext cx="2312772" cy="249556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6EE5309-097C-4410-9F04-1A32221D9DBE}"/>
              </a:ext>
            </a:extLst>
          </p:cNvPr>
          <p:cNvSpPr txBox="1"/>
          <p:nvPr/>
        </p:nvSpPr>
        <p:spPr>
          <a:xfrm>
            <a:off x="1257223" y="2625163"/>
            <a:ext cx="496025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0" u="none" strike="noStrike" cap="none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Import  {</a:t>
            </a:r>
            <a:r>
              <a:rPr lang="fr-FR" sz="1800" i="0" u="none" strike="noStrike" cap="none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createStore</a:t>
            </a:r>
            <a:r>
              <a:rPr lang="fr-FR" sz="1800" i="0" u="none" strike="noStrike" cap="none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} </a:t>
            </a:r>
            <a:r>
              <a:rPr lang="fr-FR" sz="1800" i="0" u="none" strike="noStrike" cap="none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from</a:t>
            </a:r>
            <a:r>
              <a:rPr lang="fr-FR" sz="1800" i="0" u="none" strike="noStrike" cap="none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  ’</a:t>
            </a:r>
            <a:r>
              <a:rPr lang="fr-FR" sz="1800" i="0" u="none" strike="noStrike" cap="none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redux</a:t>
            </a:r>
            <a:r>
              <a:rPr lang="fr-FR" sz="1800" i="0" u="none" strike="noStrike" cap="none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 </a:t>
            </a:r>
            <a:r>
              <a:rPr lang="fr-FR" sz="1800" i="0" u="none" strike="noStrike" cap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’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Source Sans Pro"/>
              <a:cs typeface="Source Sans Pro"/>
              <a:sym typeface="Source Sans Pro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0" u="none" strike="noStrike" cap="none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Const</a:t>
            </a:r>
            <a:r>
              <a:rPr lang="fr-FR" sz="1800" i="0" u="none" strike="noStrike" cap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fr-FR" sz="1800" i="0" u="none" strike="noStrike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store</a:t>
            </a:r>
            <a:r>
              <a:rPr lang="fr-FR" sz="1800" i="0" u="none" strike="noStrike" cap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 =</a:t>
            </a:r>
            <a:r>
              <a:rPr lang="fr-FR" sz="1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fr-FR" sz="1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createStore</a:t>
            </a:r>
            <a:r>
              <a:rPr lang="fr-FR" sz="1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( </a:t>
            </a:r>
            <a:r>
              <a:rPr lang="fr-FR" sz="18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Reducer</a:t>
            </a:r>
            <a:r>
              <a:rPr lang="fr-FR" sz="1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ource Sans Pro"/>
                <a:cs typeface="Source Sans Pro"/>
                <a:sym typeface="Source Sans Pro"/>
              </a:rPr>
              <a:t>)</a:t>
            </a:r>
          </a:p>
          <a:p>
            <a:r>
              <a:rPr lang="fr-FR" sz="1800" b="0" i="0" u="none" strike="noStrike" cap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sym typeface="Arial"/>
              </a:rPr>
              <a:t>Export default </a:t>
            </a:r>
            <a:r>
              <a:rPr lang="fr-F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store </a:t>
            </a:r>
            <a:endParaRPr lang="fr-FR" sz="1800" b="0" i="0" u="none" strike="noStrike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70DEA-EC45-47C9-BC82-BF36321DBA56}"/>
              </a:ext>
            </a:extLst>
          </p:cNvPr>
          <p:cNvSpPr/>
          <p:nvPr/>
        </p:nvSpPr>
        <p:spPr>
          <a:xfrm>
            <a:off x="1248229" y="2314759"/>
            <a:ext cx="4579257" cy="2039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C6E060E-F5A0-4B9E-A571-3197AB22F75F}"/>
              </a:ext>
            </a:extLst>
          </p:cNvPr>
          <p:cNvCxnSpPr>
            <a:cxnSpLocks/>
          </p:cNvCxnSpPr>
          <p:nvPr/>
        </p:nvCxnSpPr>
        <p:spPr>
          <a:xfrm flipV="1">
            <a:off x="3345543" y="2968172"/>
            <a:ext cx="747486" cy="24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/>
          <p:nvPr/>
        </p:nvSpPr>
        <p:spPr>
          <a:xfrm rot="-7788109">
            <a:off x="322609" y="-1084136"/>
            <a:ext cx="1170692" cy="3407023"/>
          </a:xfrm>
          <a:prstGeom prst="rect">
            <a:avLst/>
          </a:prstGeom>
          <a:solidFill>
            <a:srgbClr val="F5F3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 rot="-7787372">
            <a:off x="144681" y="-776119"/>
            <a:ext cx="548933" cy="2032291"/>
          </a:xfrm>
          <a:prstGeom prst="rect">
            <a:avLst/>
          </a:prstGeom>
          <a:solidFill>
            <a:srgbClr val="9D7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 rot="-7788010">
            <a:off x="36576" y="-623220"/>
            <a:ext cx="407273" cy="1397740"/>
          </a:xfrm>
          <a:prstGeom prst="rect">
            <a:avLst/>
          </a:prstGeom>
          <a:solidFill>
            <a:srgbClr val="744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671550" y="445025"/>
            <a:ext cx="8661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400">
                <a:solidFill>
                  <a:srgbClr val="744C9E"/>
                </a:solidFill>
              </a:rPr>
              <a:t>  Redux</a:t>
            </a:r>
            <a:br>
              <a:rPr lang="en-US" sz="1400">
                <a:solidFill>
                  <a:srgbClr val="744C9E"/>
                </a:solidFill>
              </a:rPr>
            </a:br>
            <a:endParaRPr sz="1400">
              <a:solidFill>
                <a:srgbClr val="744C9E"/>
              </a:solidFill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1498171" y="194005"/>
            <a:ext cx="54243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 dirty="0">
                <a:solidFill>
                  <a:schemeClr val="dk2"/>
                </a:solidFill>
                <a:latin typeface="Calibri"/>
                <a:ea typeface="Raleway"/>
                <a:cs typeface="Raleway"/>
                <a:sym typeface="Raleway"/>
              </a:rPr>
              <a:t>Architecture of Redux</a:t>
            </a:r>
            <a:endParaRPr lang="en-US" sz="2400" b="1" i="1" u="none" strike="noStrike" cap="none" dirty="0">
              <a:solidFill>
                <a:schemeClr val="dk2"/>
              </a:solidFill>
              <a:latin typeface="Calibri"/>
              <a:ea typeface="Raleway"/>
              <a:cs typeface="Raleway"/>
            </a:endParaRPr>
          </a:p>
        </p:txBody>
      </p:sp>
      <p:pic>
        <p:nvPicPr>
          <p:cNvPr id="116" name="Google Shape;116;p6" descr="E:\Téléchargements\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438" y="555526"/>
            <a:ext cx="244338" cy="220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FE33C4A-C65E-4BF9-820E-EECB4EB01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87" y="1375882"/>
            <a:ext cx="8073656" cy="27072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DD4ACBB-E638-4BD1-A7C5-988893F4D049}"/>
              </a:ext>
            </a:extLst>
          </p:cNvPr>
          <p:cNvSpPr txBox="1"/>
          <p:nvPr/>
        </p:nvSpPr>
        <p:spPr>
          <a:xfrm>
            <a:off x="3936526" y="2686492"/>
            <a:ext cx="27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61A685-CA0C-4741-B98A-6C9B050C4A29}"/>
              </a:ext>
            </a:extLst>
          </p:cNvPr>
          <p:cNvSpPr txBox="1"/>
          <p:nvPr/>
        </p:nvSpPr>
        <p:spPr>
          <a:xfrm>
            <a:off x="546438" y="2686493"/>
            <a:ext cx="36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6EC449B-0DC4-46C7-82CF-3DA7952E9974}"/>
              </a:ext>
            </a:extLst>
          </p:cNvPr>
          <p:cNvSpPr txBox="1"/>
          <p:nvPr/>
        </p:nvSpPr>
        <p:spPr>
          <a:xfrm>
            <a:off x="2268279" y="1574731"/>
            <a:ext cx="531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A0EBBE-A6AE-4B6F-A8E2-3ABA2AB4A671}"/>
              </a:ext>
            </a:extLst>
          </p:cNvPr>
          <p:cNvSpPr txBox="1"/>
          <p:nvPr/>
        </p:nvSpPr>
        <p:spPr>
          <a:xfrm>
            <a:off x="5713229" y="1578519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8260805-9885-44F4-AE81-2755A94B4008}"/>
              </a:ext>
            </a:extLst>
          </p:cNvPr>
          <p:cNvSpPr txBox="1"/>
          <p:nvPr/>
        </p:nvSpPr>
        <p:spPr>
          <a:xfrm>
            <a:off x="6485860" y="3452037"/>
            <a:ext cx="602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345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Plum</vt:lpstr>
      <vt:lpstr>Redux</vt:lpstr>
      <vt:lpstr>  Redux </vt:lpstr>
      <vt:lpstr>  Redux </vt:lpstr>
      <vt:lpstr>  Redux </vt:lpstr>
      <vt:lpstr>  Redux </vt:lpstr>
      <vt:lpstr>  Redux </vt:lpstr>
      <vt:lpstr>  Redux </vt:lpstr>
      <vt:lpstr>  Redux </vt:lpstr>
      <vt:lpstr>  Redux </vt:lpstr>
      <vt:lpstr>  Redux </vt:lpstr>
      <vt:lpstr>  Redux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Zied</dc:creator>
  <cp:lastModifiedBy>mohamed hkiri</cp:lastModifiedBy>
  <cp:revision>99</cp:revision>
  <dcterms:modified xsi:type="dcterms:W3CDTF">2021-04-27T11:52:06Z</dcterms:modified>
</cp:coreProperties>
</file>