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0029" y="2518854"/>
            <a:ext cx="4091940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809" y="2648635"/>
            <a:ext cx="3548380" cy="920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994" y="1983105"/>
            <a:ext cx="10494010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91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85"/>
              </a:spcBef>
            </a:pPr>
            <a:r>
              <a:rPr spc="-5" dirty="0"/>
              <a:t>Intro </a:t>
            </a:r>
            <a:r>
              <a:rPr spc="-300" dirty="0"/>
              <a:t>To</a:t>
            </a:r>
            <a:r>
              <a:rPr spc="-170" dirty="0"/>
              <a:t> </a:t>
            </a:r>
            <a:r>
              <a:rPr spc="-5" dirty="0"/>
              <a:t>DOM</a:t>
            </a: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800" spc="-5" dirty="0"/>
              <a:t>time to start making some cool</a:t>
            </a:r>
            <a:r>
              <a:rPr sz="1800" spc="-15" dirty="0"/>
              <a:t> </a:t>
            </a:r>
            <a:r>
              <a:rPr sz="1800" spc="-10" dirty="0"/>
              <a:t>stuff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3609975" y="391668"/>
            <a:ext cx="6253480" cy="2453640"/>
            <a:chOff x="3609975" y="391668"/>
            <a:chExt cx="6253480" cy="2453640"/>
          </a:xfrm>
        </p:grpSpPr>
        <p:sp>
          <p:nvSpPr>
            <p:cNvPr id="5" name="object 5"/>
            <p:cNvSpPr/>
            <p:nvPr/>
          </p:nvSpPr>
          <p:spPr>
            <a:xfrm>
              <a:off x="3609975" y="836675"/>
              <a:ext cx="5525135" cy="2008505"/>
            </a:xfrm>
            <a:custGeom>
              <a:avLst/>
              <a:gdLst/>
              <a:ahLst/>
              <a:cxnLst/>
              <a:rect l="l" t="t" r="r" b="b"/>
              <a:pathLst>
                <a:path w="5525134" h="2008505">
                  <a:moveTo>
                    <a:pt x="5524881" y="74676"/>
                  </a:moveTo>
                  <a:lnTo>
                    <a:pt x="5451729" y="0"/>
                  </a:lnTo>
                  <a:lnTo>
                    <a:pt x="4876127" y="562864"/>
                  </a:lnTo>
                  <a:lnTo>
                    <a:pt x="0" y="562864"/>
                  </a:lnTo>
                  <a:lnTo>
                    <a:pt x="0" y="687324"/>
                  </a:lnTo>
                  <a:lnTo>
                    <a:pt x="0" y="2008124"/>
                  </a:lnTo>
                  <a:lnTo>
                    <a:pt x="125336" y="2008124"/>
                  </a:lnTo>
                  <a:lnTo>
                    <a:pt x="125336" y="687324"/>
                  </a:lnTo>
                  <a:lnTo>
                    <a:pt x="4748847" y="687324"/>
                  </a:lnTo>
                  <a:lnTo>
                    <a:pt x="4418457" y="1010412"/>
                  </a:lnTo>
                  <a:lnTo>
                    <a:pt x="4493133" y="1085088"/>
                  </a:lnTo>
                  <a:lnTo>
                    <a:pt x="4846713" y="738822"/>
                  </a:lnTo>
                  <a:lnTo>
                    <a:pt x="4846713" y="2008124"/>
                  </a:lnTo>
                  <a:lnTo>
                    <a:pt x="4972050" y="2008124"/>
                  </a:lnTo>
                  <a:lnTo>
                    <a:pt x="4972050" y="687324"/>
                  </a:lnTo>
                  <a:lnTo>
                    <a:pt x="4972050" y="616077"/>
                  </a:lnTo>
                  <a:lnTo>
                    <a:pt x="5524881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56903" y="391668"/>
              <a:ext cx="1106805" cy="1087120"/>
            </a:xfrm>
            <a:custGeom>
              <a:avLst/>
              <a:gdLst/>
              <a:ahLst/>
              <a:cxnLst/>
              <a:rect l="l" t="t" r="r" b="b"/>
              <a:pathLst>
                <a:path w="1106804" h="1087120">
                  <a:moveTo>
                    <a:pt x="73151" y="1086612"/>
                  </a:moveTo>
                  <a:lnTo>
                    <a:pt x="0" y="1011936"/>
                  </a:lnTo>
                  <a:lnTo>
                    <a:pt x="1033272" y="0"/>
                  </a:lnTo>
                  <a:lnTo>
                    <a:pt x="1106424" y="74676"/>
                  </a:lnTo>
                  <a:lnTo>
                    <a:pt x="73151" y="1086612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98776" y="4099559"/>
            <a:ext cx="6183630" cy="2327275"/>
            <a:chOff x="2398776" y="4099559"/>
            <a:chExt cx="6183630" cy="2327275"/>
          </a:xfrm>
        </p:grpSpPr>
        <p:sp>
          <p:nvSpPr>
            <p:cNvPr id="8" name="object 8"/>
            <p:cNvSpPr/>
            <p:nvPr/>
          </p:nvSpPr>
          <p:spPr>
            <a:xfrm>
              <a:off x="2951988" y="4099559"/>
              <a:ext cx="5630545" cy="2054860"/>
            </a:xfrm>
            <a:custGeom>
              <a:avLst/>
              <a:gdLst/>
              <a:ahLst/>
              <a:cxnLst/>
              <a:rect l="l" t="t" r="r" b="b"/>
              <a:pathLst>
                <a:path w="5630545" h="2054860">
                  <a:moveTo>
                    <a:pt x="5630037" y="0"/>
                  </a:moveTo>
                  <a:lnTo>
                    <a:pt x="5504700" y="0"/>
                  </a:lnTo>
                  <a:lnTo>
                    <a:pt x="5504700" y="1319542"/>
                  </a:lnTo>
                  <a:lnTo>
                    <a:pt x="823442" y="1319542"/>
                  </a:lnTo>
                  <a:lnTo>
                    <a:pt x="1106424" y="1042416"/>
                  </a:lnTo>
                  <a:lnTo>
                    <a:pt x="1033272" y="967740"/>
                  </a:lnTo>
                  <a:lnTo>
                    <a:pt x="783323" y="1212164"/>
                  </a:lnTo>
                  <a:lnTo>
                    <a:pt x="783323" y="0"/>
                  </a:lnTo>
                  <a:lnTo>
                    <a:pt x="657987" y="0"/>
                  </a:lnTo>
                  <a:lnTo>
                    <a:pt x="657987" y="1319542"/>
                  </a:lnTo>
                  <a:lnTo>
                    <a:pt x="657987" y="1334731"/>
                  </a:lnTo>
                  <a:lnTo>
                    <a:pt x="0" y="1978152"/>
                  </a:lnTo>
                  <a:lnTo>
                    <a:pt x="73152" y="2054352"/>
                  </a:lnTo>
                  <a:lnTo>
                    <a:pt x="695083" y="1445260"/>
                  </a:lnTo>
                  <a:lnTo>
                    <a:pt x="5630037" y="1445260"/>
                  </a:lnTo>
                  <a:lnTo>
                    <a:pt x="5630037" y="1319542"/>
                  </a:lnTo>
                  <a:lnTo>
                    <a:pt x="5630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776" y="5340095"/>
              <a:ext cx="1106805" cy="1087120"/>
            </a:xfrm>
            <a:custGeom>
              <a:avLst/>
              <a:gdLst/>
              <a:ahLst/>
              <a:cxnLst/>
              <a:rect l="l" t="t" r="r" b="b"/>
              <a:pathLst>
                <a:path w="1106804" h="1087120">
                  <a:moveTo>
                    <a:pt x="74675" y="1086612"/>
                  </a:moveTo>
                  <a:lnTo>
                    <a:pt x="0" y="1010412"/>
                  </a:lnTo>
                  <a:lnTo>
                    <a:pt x="1033272" y="0"/>
                  </a:lnTo>
                  <a:lnTo>
                    <a:pt x="1106424" y="74675"/>
                  </a:lnTo>
                  <a:lnTo>
                    <a:pt x="74675" y="1086612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116" y="1761489"/>
            <a:ext cx="11097895" cy="4888230"/>
            <a:chOff x="547116" y="1761489"/>
            <a:chExt cx="11097895" cy="4888230"/>
          </a:xfrm>
        </p:grpSpPr>
        <p:sp>
          <p:nvSpPr>
            <p:cNvPr id="3" name="object 3"/>
            <p:cNvSpPr/>
            <p:nvPr/>
          </p:nvSpPr>
          <p:spPr>
            <a:xfrm>
              <a:off x="547116" y="1761489"/>
              <a:ext cx="11097895" cy="3335020"/>
            </a:xfrm>
            <a:custGeom>
              <a:avLst/>
              <a:gdLst/>
              <a:ahLst/>
              <a:cxnLst/>
              <a:rect l="l" t="t" r="r" b="b"/>
              <a:pathLst>
                <a:path w="11097895" h="3335020">
                  <a:moveTo>
                    <a:pt x="11097768" y="0"/>
                  </a:moveTo>
                  <a:lnTo>
                    <a:pt x="11016996" y="0"/>
                  </a:lnTo>
                  <a:lnTo>
                    <a:pt x="11016996" y="81280"/>
                  </a:lnTo>
                  <a:lnTo>
                    <a:pt x="11016996" y="3253752"/>
                  </a:lnTo>
                  <a:lnTo>
                    <a:pt x="80772" y="3253752"/>
                  </a:lnTo>
                  <a:lnTo>
                    <a:pt x="80772" y="81280"/>
                  </a:lnTo>
                  <a:lnTo>
                    <a:pt x="11016996" y="81280"/>
                  </a:lnTo>
                  <a:lnTo>
                    <a:pt x="11016996" y="0"/>
                  </a:lnTo>
                  <a:lnTo>
                    <a:pt x="0" y="0"/>
                  </a:lnTo>
                  <a:lnTo>
                    <a:pt x="0" y="81280"/>
                  </a:lnTo>
                  <a:lnTo>
                    <a:pt x="0" y="3253752"/>
                  </a:lnTo>
                  <a:lnTo>
                    <a:pt x="0" y="3335020"/>
                  </a:lnTo>
                  <a:lnTo>
                    <a:pt x="11097768" y="3335020"/>
                  </a:lnTo>
                  <a:lnTo>
                    <a:pt x="11097768" y="3254006"/>
                  </a:lnTo>
                  <a:lnTo>
                    <a:pt x="11097768" y="3253752"/>
                  </a:lnTo>
                  <a:lnTo>
                    <a:pt x="11097768" y="81280"/>
                  </a:lnTo>
                  <a:lnTo>
                    <a:pt x="11097768" y="81026"/>
                  </a:lnTo>
                  <a:lnTo>
                    <a:pt x="11097768" y="0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3264" y="4762500"/>
              <a:ext cx="7206996" cy="1877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3739" y="4752975"/>
              <a:ext cx="7226300" cy="1896745"/>
            </a:xfrm>
            <a:custGeom>
              <a:avLst/>
              <a:gdLst/>
              <a:ahLst/>
              <a:cxnLst/>
              <a:rect l="l" t="t" r="r" b="b"/>
              <a:pathLst>
                <a:path w="7226300" h="1896745">
                  <a:moveTo>
                    <a:pt x="7221283" y="1896618"/>
                  </a:moveTo>
                  <a:lnTo>
                    <a:pt x="4762" y="1896618"/>
                  </a:lnTo>
                  <a:lnTo>
                    <a:pt x="3289" y="1896389"/>
                  </a:lnTo>
                  <a:lnTo>
                    <a:pt x="1968" y="1895703"/>
                  </a:lnTo>
                  <a:lnTo>
                    <a:pt x="914" y="1894649"/>
                  </a:lnTo>
                  <a:lnTo>
                    <a:pt x="228" y="1893328"/>
                  </a:lnTo>
                  <a:lnTo>
                    <a:pt x="0" y="189185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7221283" y="0"/>
                  </a:lnTo>
                  <a:lnTo>
                    <a:pt x="7226046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887093"/>
                  </a:lnTo>
                  <a:lnTo>
                    <a:pt x="4762" y="1887093"/>
                  </a:lnTo>
                  <a:lnTo>
                    <a:pt x="9525" y="1891855"/>
                  </a:lnTo>
                  <a:lnTo>
                    <a:pt x="7226046" y="1891855"/>
                  </a:lnTo>
                  <a:lnTo>
                    <a:pt x="7225817" y="1893328"/>
                  </a:lnTo>
                  <a:lnTo>
                    <a:pt x="7225131" y="1894649"/>
                  </a:lnTo>
                  <a:lnTo>
                    <a:pt x="7224077" y="1895703"/>
                  </a:lnTo>
                  <a:lnTo>
                    <a:pt x="7222756" y="1896389"/>
                  </a:lnTo>
                  <a:lnTo>
                    <a:pt x="7221283" y="1896618"/>
                  </a:lnTo>
                  <a:close/>
                </a:path>
                <a:path w="7226300" h="189674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7226300" h="1896745">
                  <a:moveTo>
                    <a:pt x="7216521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7216521" y="4762"/>
                  </a:lnTo>
                  <a:lnTo>
                    <a:pt x="7216521" y="9525"/>
                  </a:lnTo>
                  <a:close/>
                </a:path>
                <a:path w="7226300" h="1896745">
                  <a:moveTo>
                    <a:pt x="7216521" y="1891855"/>
                  </a:moveTo>
                  <a:lnTo>
                    <a:pt x="7216521" y="4762"/>
                  </a:lnTo>
                  <a:lnTo>
                    <a:pt x="7221283" y="9525"/>
                  </a:lnTo>
                  <a:lnTo>
                    <a:pt x="7226046" y="9525"/>
                  </a:lnTo>
                  <a:lnTo>
                    <a:pt x="7226046" y="1887093"/>
                  </a:lnTo>
                  <a:lnTo>
                    <a:pt x="7221283" y="1887093"/>
                  </a:lnTo>
                  <a:lnTo>
                    <a:pt x="7216521" y="1891855"/>
                  </a:lnTo>
                  <a:close/>
                </a:path>
                <a:path w="7226300" h="1896745">
                  <a:moveTo>
                    <a:pt x="7226046" y="9525"/>
                  </a:moveTo>
                  <a:lnTo>
                    <a:pt x="7221283" y="9525"/>
                  </a:lnTo>
                  <a:lnTo>
                    <a:pt x="7216521" y="4762"/>
                  </a:lnTo>
                  <a:lnTo>
                    <a:pt x="7226046" y="4762"/>
                  </a:lnTo>
                  <a:lnTo>
                    <a:pt x="7226046" y="9525"/>
                  </a:lnTo>
                  <a:close/>
                </a:path>
                <a:path w="7226300" h="1896745">
                  <a:moveTo>
                    <a:pt x="9525" y="1891855"/>
                  </a:moveTo>
                  <a:lnTo>
                    <a:pt x="4762" y="1887093"/>
                  </a:lnTo>
                  <a:lnTo>
                    <a:pt x="9525" y="1887093"/>
                  </a:lnTo>
                  <a:lnTo>
                    <a:pt x="9525" y="1891855"/>
                  </a:lnTo>
                  <a:close/>
                </a:path>
                <a:path w="7226300" h="1896745">
                  <a:moveTo>
                    <a:pt x="7216521" y="1891855"/>
                  </a:moveTo>
                  <a:lnTo>
                    <a:pt x="9525" y="1891855"/>
                  </a:lnTo>
                  <a:lnTo>
                    <a:pt x="9525" y="1887093"/>
                  </a:lnTo>
                  <a:lnTo>
                    <a:pt x="7216521" y="1887093"/>
                  </a:lnTo>
                  <a:lnTo>
                    <a:pt x="7216521" y="1891855"/>
                  </a:lnTo>
                  <a:close/>
                </a:path>
                <a:path w="7226300" h="1896745">
                  <a:moveTo>
                    <a:pt x="7226046" y="1891855"/>
                  </a:moveTo>
                  <a:lnTo>
                    <a:pt x="7216521" y="1891855"/>
                  </a:lnTo>
                  <a:lnTo>
                    <a:pt x="7221283" y="1887093"/>
                  </a:lnTo>
                  <a:lnTo>
                    <a:pt x="7226046" y="1887093"/>
                  </a:lnTo>
                  <a:lnTo>
                    <a:pt x="7226046" y="1891855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0371" y="943508"/>
            <a:ext cx="517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585858"/>
                </a:solidFill>
                <a:latin typeface="Arial"/>
                <a:cs typeface="Arial"/>
              </a:rPr>
              <a:t>DOM</a:t>
            </a:r>
            <a:r>
              <a:rPr sz="44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585858"/>
                </a:solidFill>
                <a:latin typeface="Arial"/>
                <a:cs typeface="Arial"/>
              </a:rPr>
              <a:t>EventListener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994" y="1983105"/>
            <a:ext cx="1036129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The addEventListener() method attaches an event </a:t>
            </a:r>
            <a:r>
              <a:rPr sz="2000" spc="-10" dirty="0">
                <a:latin typeface="Arial"/>
                <a:cs typeface="Arial"/>
              </a:rPr>
              <a:t>handler </a:t>
            </a:r>
            <a:r>
              <a:rPr sz="2000" spc="-5" dirty="0">
                <a:latin typeface="Arial"/>
                <a:cs typeface="Arial"/>
              </a:rPr>
              <a:t>to an </a:t>
            </a:r>
            <a:r>
              <a:rPr sz="2000" spc="-10" dirty="0">
                <a:latin typeface="Arial"/>
                <a:cs typeface="Arial"/>
              </a:rPr>
              <a:t>element </a:t>
            </a:r>
            <a:r>
              <a:rPr sz="2000" spc="-5" dirty="0">
                <a:latin typeface="Arial"/>
                <a:cs typeface="Arial"/>
              </a:rPr>
              <a:t>without overwriting  existing event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handlers.</a:t>
            </a:r>
            <a:endParaRPr sz="2000">
              <a:latin typeface="Arial"/>
              <a:cs typeface="Arial"/>
            </a:endParaRPr>
          </a:p>
          <a:p>
            <a:pPr marL="12700" marR="312420">
              <a:lnSpc>
                <a:spcPct val="200000"/>
              </a:lnSpc>
            </a:pPr>
            <a:r>
              <a:rPr sz="2000" spc="-6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 add many event </a:t>
            </a:r>
            <a:r>
              <a:rPr sz="2000" spc="-10" dirty="0">
                <a:latin typeface="Arial"/>
                <a:cs typeface="Arial"/>
              </a:rPr>
              <a:t>handlers </a:t>
            </a:r>
            <a:r>
              <a:rPr sz="2000" spc="-5" dirty="0">
                <a:latin typeface="Arial"/>
                <a:cs typeface="Arial"/>
              </a:rPr>
              <a:t>of the same type to one </a:t>
            </a:r>
            <a:r>
              <a:rPr sz="2000" spc="-10" dirty="0">
                <a:latin typeface="Arial"/>
                <a:cs typeface="Arial"/>
              </a:rPr>
              <a:t>element, </a:t>
            </a:r>
            <a:r>
              <a:rPr sz="2000" spc="-5" dirty="0">
                <a:latin typeface="Arial"/>
                <a:cs typeface="Arial"/>
              </a:rPr>
              <a:t>i.e two "click" events.  </a:t>
            </a:r>
            <a:r>
              <a:rPr sz="2000" spc="-6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 easily remove an event listener by using the removeEventListener()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53AD2E"/>
                </a:solidFill>
                <a:latin typeface="Arial"/>
                <a:cs typeface="Arial"/>
              </a:rPr>
              <a:t>Syntax </a:t>
            </a:r>
            <a:r>
              <a:rPr sz="2000" b="1" dirty="0">
                <a:solidFill>
                  <a:srgbClr val="53AD2E"/>
                </a:solidFill>
                <a:latin typeface="Arial"/>
                <a:cs typeface="Arial"/>
              </a:rPr>
              <a:t>: </a:t>
            </a:r>
            <a:r>
              <a:rPr sz="2000" b="1" spc="-5" dirty="0">
                <a:solidFill>
                  <a:srgbClr val="53AD2E"/>
                </a:solidFill>
                <a:latin typeface="Arial"/>
                <a:cs typeface="Arial"/>
              </a:rPr>
              <a:t>element.addEventListener(event,</a:t>
            </a:r>
            <a:r>
              <a:rPr sz="2000" b="1" spc="-20" dirty="0">
                <a:solidFill>
                  <a:srgbClr val="53AD2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3AD2E"/>
                </a:solidFill>
                <a:latin typeface="Arial"/>
                <a:cs typeface="Arial"/>
              </a:rPr>
              <a:t>function);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0"/>
            <a:ext cx="12164568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Thank</a:t>
            </a:r>
            <a:r>
              <a:rPr spc="-204" dirty="0"/>
              <a:t> </a:t>
            </a:r>
            <a:r>
              <a:rPr spc="-170" dirty="0"/>
              <a:t>You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09975" y="225552"/>
            <a:ext cx="6253480" cy="2453005"/>
            <a:chOff x="3609975" y="225552"/>
            <a:chExt cx="6253480" cy="2453005"/>
          </a:xfrm>
        </p:grpSpPr>
        <p:sp>
          <p:nvSpPr>
            <p:cNvPr id="5" name="object 5"/>
            <p:cNvSpPr/>
            <p:nvPr/>
          </p:nvSpPr>
          <p:spPr>
            <a:xfrm>
              <a:off x="3609975" y="670559"/>
              <a:ext cx="5525135" cy="2007870"/>
            </a:xfrm>
            <a:custGeom>
              <a:avLst/>
              <a:gdLst/>
              <a:ahLst/>
              <a:cxnLst/>
              <a:rect l="l" t="t" r="r" b="b"/>
              <a:pathLst>
                <a:path w="5525134" h="2007870">
                  <a:moveTo>
                    <a:pt x="5524881" y="74676"/>
                  </a:moveTo>
                  <a:lnTo>
                    <a:pt x="5451729" y="0"/>
                  </a:lnTo>
                  <a:lnTo>
                    <a:pt x="4876381" y="562610"/>
                  </a:lnTo>
                  <a:lnTo>
                    <a:pt x="0" y="562610"/>
                  </a:lnTo>
                  <a:lnTo>
                    <a:pt x="0" y="687070"/>
                  </a:lnTo>
                  <a:lnTo>
                    <a:pt x="0" y="2007870"/>
                  </a:lnTo>
                  <a:lnTo>
                    <a:pt x="125336" y="2007870"/>
                  </a:lnTo>
                  <a:lnTo>
                    <a:pt x="125336" y="687070"/>
                  </a:lnTo>
                  <a:lnTo>
                    <a:pt x="4749114" y="687070"/>
                  </a:lnTo>
                  <a:lnTo>
                    <a:pt x="4418457" y="1010412"/>
                  </a:lnTo>
                  <a:lnTo>
                    <a:pt x="4493133" y="1085088"/>
                  </a:lnTo>
                  <a:lnTo>
                    <a:pt x="4846713" y="738822"/>
                  </a:lnTo>
                  <a:lnTo>
                    <a:pt x="4846713" y="2007870"/>
                  </a:lnTo>
                  <a:lnTo>
                    <a:pt x="4972050" y="2007870"/>
                  </a:lnTo>
                  <a:lnTo>
                    <a:pt x="4972050" y="687070"/>
                  </a:lnTo>
                  <a:lnTo>
                    <a:pt x="4972050" y="616077"/>
                  </a:lnTo>
                  <a:lnTo>
                    <a:pt x="5524881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56903" y="225552"/>
              <a:ext cx="1106805" cy="1087120"/>
            </a:xfrm>
            <a:custGeom>
              <a:avLst/>
              <a:gdLst/>
              <a:ahLst/>
              <a:cxnLst/>
              <a:rect l="l" t="t" r="r" b="b"/>
              <a:pathLst>
                <a:path w="1106804" h="1087120">
                  <a:moveTo>
                    <a:pt x="73151" y="1086612"/>
                  </a:moveTo>
                  <a:lnTo>
                    <a:pt x="0" y="1011936"/>
                  </a:lnTo>
                  <a:lnTo>
                    <a:pt x="1033272" y="0"/>
                  </a:lnTo>
                  <a:lnTo>
                    <a:pt x="1106424" y="74676"/>
                  </a:lnTo>
                  <a:lnTo>
                    <a:pt x="73151" y="1086612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98776" y="3756659"/>
            <a:ext cx="6183630" cy="2327275"/>
            <a:chOff x="2398776" y="3756659"/>
            <a:chExt cx="6183630" cy="2327275"/>
          </a:xfrm>
        </p:grpSpPr>
        <p:sp>
          <p:nvSpPr>
            <p:cNvPr id="8" name="object 8"/>
            <p:cNvSpPr/>
            <p:nvPr/>
          </p:nvSpPr>
          <p:spPr>
            <a:xfrm>
              <a:off x="2951988" y="3756659"/>
              <a:ext cx="5630545" cy="2054860"/>
            </a:xfrm>
            <a:custGeom>
              <a:avLst/>
              <a:gdLst/>
              <a:ahLst/>
              <a:cxnLst/>
              <a:rect l="l" t="t" r="r" b="b"/>
              <a:pathLst>
                <a:path w="5630545" h="2054860">
                  <a:moveTo>
                    <a:pt x="5630037" y="0"/>
                  </a:moveTo>
                  <a:lnTo>
                    <a:pt x="5504700" y="0"/>
                  </a:lnTo>
                  <a:lnTo>
                    <a:pt x="5504700" y="1319542"/>
                  </a:lnTo>
                  <a:lnTo>
                    <a:pt x="823442" y="1319542"/>
                  </a:lnTo>
                  <a:lnTo>
                    <a:pt x="1106424" y="1042416"/>
                  </a:lnTo>
                  <a:lnTo>
                    <a:pt x="1033272" y="967740"/>
                  </a:lnTo>
                  <a:lnTo>
                    <a:pt x="783323" y="1212532"/>
                  </a:lnTo>
                  <a:lnTo>
                    <a:pt x="783323" y="0"/>
                  </a:lnTo>
                  <a:lnTo>
                    <a:pt x="657987" y="0"/>
                  </a:lnTo>
                  <a:lnTo>
                    <a:pt x="657987" y="1319542"/>
                  </a:lnTo>
                  <a:lnTo>
                    <a:pt x="657987" y="1335278"/>
                  </a:lnTo>
                  <a:lnTo>
                    <a:pt x="0" y="1979676"/>
                  </a:lnTo>
                  <a:lnTo>
                    <a:pt x="73152" y="2054352"/>
                  </a:lnTo>
                  <a:lnTo>
                    <a:pt x="695083" y="1445260"/>
                  </a:lnTo>
                  <a:lnTo>
                    <a:pt x="5630037" y="1445260"/>
                  </a:lnTo>
                  <a:lnTo>
                    <a:pt x="5630037" y="1319542"/>
                  </a:lnTo>
                  <a:lnTo>
                    <a:pt x="5630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776" y="4997195"/>
              <a:ext cx="1106805" cy="1087120"/>
            </a:xfrm>
            <a:custGeom>
              <a:avLst/>
              <a:gdLst/>
              <a:ahLst/>
              <a:cxnLst/>
              <a:rect l="l" t="t" r="r" b="b"/>
              <a:pathLst>
                <a:path w="1106804" h="1087120">
                  <a:moveTo>
                    <a:pt x="74675" y="1086612"/>
                  </a:moveTo>
                  <a:lnTo>
                    <a:pt x="0" y="1011936"/>
                  </a:lnTo>
                  <a:lnTo>
                    <a:pt x="1033272" y="0"/>
                  </a:lnTo>
                  <a:lnTo>
                    <a:pt x="1106424" y="74675"/>
                  </a:lnTo>
                  <a:lnTo>
                    <a:pt x="74675" y="1086612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7285" y="325437"/>
            <a:ext cx="23907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A</a:t>
            </a:r>
            <a:r>
              <a:rPr sz="5400" dirty="0"/>
              <a:t>genda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5237505" y="1777250"/>
            <a:ext cx="2082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DOM: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What?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505" y="2917075"/>
            <a:ext cx="3244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Accessing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7505" y="4056900"/>
            <a:ext cx="1969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7505" y="5196725"/>
            <a:ext cx="20453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3565" y="1303794"/>
            <a:ext cx="703580" cy="4584700"/>
          </a:xfrm>
          <a:prstGeom prst="rect">
            <a:avLst/>
          </a:prstGeom>
        </p:spPr>
        <p:txBody>
          <a:bodyPr vert="horz" wrap="square" lIns="0" tIns="421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0792" y="623316"/>
            <a:ext cx="4331335" cy="55244"/>
          </a:xfrm>
          <a:custGeom>
            <a:avLst/>
            <a:gdLst/>
            <a:ahLst/>
            <a:cxnLst/>
            <a:rect l="l" t="t" r="r" b="b"/>
            <a:pathLst>
              <a:path w="4331334" h="55245">
                <a:moveTo>
                  <a:pt x="4331208" y="54864"/>
                </a:moveTo>
                <a:lnTo>
                  <a:pt x="0" y="54864"/>
                </a:lnTo>
                <a:lnTo>
                  <a:pt x="0" y="0"/>
                </a:lnTo>
                <a:lnTo>
                  <a:pt x="4331208" y="0"/>
                </a:lnTo>
                <a:lnTo>
                  <a:pt x="4331208" y="54864"/>
                </a:lnTo>
                <a:close/>
              </a:path>
            </a:pathLst>
          </a:custGeom>
          <a:solidFill>
            <a:srgbClr val="FFFFFF">
              <a:alpha val="76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0792" y="745236"/>
            <a:ext cx="4331335" cy="55244"/>
          </a:xfrm>
          <a:custGeom>
            <a:avLst/>
            <a:gdLst/>
            <a:ahLst/>
            <a:cxnLst/>
            <a:rect l="l" t="t" r="r" b="b"/>
            <a:pathLst>
              <a:path w="4331334" h="55245">
                <a:moveTo>
                  <a:pt x="4331208" y="54863"/>
                </a:moveTo>
                <a:lnTo>
                  <a:pt x="0" y="54863"/>
                </a:lnTo>
                <a:lnTo>
                  <a:pt x="0" y="0"/>
                </a:lnTo>
                <a:lnTo>
                  <a:pt x="4331208" y="0"/>
                </a:lnTo>
                <a:lnTo>
                  <a:pt x="4331208" y="54863"/>
                </a:lnTo>
                <a:close/>
              </a:path>
            </a:pathLst>
          </a:custGeom>
          <a:solidFill>
            <a:srgbClr val="FFFFFF">
              <a:alpha val="76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0792" y="865632"/>
            <a:ext cx="4331335" cy="55244"/>
          </a:xfrm>
          <a:custGeom>
            <a:avLst/>
            <a:gdLst/>
            <a:ahLst/>
            <a:cxnLst/>
            <a:rect l="l" t="t" r="r" b="b"/>
            <a:pathLst>
              <a:path w="4331334" h="55244">
                <a:moveTo>
                  <a:pt x="4331208" y="54864"/>
                </a:moveTo>
                <a:lnTo>
                  <a:pt x="0" y="54864"/>
                </a:lnTo>
                <a:lnTo>
                  <a:pt x="0" y="0"/>
                </a:lnTo>
                <a:lnTo>
                  <a:pt x="4331208" y="0"/>
                </a:lnTo>
                <a:lnTo>
                  <a:pt x="4331208" y="54864"/>
                </a:lnTo>
                <a:close/>
              </a:path>
            </a:pathLst>
          </a:custGeom>
          <a:solidFill>
            <a:srgbClr val="FFFFFF">
              <a:alpha val="76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60792" y="987552"/>
            <a:ext cx="4331335" cy="55244"/>
          </a:xfrm>
          <a:custGeom>
            <a:avLst/>
            <a:gdLst/>
            <a:ahLst/>
            <a:cxnLst/>
            <a:rect l="l" t="t" r="r" b="b"/>
            <a:pathLst>
              <a:path w="4331334" h="55244">
                <a:moveTo>
                  <a:pt x="4331208" y="54864"/>
                </a:moveTo>
                <a:lnTo>
                  <a:pt x="0" y="54864"/>
                </a:lnTo>
                <a:lnTo>
                  <a:pt x="0" y="0"/>
                </a:lnTo>
                <a:lnTo>
                  <a:pt x="4331208" y="0"/>
                </a:lnTo>
                <a:lnTo>
                  <a:pt x="4331208" y="54864"/>
                </a:lnTo>
                <a:close/>
              </a:path>
            </a:pathLst>
          </a:custGeom>
          <a:solidFill>
            <a:srgbClr val="FFFFFF">
              <a:alpha val="76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65" y="41148"/>
            <a:ext cx="2683510" cy="5892800"/>
            <a:chOff x="4965" y="41148"/>
            <a:chExt cx="2683510" cy="5892800"/>
          </a:xfrm>
        </p:grpSpPr>
        <p:sp>
          <p:nvSpPr>
            <p:cNvPr id="14" name="object 14"/>
            <p:cNvSpPr/>
            <p:nvPr/>
          </p:nvSpPr>
          <p:spPr>
            <a:xfrm>
              <a:off x="4965" y="484631"/>
              <a:ext cx="1955164" cy="5448935"/>
            </a:xfrm>
            <a:custGeom>
              <a:avLst/>
              <a:gdLst/>
              <a:ahLst/>
              <a:cxnLst/>
              <a:rect l="l" t="t" r="r" b="b"/>
              <a:pathLst>
                <a:path w="1955164" h="5448935">
                  <a:moveTo>
                    <a:pt x="1954898" y="74676"/>
                  </a:moveTo>
                  <a:lnTo>
                    <a:pt x="1881746" y="0"/>
                  </a:lnTo>
                  <a:lnTo>
                    <a:pt x="1394929" y="476758"/>
                  </a:lnTo>
                  <a:lnTo>
                    <a:pt x="0" y="476758"/>
                  </a:lnTo>
                  <a:lnTo>
                    <a:pt x="0" y="602488"/>
                  </a:lnTo>
                  <a:lnTo>
                    <a:pt x="1266545" y="602488"/>
                  </a:lnTo>
                  <a:lnTo>
                    <a:pt x="848474" y="1011936"/>
                  </a:lnTo>
                  <a:lnTo>
                    <a:pt x="921626" y="1086612"/>
                  </a:lnTo>
                  <a:lnTo>
                    <a:pt x="1319898" y="696569"/>
                  </a:lnTo>
                  <a:lnTo>
                    <a:pt x="1319898" y="5324360"/>
                  </a:lnTo>
                  <a:lnTo>
                    <a:pt x="0" y="5324360"/>
                  </a:lnTo>
                  <a:lnTo>
                    <a:pt x="0" y="5448820"/>
                  </a:lnTo>
                  <a:lnTo>
                    <a:pt x="1445234" y="5448820"/>
                  </a:lnTo>
                  <a:lnTo>
                    <a:pt x="1445234" y="5324360"/>
                  </a:lnTo>
                  <a:lnTo>
                    <a:pt x="1445234" y="602488"/>
                  </a:lnTo>
                  <a:lnTo>
                    <a:pt x="1445234" y="573824"/>
                  </a:lnTo>
                  <a:lnTo>
                    <a:pt x="1954898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1911" y="41148"/>
              <a:ext cx="1106805" cy="1087120"/>
            </a:xfrm>
            <a:custGeom>
              <a:avLst/>
              <a:gdLst/>
              <a:ahLst/>
              <a:cxnLst/>
              <a:rect l="l" t="t" r="r" b="b"/>
              <a:pathLst>
                <a:path w="1106805" h="1087120">
                  <a:moveTo>
                    <a:pt x="73151" y="1086611"/>
                  </a:moveTo>
                  <a:lnTo>
                    <a:pt x="0" y="1010411"/>
                  </a:lnTo>
                  <a:lnTo>
                    <a:pt x="1033271" y="0"/>
                  </a:lnTo>
                  <a:lnTo>
                    <a:pt x="1106424" y="74675"/>
                  </a:lnTo>
                  <a:lnTo>
                    <a:pt x="73151" y="1086611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8" y="515619"/>
            <a:ext cx="10906125" cy="2989580"/>
          </a:xfrm>
          <a:custGeom>
            <a:avLst/>
            <a:gdLst/>
            <a:ahLst/>
            <a:cxnLst/>
            <a:rect l="l" t="t" r="r" b="b"/>
            <a:pathLst>
              <a:path w="10906125" h="2989579">
                <a:moveTo>
                  <a:pt x="10905744" y="0"/>
                </a:moveTo>
                <a:lnTo>
                  <a:pt x="10829544" y="0"/>
                </a:lnTo>
                <a:lnTo>
                  <a:pt x="10829544" y="76200"/>
                </a:lnTo>
                <a:lnTo>
                  <a:pt x="10829544" y="2913380"/>
                </a:lnTo>
                <a:lnTo>
                  <a:pt x="76200" y="2913380"/>
                </a:lnTo>
                <a:lnTo>
                  <a:pt x="76200" y="76200"/>
                </a:lnTo>
                <a:lnTo>
                  <a:pt x="10829544" y="76200"/>
                </a:lnTo>
                <a:lnTo>
                  <a:pt x="10829544" y="0"/>
                </a:lnTo>
                <a:lnTo>
                  <a:pt x="0" y="0"/>
                </a:lnTo>
                <a:lnTo>
                  <a:pt x="0" y="76200"/>
                </a:lnTo>
                <a:lnTo>
                  <a:pt x="0" y="2913380"/>
                </a:lnTo>
                <a:lnTo>
                  <a:pt x="0" y="2989580"/>
                </a:lnTo>
                <a:lnTo>
                  <a:pt x="10905744" y="2989580"/>
                </a:lnTo>
                <a:lnTo>
                  <a:pt x="10905744" y="2913380"/>
                </a:lnTo>
                <a:lnTo>
                  <a:pt x="10905744" y="76200"/>
                </a:lnTo>
                <a:lnTo>
                  <a:pt x="10905744" y="756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79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679" y="589241"/>
            <a:ext cx="5628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00000"/>
                </a:solidFill>
              </a:rPr>
              <a:t>What </a:t>
            </a:r>
            <a:r>
              <a:rPr sz="5400" dirty="0">
                <a:solidFill>
                  <a:srgbClr val="000000"/>
                </a:solidFill>
              </a:rPr>
              <a:t>is </a:t>
            </a:r>
            <a:r>
              <a:rPr sz="5400" spc="-5" dirty="0">
                <a:solidFill>
                  <a:srgbClr val="000000"/>
                </a:solidFill>
              </a:rPr>
              <a:t>the</a:t>
            </a:r>
            <a:r>
              <a:rPr sz="5400" spc="-65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000000"/>
                </a:solidFill>
              </a:rPr>
              <a:t>DOM?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1417319" y="1554480"/>
            <a:ext cx="9509760" cy="5256530"/>
            <a:chOff x="1417319" y="1554480"/>
            <a:chExt cx="9509760" cy="5256530"/>
          </a:xfrm>
        </p:grpSpPr>
        <p:sp>
          <p:nvSpPr>
            <p:cNvPr id="5" name="object 5"/>
            <p:cNvSpPr/>
            <p:nvPr/>
          </p:nvSpPr>
          <p:spPr>
            <a:xfrm>
              <a:off x="1417319" y="1554480"/>
              <a:ext cx="9509760" cy="2240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2531" y="3552444"/>
              <a:ext cx="6728459" cy="3258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8952" y="295656"/>
            <a:ext cx="7283196" cy="619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107" y="354749"/>
            <a:ext cx="44030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000000"/>
                </a:solidFill>
              </a:rPr>
              <a:t>Accessing </a:t>
            </a:r>
            <a:r>
              <a:rPr sz="3900" dirty="0">
                <a:solidFill>
                  <a:srgbClr val="000000"/>
                </a:solidFill>
              </a:rPr>
              <a:t>the</a:t>
            </a:r>
            <a:r>
              <a:rPr sz="3900" spc="-50" dirty="0">
                <a:solidFill>
                  <a:srgbClr val="000000"/>
                </a:solidFill>
              </a:rPr>
              <a:t> </a:t>
            </a:r>
            <a:r>
              <a:rPr sz="3900" spc="-5" dirty="0">
                <a:solidFill>
                  <a:srgbClr val="000000"/>
                </a:solidFill>
              </a:rPr>
              <a:t>DOM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703262" y="1306512"/>
            <a:ext cx="10784840" cy="1043305"/>
          </a:xfrm>
          <a:custGeom>
            <a:avLst/>
            <a:gdLst/>
            <a:ahLst/>
            <a:cxnLst/>
            <a:rect l="l" t="t" r="r" b="b"/>
            <a:pathLst>
              <a:path w="10784840" h="1043305">
                <a:moveTo>
                  <a:pt x="10770552" y="1043305"/>
                </a:moveTo>
                <a:lnTo>
                  <a:pt x="14287" y="1043305"/>
                </a:lnTo>
                <a:lnTo>
                  <a:pt x="11506" y="1043025"/>
                </a:lnTo>
                <a:lnTo>
                  <a:pt x="0" y="1029017"/>
                </a:lnTo>
                <a:lnTo>
                  <a:pt x="0" y="14287"/>
                </a:lnTo>
                <a:lnTo>
                  <a:pt x="14287" y="0"/>
                </a:lnTo>
                <a:lnTo>
                  <a:pt x="10770552" y="0"/>
                </a:lnTo>
                <a:lnTo>
                  <a:pt x="1078484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014730"/>
                </a:lnTo>
                <a:lnTo>
                  <a:pt x="14287" y="1014730"/>
                </a:lnTo>
                <a:lnTo>
                  <a:pt x="28575" y="1029017"/>
                </a:lnTo>
                <a:lnTo>
                  <a:pt x="10784840" y="1029017"/>
                </a:lnTo>
                <a:lnTo>
                  <a:pt x="10784560" y="1031798"/>
                </a:lnTo>
                <a:lnTo>
                  <a:pt x="10773333" y="1043025"/>
                </a:lnTo>
                <a:lnTo>
                  <a:pt x="10770552" y="1043305"/>
                </a:lnTo>
                <a:close/>
              </a:path>
              <a:path w="10784840" h="104330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0784840" h="1043305">
                <a:moveTo>
                  <a:pt x="1075626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0756265" y="14287"/>
                </a:lnTo>
                <a:lnTo>
                  <a:pt x="10756265" y="28575"/>
                </a:lnTo>
                <a:close/>
              </a:path>
              <a:path w="10784840" h="1043305">
                <a:moveTo>
                  <a:pt x="10756265" y="1029017"/>
                </a:moveTo>
                <a:lnTo>
                  <a:pt x="10756265" y="14287"/>
                </a:lnTo>
                <a:lnTo>
                  <a:pt x="10770552" y="28575"/>
                </a:lnTo>
                <a:lnTo>
                  <a:pt x="10784840" y="28575"/>
                </a:lnTo>
                <a:lnTo>
                  <a:pt x="10784840" y="1014730"/>
                </a:lnTo>
                <a:lnTo>
                  <a:pt x="10770552" y="1014730"/>
                </a:lnTo>
                <a:lnTo>
                  <a:pt x="10756265" y="1029017"/>
                </a:lnTo>
                <a:close/>
              </a:path>
              <a:path w="10784840" h="1043305">
                <a:moveTo>
                  <a:pt x="10784840" y="28575"/>
                </a:moveTo>
                <a:lnTo>
                  <a:pt x="10770552" y="28575"/>
                </a:lnTo>
                <a:lnTo>
                  <a:pt x="10756265" y="14287"/>
                </a:lnTo>
                <a:lnTo>
                  <a:pt x="10784840" y="14287"/>
                </a:lnTo>
                <a:lnTo>
                  <a:pt x="10784840" y="28575"/>
                </a:lnTo>
                <a:close/>
              </a:path>
              <a:path w="10784840" h="1043305">
                <a:moveTo>
                  <a:pt x="28575" y="1029017"/>
                </a:moveTo>
                <a:lnTo>
                  <a:pt x="14287" y="1014730"/>
                </a:lnTo>
                <a:lnTo>
                  <a:pt x="28575" y="1014730"/>
                </a:lnTo>
                <a:lnTo>
                  <a:pt x="28575" y="1029017"/>
                </a:lnTo>
                <a:close/>
              </a:path>
              <a:path w="10784840" h="1043305">
                <a:moveTo>
                  <a:pt x="10756265" y="1029017"/>
                </a:moveTo>
                <a:lnTo>
                  <a:pt x="28575" y="1029017"/>
                </a:lnTo>
                <a:lnTo>
                  <a:pt x="28575" y="1014730"/>
                </a:lnTo>
                <a:lnTo>
                  <a:pt x="10756265" y="1014730"/>
                </a:lnTo>
                <a:lnTo>
                  <a:pt x="10756265" y="1029017"/>
                </a:lnTo>
                <a:close/>
              </a:path>
              <a:path w="10784840" h="1043305">
                <a:moveTo>
                  <a:pt x="10784840" y="1029017"/>
                </a:moveTo>
                <a:lnTo>
                  <a:pt x="10756265" y="1029017"/>
                </a:lnTo>
                <a:lnTo>
                  <a:pt x="10770552" y="1014730"/>
                </a:lnTo>
                <a:lnTo>
                  <a:pt x="10784840" y="1014730"/>
                </a:lnTo>
                <a:lnTo>
                  <a:pt x="10784840" y="1029017"/>
                </a:lnTo>
                <a:close/>
              </a:path>
            </a:pathLst>
          </a:custGeom>
          <a:solidFill>
            <a:srgbClr val="53A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290" y="1340485"/>
            <a:ext cx="100291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The elements in an HTML </a:t>
            </a:r>
            <a:r>
              <a:rPr sz="2000" spc="-10" dirty="0">
                <a:latin typeface="Arial"/>
                <a:cs typeface="Arial"/>
              </a:rPr>
              <a:t>document </a:t>
            </a:r>
            <a:r>
              <a:rPr sz="2000" spc="-5" dirty="0">
                <a:latin typeface="Arial"/>
                <a:cs typeface="Arial"/>
              </a:rPr>
              <a:t>are available directly as </a:t>
            </a:r>
            <a:r>
              <a:rPr sz="2000" spc="-10" dirty="0">
                <a:latin typeface="Arial"/>
                <a:cs typeface="Arial"/>
              </a:rPr>
              <a:t>document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properties.</a:t>
            </a:r>
            <a:endParaRPr sz="2000">
              <a:latin typeface="Arial"/>
              <a:cs typeface="Arial"/>
            </a:endParaRPr>
          </a:p>
          <a:p>
            <a:pPr marL="12700" marR="5080" indent="704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you want to access any </a:t>
            </a:r>
            <a:r>
              <a:rPr sz="2000" spc="-10" dirty="0">
                <a:latin typeface="Arial"/>
                <a:cs typeface="Arial"/>
              </a:rPr>
              <a:t>element </a:t>
            </a:r>
            <a:r>
              <a:rPr sz="2000" spc="-5" dirty="0">
                <a:latin typeface="Arial"/>
                <a:cs typeface="Arial"/>
              </a:rPr>
              <a:t>in an HTML </a:t>
            </a:r>
            <a:r>
              <a:rPr sz="2000" spc="-10" dirty="0">
                <a:latin typeface="Arial"/>
                <a:cs typeface="Arial"/>
              </a:rPr>
              <a:t>page, </a:t>
            </a:r>
            <a:r>
              <a:rPr sz="2000" spc="-5" dirty="0">
                <a:latin typeface="Arial"/>
                <a:cs typeface="Arial"/>
              </a:rPr>
              <a:t>you always start with accessing the  </a:t>
            </a:r>
            <a:r>
              <a:rPr sz="2000" spc="-10" dirty="0">
                <a:latin typeface="Arial"/>
                <a:cs typeface="Arial"/>
              </a:rPr>
              <a:t>document </a:t>
            </a:r>
            <a:r>
              <a:rPr sz="2000" spc="-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0885" y="2697692"/>
            <a:ext cx="9153610" cy="2212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126219" y="5081346"/>
            <a:ext cx="817244" cy="770890"/>
            <a:chOff x="3126219" y="5081346"/>
            <a:chExt cx="817244" cy="770890"/>
          </a:xfrm>
        </p:grpSpPr>
        <p:sp>
          <p:nvSpPr>
            <p:cNvPr id="7" name="object 7"/>
            <p:cNvSpPr/>
            <p:nvPr/>
          </p:nvSpPr>
          <p:spPr>
            <a:xfrm>
              <a:off x="3142487" y="5090159"/>
              <a:ext cx="784860" cy="756285"/>
            </a:xfrm>
            <a:custGeom>
              <a:avLst/>
              <a:gdLst/>
              <a:ahLst/>
              <a:cxnLst/>
              <a:rect l="l" t="t" r="r" b="b"/>
              <a:pathLst>
                <a:path w="784860" h="756285">
                  <a:moveTo>
                    <a:pt x="588263" y="755903"/>
                  </a:moveTo>
                  <a:lnTo>
                    <a:pt x="196596" y="755903"/>
                  </a:lnTo>
                  <a:lnTo>
                    <a:pt x="196596" y="377951"/>
                  </a:lnTo>
                  <a:lnTo>
                    <a:pt x="0" y="377951"/>
                  </a:lnTo>
                  <a:lnTo>
                    <a:pt x="391667" y="0"/>
                  </a:lnTo>
                  <a:lnTo>
                    <a:pt x="784860" y="377951"/>
                  </a:lnTo>
                  <a:lnTo>
                    <a:pt x="588263" y="377951"/>
                  </a:lnTo>
                  <a:lnTo>
                    <a:pt x="588263" y="755903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6219" y="5081346"/>
              <a:ext cx="817244" cy="770890"/>
            </a:xfrm>
            <a:custGeom>
              <a:avLst/>
              <a:gdLst/>
              <a:ahLst/>
              <a:cxnLst/>
              <a:rect l="l" t="t" r="r" b="b"/>
              <a:pathLst>
                <a:path w="817245" h="770889">
                  <a:moveTo>
                    <a:pt x="205790" y="392988"/>
                  </a:moveTo>
                  <a:lnTo>
                    <a:pt x="0" y="392988"/>
                  </a:lnTo>
                  <a:lnTo>
                    <a:pt x="408508" y="0"/>
                  </a:lnTo>
                  <a:lnTo>
                    <a:pt x="422422" y="13385"/>
                  </a:lnTo>
                  <a:lnTo>
                    <a:pt x="404101" y="13385"/>
                  </a:lnTo>
                  <a:lnTo>
                    <a:pt x="408508" y="17625"/>
                  </a:lnTo>
                  <a:lnTo>
                    <a:pt x="31520" y="380288"/>
                  </a:lnTo>
                  <a:lnTo>
                    <a:pt x="15760" y="380288"/>
                  </a:lnTo>
                  <a:lnTo>
                    <a:pt x="20167" y="391210"/>
                  </a:lnTo>
                  <a:lnTo>
                    <a:pt x="205790" y="391210"/>
                  </a:lnTo>
                  <a:lnTo>
                    <a:pt x="205790" y="392988"/>
                  </a:lnTo>
                  <a:close/>
                </a:path>
                <a:path w="817245" h="770889">
                  <a:moveTo>
                    <a:pt x="408508" y="17625"/>
                  </a:moveTo>
                  <a:lnTo>
                    <a:pt x="404101" y="13385"/>
                  </a:lnTo>
                  <a:lnTo>
                    <a:pt x="412915" y="13385"/>
                  </a:lnTo>
                  <a:lnTo>
                    <a:pt x="408508" y="17625"/>
                  </a:lnTo>
                  <a:close/>
                </a:path>
                <a:path w="817245" h="770889">
                  <a:moveTo>
                    <a:pt x="796848" y="391210"/>
                  </a:moveTo>
                  <a:lnTo>
                    <a:pt x="408508" y="17625"/>
                  </a:lnTo>
                  <a:lnTo>
                    <a:pt x="412915" y="13385"/>
                  </a:lnTo>
                  <a:lnTo>
                    <a:pt x="422422" y="13385"/>
                  </a:lnTo>
                  <a:lnTo>
                    <a:pt x="803814" y="380288"/>
                  </a:lnTo>
                  <a:lnTo>
                    <a:pt x="801255" y="380288"/>
                  </a:lnTo>
                  <a:lnTo>
                    <a:pt x="796848" y="391210"/>
                  </a:lnTo>
                  <a:close/>
                </a:path>
                <a:path w="817245" h="770889">
                  <a:moveTo>
                    <a:pt x="20167" y="391210"/>
                  </a:moveTo>
                  <a:lnTo>
                    <a:pt x="15760" y="380288"/>
                  </a:lnTo>
                  <a:lnTo>
                    <a:pt x="31520" y="380288"/>
                  </a:lnTo>
                  <a:lnTo>
                    <a:pt x="20167" y="391210"/>
                  </a:lnTo>
                  <a:close/>
                </a:path>
                <a:path w="817245" h="770889">
                  <a:moveTo>
                    <a:pt x="205790" y="391210"/>
                  </a:moveTo>
                  <a:lnTo>
                    <a:pt x="20167" y="391210"/>
                  </a:lnTo>
                  <a:lnTo>
                    <a:pt x="31520" y="380288"/>
                  </a:lnTo>
                  <a:lnTo>
                    <a:pt x="218490" y="380288"/>
                  </a:lnTo>
                  <a:lnTo>
                    <a:pt x="218490" y="386638"/>
                  </a:lnTo>
                  <a:lnTo>
                    <a:pt x="205790" y="386638"/>
                  </a:lnTo>
                  <a:lnTo>
                    <a:pt x="205790" y="391210"/>
                  </a:lnTo>
                  <a:close/>
                </a:path>
                <a:path w="817245" h="770889">
                  <a:moveTo>
                    <a:pt x="598538" y="764463"/>
                  </a:moveTo>
                  <a:lnTo>
                    <a:pt x="598538" y="380288"/>
                  </a:lnTo>
                  <a:lnTo>
                    <a:pt x="785495" y="380288"/>
                  </a:lnTo>
                  <a:lnTo>
                    <a:pt x="792096" y="386638"/>
                  </a:lnTo>
                  <a:lnTo>
                    <a:pt x="611238" y="386638"/>
                  </a:lnTo>
                  <a:lnTo>
                    <a:pt x="604888" y="392988"/>
                  </a:lnTo>
                  <a:lnTo>
                    <a:pt x="611238" y="392988"/>
                  </a:lnTo>
                  <a:lnTo>
                    <a:pt x="611238" y="758113"/>
                  </a:lnTo>
                  <a:lnTo>
                    <a:pt x="604888" y="758113"/>
                  </a:lnTo>
                  <a:lnTo>
                    <a:pt x="598538" y="764463"/>
                  </a:lnTo>
                  <a:close/>
                </a:path>
                <a:path w="817245" h="770889">
                  <a:moveTo>
                    <a:pt x="815168" y="391210"/>
                  </a:moveTo>
                  <a:lnTo>
                    <a:pt x="796848" y="391210"/>
                  </a:lnTo>
                  <a:lnTo>
                    <a:pt x="801255" y="380288"/>
                  </a:lnTo>
                  <a:lnTo>
                    <a:pt x="803814" y="380288"/>
                  </a:lnTo>
                  <a:lnTo>
                    <a:pt x="815168" y="391210"/>
                  </a:lnTo>
                  <a:close/>
                </a:path>
                <a:path w="817245" h="770889">
                  <a:moveTo>
                    <a:pt x="611238" y="770813"/>
                  </a:moveTo>
                  <a:lnTo>
                    <a:pt x="205790" y="770813"/>
                  </a:lnTo>
                  <a:lnTo>
                    <a:pt x="205790" y="386638"/>
                  </a:lnTo>
                  <a:lnTo>
                    <a:pt x="212140" y="392988"/>
                  </a:lnTo>
                  <a:lnTo>
                    <a:pt x="218490" y="392988"/>
                  </a:lnTo>
                  <a:lnTo>
                    <a:pt x="218490" y="758113"/>
                  </a:lnTo>
                  <a:lnTo>
                    <a:pt x="212140" y="758113"/>
                  </a:lnTo>
                  <a:lnTo>
                    <a:pt x="218490" y="764463"/>
                  </a:lnTo>
                  <a:lnTo>
                    <a:pt x="611238" y="764463"/>
                  </a:lnTo>
                  <a:lnTo>
                    <a:pt x="611238" y="770813"/>
                  </a:lnTo>
                  <a:close/>
                </a:path>
                <a:path w="817245" h="770889">
                  <a:moveTo>
                    <a:pt x="218490" y="392988"/>
                  </a:moveTo>
                  <a:lnTo>
                    <a:pt x="212140" y="392988"/>
                  </a:lnTo>
                  <a:lnTo>
                    <a:pt x="205790" y="386638"/>
                  </a:lnTo>
                  <a:lnTo>
                    <a:pt x="218490" y="386638"/>
                  </a:lnTo>
                  <a:lnTo>
                    <a:pt x="218490" y="392988"/>
                  </a:lnTo>
                  <a:close/>
                </a:path>
                <a:path w="817245" h="770889">
                  <a:moveTo>
                    <a:pt x="611238" y="392988"/>
                  </a:moveTo>
                  <a:lnTo>
                    <a:pt x="604888" y="392988"/>
                  </a:lnTo>
                  <a:lnTo>
                    <a:pt x="611238" y="386638"/>
                  </a:lnTo>
                  <a:lnTo>
                    <a:pt x="611238" y="392988"/>
                  </a:lnTo>
                  <a:close/>
                </a:path>
                <a:path w="817245" h="770889">
                  <a:moveTo>
                    <a:pt x="817016" y="392988"/>
                  </a:moveTo>
                  <a:lnTo>
                    <a:pt x="611238" y="392988"/>
                  </a:lnTo>
                  <a:lnTo>
                    <a:pt x="611238" y="386638"/>
                  </a:lnTo>
                  <a:lnTo>
                    <a:pt x="792096" y="386638"/>
                  </a:lnTo>
                  <a:lnTo>
                    <a:pt x="796848" y="391210"/>
                  </a:lnTo>
                  <a:lnTo>
                    <a:pt x="815168" y="391210"/>
                  </a:lnTo>
                  <a:lnTo>
                    <a:pt x="817016" y="392988"/>
                  </a:lnTo>
                  <a:close/>
                </a:path>
                <a:path w="817245" h="770889">
                  <a:moveTo>
                    <a:pt x="218490" y="764463"/>
                  </a:moveTo>
                  <a:lnTo>
                    <a:pt x="212140" y="758113"/>
                  </a:lnTo>
                  <a:lnTo>
                    <a:pt x="218490" y="758113"/>
                  </a:lnTo>
                  <a:lnTo>
                    <a:pt x="218490" y="764463"/>
                  </a:lnTo>
                  <a:close/>
                </a:path>
                <a:path w="817245" h="770889">
                  <a:moveTo>
                    <a:pt x="598538" y="764463"/>
                  </a:moveTo>
                  <a:lnTo>
                    <a:pt x="218490" y="764463"/>
                  </a:lnTo>
                  <a:lnTo>
                    <a:pt x="218490" y="758113"/>
                  </a:lnTo>
                  <a:lnTo>
                    <a:pt x="598538" y="758113"/>
                  </a:lnTo>
                  <a:lnTo>
                    <a:pt x="598538" y="764463"/>
                  </a:lnTo>
                  <a:close/>
                </a:path>
                <a:path w="817245" h="770889">
                  <a:moveTo>
                    <a:pt x="611238" y="764463"/>
                  </a:moveTo>
                  <a:lnTo>
                    <a:pt x="598538" y="764463"/>
                  </a:lnTo>
                  <a:lnTo>
                    <a:pt x="604888" y="758113"/>
                  </a:lnTo>
                  <a:lnTo>
                    <a:pt x="611238" y="758113"/>
                  </a:lnTo>
                  <a:lnTo>
                    <a:pt x="611238" y="764463"/>
                  </a:lnTo>
                  <a:close/>
                </a:path>
              </a:pathLst>
            </a:custGeom>
            <a:solidFill>
              <a:srgbClr val="569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2025" y="5958204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Finding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917" y="354749"/>
            <a:ext cx="69361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75" dirty="0">
                <a:solidFill>
                  <a:srgbClr val="000000"/>
                </a:solidFill>
              </a:rPr>
              <a:t>Target </a:t>
            </a:r>
            <a:r>
              <a:rPr sz="3900" spc="-5" dirty="0">
                <a:solidFill>
                  <a:srgbClr val="000000"/>
                </a:solidFill>
              </a:rPr>
              <a:t>Elements With</a:t>
            </a:r>
            <a:r>
              <a:rPr sz="3900" spc="65" dirty="0">
                <a:solidFill>
                  <a:srgbClr val="000000"/>
                </a:solidFill>
              </a:rPr>
              <a:t> </a:t>
            </a:r>
            <a:r>
              <a:rPr sz="3900" spc="-5" dirty="0">
                <a:solidFill>
                  <a:srgbClr val="000000"/>
                </a:solidFill>
              </a:rPr>
              <a:t>Selectors</a:t>
            </a:r>
            <a:endParaRPr sz="3900"/>
          </a:p>
        </p:txBody>
      </p:sp>
      <p:grpSp>
        <p:nvGrpSpPr>
          <p:cNvPr id="3" name="object 3"/>
          <p:cNvGrpSpPr/>
          <p:nvPr/>
        </p:nvGrpSpPr>
        <p:grpSpPr>
          <a:xfrm>
            <a:off x="6715429" y="1722589"/>
            <a:ext cx="4465955" cy="4465955"/>
            <a:chOff x="6715429" y="1722589"/>
            <a:chExt cx="4465955" cy="4465955"/>
          </a:xfrm>
        </p:grpSpPr>
        <p:sp>
          <p:nvSpPr>
            <p:cNvPr id="4" name="object 4"/>
            <p:cNvSpPr/>
            <p:nvPr/>
          </p:nvSpPr>
          <p:spPr>
            <a:xfrm>
              <a:off x="7866265" y="1722589"/>
              <a:ext cx="2164715" cy="2164715"/>
            </a:xfrm>
            <a:custGeom>
              <a:avLst/>
              <a:gdLst/>
              <a:ahLst/>
              <a:cxnLst/>
              <a:rect l="l" t="t" r="r" b="b"/>
              <a:pathLst>
                <a:path w="2164715" h="2164715">
                  <a:moveTo>
                    <a:pt x="1082116" y="2164245"/>
                  </a:moveTo>
                  <a:lnTo>
                    <a:pt x="0" y="1082128"/>
                  </a:lnTo>
                  <a:lnTo>
                    <a:pt x="1082116" y="0"/>
                  </a:lnTo>
                  <a:lnTo>
                    <a:pt x="1135990" y="53873"/>
                  </a:lnTo>
                  <a:lnTo>
                    <a:pt x="1064158" y="53873"/>
                  </a:lnTo>
                  <a:lnTo>
                    <a:pt x="1082122" y="71837"/>
                  </a:lnTo>
                  <a:lnTo>
                    <a:pt x="89801" y="1064158"/>
                  </a:lnTo>
                  <a:lnTo>
                    <a:pt x="53873" y="1064158"/>
                  </a:lnTo>
                  <a:lnTo>
                    <a:pt x="53873" y="1100086"/>
                  </a:lnTo>
                  <a:lnTo>
                    <a:pt x="89801" y="1100086"/>
                  </a:lnTo>
                  <a:lnTo>
                    <a:pt x="1082116" y="2092413"/>
                  </a:lnTo>
                  <a:lnTo>
                    <a:pt x="1064158" y="2110371"/>
                  </a:lnTo>
                  <a:lnTo>
                    <a:pt x="1135989" y="2110371"/>
                  </a:lnTo>
                  <a:lnTo>
                    <a:pt x="1082116" y="2164245"/>
                  </a:lnTo>
                  <a:close/>
                </a:path>
                <a:path w="2164715" h="2164715">
                  <a:moveTo>
                    <a:pt x="1082122" y="71837"/>
                  </a:moveTo>
                  <a:lnTo>
                    <a:pt x="1064158" y="53873"/>
                  </a:lnTo>
                  <a:lnTo>
                    <a:pt x="1100086" y="53873"/>
                  </a:lnTo>
                  <a:lnTo>
                    <a:pt x="1082122" y="71837"/>
                  </a:lnTo>
                  <a:close/>
                </a:path>
                <a:path w="2164715" h="2164715">
                  <a:moveTo>
                    <a:pt x="2092395" y="1082122"/>
                  </a:moveTo>
                  <a:lnTo>
                    <a:pt x="1082122" y="71837"/>
                  </a:lnTo>
                  <a:lnTo>
                    <a:pt x="1100086" y="53873"/>
                  </a:lnTo>
                  <a:lnTo>
                    <a:pt x="1135990" y="53873"/>
                  </a:lnTo>
                  <a:lnTo>
                    <a:pt x="2146287" y="1064158"/>
                  </a:lnTo>
                  <a:lnTo>
                    <a:pt x="2110359" y="1064158"/>
                  </a:lnTo>
                  <a:lnTo>
                    <a:pt x="2092395" y="1082122"/>
                  </a:lnTo>
                  <a:close/>
                </a:path>
                <a:path w="2164715" h="2164715">
                  <a:moveTo>
                    <a:pt x="53873" y="1100086"/>
                  </a:moveTo>
                  <a:lnTo>
                    <a:pt x="53873" y="1064158"/>
                  </a:lnTo>
                  <a:lnTo>
                    <a:pt x="71831" y="1082128"/>
                  </a:lnTo>
                  <a:lnTo>
                    <a:pt x="53873" y="1100086"/>
                  </a:lnTo>
                  <a:close/>
                </a:path>
                <a:path w="2164715" h="2164715">
                  <a:moveTo>
                    <a:pt x="71837" y="1082122"/>
                  </a:moveTo>
                  <a:lnTo>
                    <a:pt x="53873" y="1064158"/>
                  </a:lnTo>
                  <a:lnTo>
                    <a:pt x="89801" y="1064158"/>
                  </a:lnTo>
                  <a:lnTo>
                    <a:pt x="71837" y="1082122"/>
                  </a:lnTo>
                  <a:close/>
                </a:path>
                <a:path w="2164715" h="2164715">
                  <a:moveTo>
                    <a:pt x="2110359" y="1100086"/>
                  </a:moveTo>
                  <a:lnTo>
                    <a:pt x="2092401" y="1082128"/>
                  </a:lnTo>
                  <a:lnTo>
                    <a:pt x="2110359" y="1064158"/>
                  </a:lnTo>
                  <a:lnTo>
                    <a:pt x="2110359" y="1100086"/>
                  </a:lnTo>
                  <a:close/>
                </a:path>
                <a:path w="2164715" h="2164715">
                  <a:moveTo>
                    <a:pt x="2146274" y="1100086"/>
                  </a:moveTo>
                  <a:lnTo>
                    <a:pt x="2110359" y="1100086"/>
                  </a:lnTo>
                  <a:lnTo>
                    <a:pt x="2110359" y="1064158"/>
                  </a:lnTo>
                  <a:lnTo>
                    <a:pt x="2146287" y="1064158"/>
                  </a:lnTo>
                  <a:lnTo>
                    <a:pt x="2164245" y="1082116"/>
                  </a:lnTo>
                  <a:lnTo>
                    <a:pt x="2146274" y="1100086"/>
                  </a:lnTo>
                  <a:close/>
                </a:path>
                <a:path w="2164715" h="2164715">
                  <a:moveTo>
                    <a:pt x="1135989" y="2110371"/>
                  </a:moveTo>
                  <a:lnTo>
                    <a:pt x="1100074" y="2110371"/>
                  </a:lnTo>
                  <a:lnTo>
                    <a:pt x="1082116" y="2092413"/>
                  </a:lnTo>
                  <a:lnTo>
                    <a:pt x="2092395" y="1082122"/>
                  </a:lnTo>
                  <a:lnTo>
                    <a:pt x="2110359" y="1100086"/>
                  </a:lnTo>
                  <a:lnTo>
                    <a:pt x="2146274" y="1100086"/>
                  </a:lnTo>
                  <a:lnTo>
                    <a:pt x="1135989" y="2110371"/>
                  </a:lnTo>
                  <a:close/>
                </a:path>
                <a:path w="2164715" h="2164715">
                  <a:moveTo>
                    <a:pt x="89801" y="1100086"/>
                  </a:moveTo>
                  <a:lnTo>
                    <a:pt x="53873" y="1100086"/>
                  </a:lnTo>
                  <a:lnTo>
                    <a:pt x="71843" y="1082128"/>
                  </a:lnTo>
                  <a:lnTo>
                    <a:pt x="89801" y="1100086"/>
                  </a:lnTo>
                  <a:close/>
                </a:path>
                <a:path w="2164715" h="2164715">
                  <a:moveTo>
                    <a:pt x="1100074" y="2110371"/>
                  </a:moveTo>
                  <a:lnTo>
                    <a:pt x="1064158" y="2110371"/>
                  </a:lnTo>
                  <a:lnTo>
                    <a:pt x="1082116" y="2092413"/>
                  </a:lnTo>
                  <a:lnTo>
                    <a:pt x="1100074" y="2110371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7094" y="2873412"/>
              <a:ext cx="2164715" cy="2164715"/>
            </a:xfrm>
            <a:custGeom>
              <a:avLst/>
              <a:gdLst/>
              <a:ahLst/>
              <a:cxnLst/>
              <a:rect l="l" t="t" r="r" b="b"/>
              <a:pathLst>
                <a:path w="2164715" h="2164715">
                  <a:moveTo>
                    <a:pt x="1082109" y="2164245"/>
                  </a:moveTo>
                  <a:lnTo>
                    <a:pt x="0" y="1082122"/>
                  </a:lnTo>
                  <a:lnTo>
                    <a:pt x="1082122" y="0"/>
                  </a:lnTo>
                  <a:lnTo>
                    <a:pt x="1136008" y="53886"/>
                  </a:lnTo>
                  <a:lnTo>
                    <a:pt x="1064152" y="53886"/>
                  </a:lnTo>
                  <a:lnTo>
                    <a:pt x="1082116" y="71850"/>
                  </a:lnTo>
                  <a:lnTo>
                    <a:pt x="89795" y="1064158"/>
                  </a:lnTo>
                  <a:lnTo>
                    <a:pt x="53867" y="1064158"/>
                  </a:lnTo>
                  <a:lnTo>
                    <a:pt x="53867" y="1100086"/>
                  </a:lnTo>
                  <a:lnTo>
                    <a:pt x="89795" y="1100086"/>
                  </a:lnTo>
                  <a:lnTo>
                    <a:pt x="1082116" y="2092407"/>
                  </a:lnTo>
                  <a:lnTo>
                    <a:pt x="1064152" y="2110371"/>
                  </a:lnTo>
                  <a:lnTo>
                    <a:pt x="1135983" y="2110371"/>
                  </a:lnTo>
                  <a:lnTo>
                    <a:pt x="1082109" y="2164245"/>
                  </a:lnTo>
                  <a:close/>
                </a:path>
                <a:path w="2164715" h="2164715">
                  <a:moveTo>
                    <a:pt x="1082116" y="71850"/>
                  </a:moveTo>
                  <a:lnTo>
                    <a:pt x="1064152" y="53886"/>
                  </a:lnTo>
                  <a:lnTo>
                    <a:pt x="1100080" y="53886"/>
                  </a:lnTo>
                  <a:lnTo>
                    <a:pt x="1082116" y="71850"/>
                  </a:lnTo>
                  <a:close/>
                </a:path>
                <a:path w="2164715" h="2164715">
                  <a:moveTo>
                    <a:pt x="2092401" y="1082122"/>
                  </a:moveTo>
                  <a:lnTo>
                    <a:pt x="1082116" y="71850"/>
                  </a:lnTo>
                  <a:lnTo>
                    <a:pt x="1100080" y="53886"/>
                  </a:lnTo>
                  <a:lnTo>
                    <a:pt x="1136008" y="53886"/>
                  </a:lnTo>
                  <a:lnTo>
                    <a:pt x="2146268" y="1064158"/>
                  </a:lnTo>
                  <a:lnTo>
                    <a:pt x="2110365" y="1064158"/>
                  </a:lnTo>
                  <a:lnTo>
                    <a:pt x="2092401" y="1082122"/>
                  </a:lnTo>
                  <a:close/>
                </a:path>
                <a:path w="2164715" h="2164715">
                  <a:moveTo>
                    <a:pt x="53867" y="1100086"/>
                  </a:moveTo>
                  <a:lnTo>
                    <a:pt x="53867" y="1064158"/>
                  </a:lnTo>
                  <a:lnTo>
                    <a:pt x="71825" y="1082128"/>
                  </a:lnTo>
                  <a:lnTo>
                    <a:pt x="53867" y="1100086"/>
                  </a:lnTo>
                  <a:close/>
                </a:path>
                <a:path w="2164715" h="2164715">
                  <a:moveTo>
                    <a:pt x="71831" y="1082122"/>
                  </a:moveTo>
                  <a:lnTo>
                    <a:pt x="53867" y="1064158"/>
                  </a:lnTo>
                  <a:lnTo>
                    <a:pt x="89795" y="1064158"/>
                  </a:lnTo>
                  <a:lnTo>
                    <a:pt x="71831" y="1082122"/>
                  </a:lnTo>
                  <a:close/>
                </a:path>
                <a:path w="2164715" h="2164715">
                  <a:moveTo>
                    <a:pt x="2110365" y="1100086"/>
                  </a:moveTo>
                  <a:lnTo>
                    <a:pt x="2092401" y="1082122"/>
                  </a:lnTo>
                  <a:lnTo>
                    <a:pt x="2110365" y="1064158"/>
                  </a:lnTo>
                  <a:lnTo>
                    <a:pt x="2110365" y="1100086"/>
                  </a:lnTo>
                  <a:close/>
                </a:path>
                <a:path w="2164715" h="2164715">
                  <a:moveTo>
                    <a:pt x="2146280" y="1100086"/>
                  </a:moveTo>
                  <a:lnTo>
                    <a:pt x="2110365" y="1100086"/>
                  </a:lnTo>
                  <a:lnTo>
                    <a:pt x="2110365" y="1064158"/>
                  </a:lnTo>
                  <a:lnTo>
                    <a:pt x="2146268" y="1064158"/>
                  </a:lnTo>
                  <a:lnTo>
                    <a:pt x="2164238" y="1082128"/>
                  </a:lnTo>
                  <a:lnTo>
                    <a:pt x="2146280" y="1100086"/>
                  </a:lnTo>
                  <a:close/>
                </a:path>
                <a:path w="2164715" h="2164715">
                  <a:moveTo>
                    <a:pt x="89795" y="1100086"/>
                  </a:moveTo>
                  <a:lnTo>
                    <a:pt x="53867" y="1100086"/>
                  </a:lnTo>
                  <a:lnTo>
                    <a:pt x="71837" y="1082128"/>
                  </a:lnTo>
                  <a:lnTo>
                    <a:pt x="89795" y="1100086"/>
                  </a:lnTo>
                  <a:close/>
                </a:path>
                <a:path w="2164715" h="2164715">
                  <a:moveTo>
                    <a:pt x="1135983" y="2110371"/>
                  </a:moveTo>
                  <a:lnTo>
                    <a:pt x="1100080" y="2110371"/>
                  </a:lnTo>
                  <a:lnTo>
                    <a:pt x="1082116" y="2092407"/>
                  </a:lnTo>
                  <a:lnTo>
                    <a:pt x="2092407" y="1082128"/>
                  </a:lnTo>
                  <a:lnTo>
                    <a:pt x="2110365" y="1100086"/>
                  </a:lnTo>
                  <a:lnTo>
                    <a:pt x="2146280" y="1100086"/>
                  </a:lnTo>
                  <a:lnTo>
                    <a:pt x="1135983" y="2110371"/>
                  </a:lnTo>
                  <a:close/>
                </a:path>
                <a:path w="2164715" h="2164715">
                  <a:moveTo>
                    <a:pt x="1100080" y="2110371"/>
                  </a:moveTo>
                  <a:lnTo>
                    <a:pt x="1064152" y="2110371"/>
                  </a:lnTo>
                  <a:lnTo>
                    <a:pt x="1082116" y="2092407"/>
                  </a:lnTo>
                  <a:lnTo>
                    <a:pt x="1100080" y="211037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6271" y="4024236"/>
              <a:ext cx="2164715" cy="2164715"/>
            </a:xfrm>
            <a:custGeom>
              <a:avLst/>
              <a:gdLst/>
              <a:ahLst/>
              <a:cxnLst/>
              <a:rect l="l" t="t" r="r" b="b"/>
              <a:pathLst>
                <a:path w="2164715" h="2164715">
                  <a:moveTo>
                    <a:pt x="1082109" y="2164245"/>
                  </a:moveTo>
                  <a:lnTo>
                    <a:pt x="0" y="1082122"/>
                  </a:lnTo>
                  <a:lnTo>
                    <a:pt x="1082109" y="0"/>
                  </a:lnTo>
                  <a:lnTo>
                    <a:pt x="1135996" y="53886"/>
                  </a:lnTo>
                  <a:lnTo>
                    <a:pt x="1064152" y="53886"/>
                  </a:lnTo>
                  <a:lnTo>
                    <a:pt x="1082116" y="71850"/>
                  </a:lnTo>
                  <a:lnTo>
                    <a:pt x="89795" y="1064158"/>
                  </a:lnTo>
                  <a:lnTo>
                    <a:pt x="53867" y="1064158"/>
                  </a:lnTo>
                  <a:lnTo>
                    <a:pt x="53867" y="1100086"/>
                  </a:lnTo>
                  <a:lnTo>
                    <a:pt x="89795" y="1100086"/>
                  </a:lnTo>
                  <a:lnTo>
                    <a:pt x="1082109" y="2092413"/>
                  </a:lnTo>
                  <a:lnTo>
                    <a:pt x="1064152" y="2110371"/>
                  </a:lnTo>
                  <a:lnTo>
                    <a:pt x="1135983" y="2110371"/>
                  </a:lnTo>
                  <a:lnTo>
                    <a:pt x="1082109" y="2164245"/>
                  </a:lnTo>
                  <a:close/>
                </a:path>
                <a:path w="2164715" h="2164715">
                  <a:moveTo>
                    <a:pt x="1082116" y="71850"/>
                  </a:moveTo>
                  <a:lnTo>
                    <a:pt x="1064152" y="53886"/>
                  </a:lnTo>
                  <a:lnTo>
                    <a:pt x="1100080" y="53886"/>
                  </a:lnTo>
                  <a:lnTo>
                    <a:pt x="1082116" y="71850"/>
                  </a:lnTo>
                  <a:close/>
                </a:path>
                <a:path w="2164715" h="2164715">
                  <a:moveTo>
                    <a:pt x="2092388" y="1082122"/>
                  </a:moveTo>
                  <a:lnTo>
                    <a:pt x="1082116" y="71850"/>
                  </a:lnTo>
                  <a:lnTo>
                    <a:pt x="1100080" y="53886"/>
                  </a:lnTo>
                  <a:lnTo>
                    <a:pt x="1135996" y="53886"/>
                  </a:lnTo>
                  <a:lnTo>
                    <a:pt x="2146268" y="1064158"/>
                  </a:lnTo>
                  <a:lnTo>
                    <a:pt x="2110352" y="1064158"/>
                  </a:lnTo>
                  <a:lnTo>
                    <a:pt x="2092388" y="1082122"/>
                  </a:lnTo>
                  <a:close/>
                </a:path>
                <a:path w="2164715" h="2164715">
                  <a:moveTo>
                    <a:pt x="53867" y="1100086"/>
                  </a:moveTo>
                  <a:lnTo>
                    <a:pt x="53867" y="1064158"/>
                  </a:lnTo>
                  <a:lnTo>
                    <a:pt x="71825" y="1082128"/>
                  </a:lnTo>
                  <a:lnTo>
                    <a:pt x="53867" y="1100086"/>
                  </a:lnTo>
                  <a:close/>
                </a:path>
                <a:path w="2164715" h="2164715">
                  <a:moveTo>
                    <a:pt x="71831" y="1082122"/>
                  </a:moveTo>
                  <a:lnTo>
                    <a:pt x="53867" y="1064158"/>
                  </a:lnTo>
                  <a:lnTo>
                    <a:pt x="89795" y="1064158"/>
                  </a:lnTo>
                  <a:lnTo>
                    <a:pt x="71831" y="1082122"/>
                  </a:lnTo>
                  <a:close/>
                </a:path>
                <a:path w="2164715" h="2164715">
                  <a:moveTo>
                    <a:pt x="2110352" y="1100086"/>
                  </a:moveTo>
                  <a:lnTo>
                    <a:pt x="2092388" y="1082122"/>
                  </a:lnTo>
                  <a:lnTo>
                    <a:pt x="2110352" y="1064158"/>
                  </a:lnTo>
                  <a:lnTo>
                    <a:pt x="2110352" y="1100086"/>
                  </a:lnTo>
                  <a:close/>
                </a:path>
                <a:path w="2164715" h="2164715">
                  <a:moveTo>
                    <a:pt x="2146280" y="1100086"/>
                  </a:moveTo>
                  <a:lnTo>
                    <a:pt x="2110352" y="1100086"/>
                  </a:lnTo>
                  <a:lnTo>
                    <a:pt x="2110352" y="1064158"/>
                  </a:lnTo>
                  <a:lnTo>
                    <a:pt x="2146268" y="1064158"/>
                  </a:lnTo>
                  <a:lnTo>
                    <a:pt x="2164238" y="1082128"/>
                  </a:lnTo>
                  <a:lnTo>
                    <a:pt x="2146280" y="1100086"/>
                  </a:lnTo>
                  <a:close/>
                </a:path>
                <a:path w="2164715" h="2164715">
                  <a:moveTo>
                    <a:pt x="1135983" y="2110371"/>
                  </a:moveTo>
                  <a:lnTo>
                    <a:pt x="1100067" y="2110371"/>
                  </a:lnTo>
                  <a:lnTo>
                    <a:pt x="1082109" y="2092413"/>
                  </a:lnTo>
                  <a:lnTo>
                    <a:pt x="2092394" y="1082128"/>
                  </a:lnTo>
                  <a:lnTo>
                    <a:pt x="2110352" y="1100086"/>
                  </a:lnTo>
                  <a:lnTo>
                    <a:pt x="2146280" y="1100086"/>
                  </a:lnTo>
                  <a:lnTo>
                    <a:pt x="1135983" y="2110371"/>
                  </a:lnTo>
                  <a:close/>
                </a:path>
                <a:path w="2164715" h="2164715">
                  <a:moveTo>
                    <a:pt x="89795" y="1100086"/>
                  </a:moveTo>
                  <a:lnTo>
                    <a:pt x="53867" y="1100086"/>
                  </a:lnTo>
                  <a:lnTo>
                    <a:pt x="71837" y="1082128"/>
                  </a:lnTo>
                  <a:lnTo>
                    <a:pt x="89795" y="1100086"/>
                  </a:lnTo>
                  <a:close/>
                </a:path>
                <a:path w="2164715" h="2164715">
                  <a:moveTo>
                    <a:pt x="1100067" y="2110371"/>
                  </a:moveTo>
                  <a:lnTo>
                    <a:pt x="1064152" y="2110371"/>
                  </a:lnTo>
                  <a:lnTo>
                    <a:pt x="1082109" y="2092413"/>
                  </a:lnTo>
                  <a:lnTo>
                    <a:pt x="1100067" y="211037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5429" y="2873412"/>
              <a:ext cx="2164715" cy="2164715"/>
            </a:xfrm>
            <a:custGeom>
              <a:avLst/>
              <a:gdLst/>
              <a:ahLst/>
              <a:cxnLst/>
              <a:rect l="l" t="t" r="r" b="b"/>
              <a:pathLst>
                <a:path w="2164715" h="2164715">
                  <a:moveTo>
                    <a:pt x="1082128" y="2164245"/>
                  </a:moveTo>
                  <a:lnTo>
                    <a:pt x="0" y="1082128"/>
                  </a:lnTo>
                  <a:lnTo>
                    <a:pt x="1082128" y="0"/>
                  </a:lnTo>
                  <a:lnTo>
                    <a:pt x="1136015" y="53886"/>
                  </a:lnTo>
                  <a:lnTo>
                    <a:pt x="1064171" y="53886"/>
                  </a:lnTo>
                  <a:lnTo>
                    <a:pt x="1082128" y="71843"/>
                  </a:lnTo>
                  <a:lnTo>
                    <a:pt x="89814" y="1064158"/>
                  </a:lnTo>
                  <a:lnTo>
                    <a:pt x="53886" y="1064158"/>
                  </a:lnTo>
                  <a:lnTo>
                    <a:pt x="53886" y="1100086"/>
                  </a:lnTo>
                  <a:lnTo>
                    <a:pt x="89813" y="1100086"/>
                  </a:lnTo>
                  <a:lnTo>
                    <a:pt x="1082128" y="2092413"/>
                  </a:lnTo>
                  <a:lnTo>
                    <a:pt x="1064171" y="2110371"/>
                  </a:lnTo>
                  <a:lnTo>
                    <a:pt x="1136002" y="2110371"/>
                  </a:lnTo>
                  <a:lnTo>
                    <a:pt x="1082128" y="2164245"/>
                  </a:lnTo>
                  <a:close/>
                </a:path>
                <a:path w="2164715" h="2164715">
                  <a:moveTo>
                    <a:pt x="1082128" y="71843"/>
                  </a:moveTo>
                  <a:lnTo>
                    <a:pt x="1064171" y="53886"/>
                  </a:lnTo>
                  <a:lnTo>
                    <a:pt x="1100086" y="53886"/>
                  </a:lnTo>
                  <a:lnTo>
                    <a:pt x="1082128" y="71843"/>
                  </a:lnTo>
                  <a:close/>
                </a:path>
                <a:path w="2164715" h="2164715">
                  <a:moveTo>
                    <a:pt x="2092407" y="1082122"/>
                  </a:moveTo>
                  <a:lnTo>
                    <a:pt x="1082128" y="71843"/>
                  </a:lnTo>
                  <a:lnTo>
                    <a:pt x="1100086" y="53886"/>
                  </a:lnTo>
                  <a:lnTo>
                    <a:pt x="1136015" y="53886"/>
                  </a:lnTo>
                  <a:lnTo>
                    <a:pt x="2146287" y="1064158"/>
                  </a:lnTo>
                  <a:lnTo>
                    <a:pt x="2110371" y="1064158"/>
                  </a:lnTo>
                  <a:lnTo>
                    <a:pt x="2092407" y="1082122"/>
                  </a:lnTo>
                  <a:close/>
                </a:path>
                <a:path w="2164715" h="2164715">
                  <a:moveTo>
                    <a:pt x="53886" y="1100086"/>
                  </a:moveTo>
                  <a:lnTo>
                    <a:pt x="53886" y="1064158"/>
                  </a:lnTo>
                  <a:lnTo>
                    <a:pt x="71843" y="1082128"/>
                  </a:lnTo>
                  <a:lnTo>
                    <a:pt x="53886" y="1100086"/>
                  </a:lnTo>
                  <a:close/>
                </a:path>
                <a:path w="2164715" h="2164715">
                  <a:moveTo>
                    <a:pt x="71850" y="1082122"/>
                  </a:moveTo>
                  <a:lnTo>
                    <a:pt x="53886" y="1064158"/>
                  </a:lnTo>
                  <a:lnTo>
                    <a:pt x="89814" y="1064158"/>
                  </a:lnTo>
                  <a:lnTo>
                    <a:pt x="71850" y="1082122"/>
                  </a:lnTo>
                  <a:close/>
                </a:path>
                <a:path w="2164715" h="2164715">
                  <a:moveTo>
                    <a:pt x="2110371" y="1100086"/>
                  </a:moveTo>
                  <a:lnTo>
                    <a:pt x="2092407" y="1082122"/>
                  </a:lnTo>
                  <a:lnTo>
                    <a:pt x="2110371" y="1064158"/>
                  </a:lnTo>
                  <a:lnTo>
                    <a:pt x="2110371" y="1100086"/>
                  </a:lnTo>
                  <a:close/>
                </a:path>
                <a:path w="2164715" h="2164715">
                  <a:moveTo>
                    <a:pt x="2146299" y="1100086"/>
                  </a:moveTo>
                  <a:lnTo>
                    <a:pt x="2110371" y="1100086"/>
                  </a:lnTo>
                  <a:lnTo>
                    <a:pt x="2110371" y="1064158"/>
                  </a:lnTo>
                  <a:lnTo>
                    <a:pt x="2146287" y="1064158"/>
                  </a:lnTo>
                  <a:lnTo>
                    <a:pt x="2164257" y="1082128"/>
                  </a:lnTo>
                  <a:lnTo>
                    <a:pt x="2146299" y="1100086"/>
                  </a:lnTo>
                  <a:close/>
                </a:path>
                <a:path w="2164715" h="2164715">
                  <a:moveTo>
                    <a:pt x="89813" y="1100086"/>
                  </a:moveTo>
                  <a:lnTo>
                    <a:pt x="53886" y="1100086"/>
                  </a:lnTo>
                  <a:lnTo>
                    <a:pt x="71856" y="1082128"/>
                  </a:lnTo>
                  <a:lnTo>
                    <a:pt x="89813" y="1100086"/>
                  </a:lnTo>
                  <a:close/>
                </a:path>
                <a:path w="2164715" h="2164715">
                  <a:moveTo>
                    <a:pt x="1136002" y="2110371"/>
                  </a:moveTo>
                  <a:lnTo>
                    <a:pt x="1100086" y="2110371"/>
                  </a:lnTo>
                  <a:lnTo>
                    <a:pt x="1082128" y="2092413"/>
                  </a:lnTo>
                  <a:lnTo>
                    <a:pt x="2092413" y="1082128"/>
                  </a:lnTo>
                  <a:lnTo>
                    <a:pt x="2110371" y="1100086"/>
                  </a:lnTo>
                  <a:lnTo>
                    <a:pt x="2146299" y="1100086"/>
                  </a:lnTo>
                  <a:lnTo>
                    <a:pt x="1136002" y="2110371"/>
                  </a:lnTo>
                  <a:close/>
                </a:path>
                <a:path w="2164715" h="2164715">
                  <a:moveTo>
                    <a:pt x="1100086" y="2110371"/>
                  </a:moveTo>
                  <a:lnTo>
                    <a:pt x="1064171" y="2110371"/>
                  </a:lnTo>
                  <a:lnTo>
                    <a:pt x="1082128" y="2092413"/>
                  </a:lnTo>
                  <a:lnTo>
                    <a:pt x="1100086" y="211037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2399" y="2788919"/>
              <a:ext cx="2377440" cy="2331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4725" y="1753767"/>
            <a:ext cx="5085715" cy="385000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272415">
              <a:lnSpc>
                <a:spcPct val="109000"/>
              </a:lnSpc>
              <a:spcBef>
                <a:spcPts val="455"/>
              </a:spcBef>
            </a:pPr>
            <a:r>
              <a:rPr sz="2400" b="1" spc="-5" dirty="0">
                <a:solidFill>
                  <a:srgbClr val="79D154"/>
                </a:solidFill>
                <a:latin typeface="Arial"/>
                <a:cs typeface="Arial"/>
              </a:rPr>
              <a:t>document.querySelector </a:t>
            </a:r>
            <a:r>
              <a:rPr sz="2400" b="1" dirty="0">
                <a:solidFill>
                  <a:srgbClr val="79D154"/>
                </a:solidFill>
                <a:latin typeface="Arial"/>
                <a:cs typeface="Arial"/>
              </a:rPr>
              <a:t>— 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returns the first element within the  document that matches the specified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group of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selector.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matches are found  null is</a:t>
            </a:r>
            <a:r>
              <a:rPr sz="20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returned..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79D154"/>
                </a:solidFill>
                <a:latin typeface="Arial"/>
                <a:cs typeface="Arial"/>
              </a:rPr>
              <a:t>document.querySelectorAll</a:t>
            </a:r>
            <a:r>
              <a:rPr sz="2400" b="1" spc="-10" dirty="0">
                <a:solidFill>
                  <a:srgbClr val="79D15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9D154"/>
                </a:solidFill>
                <a:latin typeface="Arial"/>
                <a:cs typeface="Arial"/>
              </a:rPr>
              <a:t>—</a:t>
            </a:r>
            <a:endParaRPr sz="2400" dirty="0">
              <a:latin typeface="Arial"/>
              <a:cs typeface="Arial"/>
            </a:endParaRPr>
          </a:p>
          <a:p>
            <a:pPr marL="12700" marR="675640">
              <a:lnSpc>
                <a:spcPct val="100000"/>
              </a:lnSpc>
              <a:spcBef>
                <a:spcPts val="1720"/>
              </a:spcBef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This represents the list of all the  </a:t>
            </a:r>
            <a:r>
              <a:rPr sz="2000" b="1" spc="-15" dirty="0">
                <a:solidFill>
                  <a:srgbClr val="404040"/>
                </a:solidFill>
                <a:latin typeface="Arial"/>
                <a:cs typeface="Arial"/>
              </a:rPr>
              <a:t>document’s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elements that match the  specified group of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selectors.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612648"/>
            <a:ext cx="11330940" cy="2587752"/>
          </a:xfrm>
          <a:prstGeom prst="rect">
            <a:avLst/>
          </a:prstGeom>
          <a:blipFill>
            <a:blip r:embed="rId2" cstate="print"/>
            <a:srcRect/>
            <a:stretch>
              <a:fillRect t="-2" b="-2443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51030" y="4099471"/>
            <a:ext cx="998219" cy="1360170"/>
            <a:chOff x="5151030" y="4099471"/>
            <a:chExt cx="998219" cy="1360170"/>
          </a:xfrm>
        </p:grpSpPr>
        <p:sp>
          <p:nvSpPr>
            <p:cNvPr id="4" name="object 4"/>
            <p:cNvSpPr/>
            <p:nvPr/>
          </p:nvSpPr>
          <p:spPr>
            <a:xfrm>
              <a:off x="5166359" y="4108703"/>
              <a:ext cx="967740" cy="1344295"/>
            </a:xfrm>
            <a:custGeom>
              <a:avLst/>
              <a:gdLst/>
              <a:ahLst/>
              <a:cxnLst/>
              <a:rect l="l" t="t" r="r" b="b"/>
              <a:pathLst>
                <a:path w="967739" h="1344295">
                  <a:moveTo>
                    <a:pt x="725424" y="1344168"/>
                  </a:moveTo>
                  <a:lnTo>
                    <a:pt x="242315" y="1344168"/>
                  </a:lnTo>
                  <a:lnTo>
                    <a:pt x="242315" y="483108"/>
                  </a:lnTo>
                  <a:lnTo>
                    <a:pt x="0" y="483108"/>
                  </a:lnTo>
                  <a:lnTo>
                    <a:pt x="483107" y="0"/>
                  </a:lnTo>
                  <a:lnTo>
                    <a:pt x="967739" y="483108"/>
                  </a:lnTo>
                  <a:lnTo>
                    <a:pt x="725424" y="483108"/>
                  </a:lnTo>
                  <a:lnTo>
                    <a:pt x="725424" y="1344168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030" y="4099471"/>
              <a:ext cx="998219" cy="1360170"/>
            </a:xfrm>
            <a:custGeom>
              <a:avLst/>
              <a:gdLst/>
              <a:ahLst/>
              <a:cxnLst/>
              <a:rect l="l" t="t" r="r" b="b"/>
              <a:pathLst>
                <a:path w="998220" h="1360170">
                  <a:moveTo>
                    <a:pt x="250748" y="498881"/>
                  </a:moveTo>
                  <a:lnTo>
                    <a:pt x="0" y="498881"/>
                  </a:lnTo>
                  <a:lnTo>
                    <a:pt x="498881" y="0"/>
                  </a:lnTo>
                  <a:lnTo>
                    <a:pt x="512356" y="13474"/>
                  </a:lnTo>
                  <a:lnTo>
                    <a:pt x="494385" y="13474"/>
                  </a:lnTo>
                  <a:lnTo>
                    <a:pt x="498881" y="17970"/>
                  </a:lnTo>
                  <a:lnTo>
                    <a:pt x="30670" y="486181"/>
                  </a:lnTo>
                  <a:lnTo>
                    <a:pt x="15328" y="486181"/>
                  </a:lnTo>
                  <a:lnTo>
                    <a:pt x="19824" y="497027"/>
                  </a:lnTo>
                  <a:lnTo>
                    <a:pt x="250748" y="497027"/>
                  </a:lnTo>
                  <a:lnTo>
                    <a:pt x="250748" y="498881"/>
                  </a:lnTo>
                  <a:close/>
                </a:path>
                <a:path w="998220" h="1360170">
                  <a:moveTo>
                    <a:pt x="498881" y="17970"/>
                  </a:moveTo>
                  <a:lnTo>
                    <a:pt x="494385" y="13474"/>
                  </a:lnTo>
                  <a:lnTo>
                    <a:pt x="503377" y="13474"/>
                  </a:lnTo>
                  <a:lnTo>
                    <a:pt x="498881" y="17970"/>
                  </a:lnTo>
                  <a:close/>
                </a:path>
                <a:path w="998220" h="1360170">
                  <a:moveTo>
                    <a:pt x="977938" y="497027"/>
                  </a:moveTo>
                  <a:lnTo>
                    <a:pt x="498881" y="17970"/>
                  </a:lnTo>
                  <a:lnTo>
                    <a:pt x="503377" y="13474"/>
                  </a:lnTo>
                  <a:lnTo>
                    <a:pt x="512356" y="13474"/>
                  </a:lnTo>
                  <a:lnTo>
                    <a:pt x="985062" y="486181"/>
                  </a:lnTo>
                  <a:lnTo>
                    <a:pt x="982433" y="486181"/>
                  </a:lnTo>
                  <a:lnTo>
                    <a:pt x="977938" y="497027"/>
                  </a:lnTo>
                  <a:close/>
                </a:path>
                <a:path w="998220" h="1360170">
                  <a:moveTo>
                    <a:pt x="19824" y="497027"/>
                  </a:moveTo>
                  <a:lnTo>
                    <a:pt x="15328" y="486181"/>
                  </a:lnTo>
                  <a:lnTo>
                    <a:pt x="30670" y="486181"/>
                  </a:lnTo>
                  <a:lnTo>
                    <a:pt x="19824" y="497027"/>
                  </a:lnTo>
                  <a:close/>
                </a:path>
                <a:path w="998220" h="1360170">
                  <a:moveTo>
                    <a:pt x="250748" y="497027"/>
                  </a:moveTo>
                  <a:lnTo>
                    <a:pt x="19824" y="497027"/>
                  </a:lnTo>
                  <a:lnTo>
                    <a:pt x="30670" y="486181"/>
                  </a:lnTo>
                  <a:lnTo>
                    <a:pt x="263448" y="486181"/>
                  </a:lnTo>
                  <a:lnTo>
                    <a:pt x="263448" y="492531"/>
                  </a:lnTo>
                  <a:lnTo>
                    <a:pt x="250748" y="492531"/>
                  </a:lnTo>
                  <a:lnTo>
                    <a:pt x="250748" y="497027"/>
                  </a:lnTo>
                  <a:close/>
                </a:path>
                <a:path w="998220" h="1360170">
                  <a:moveTo>
                    <a:pt x="734301" y="1353273"/>
                  </a:moveTo>
                  <a:lnTo>
                    <a:pt x="734301" y="486181"/>
                  </a:lnTo>
                  <a:lnTo>
                    <a:pt x="967092" y="486181"/>
                  </a:lnTo>
                  <a:lnTo>
                    <a:pt x="973442" y="492531"/>
                  </a:lnTo>
                  <a:lnTo>
                    <a:pt x="747001" y="492531"/>
                  </a:lnTo>
                  <a:lnTo>
                    <a:pt x="740651" y="498881"/>
                  </a:lnTo>
                  <a:lnTo>
                    <a:pt x="747001" y="498881"/>
                  </a:lnTo>
                  <a:lnTo>
                    <a:pt x="747001" y="1346923"/>
                  </a:lnTo>
                  <a:lnTo>
                    <a:pt x="740651" y="1346923"/>
                  </a:lnTo>
                  <a:lnTo>
                    <a:pt x="734301" y="1353273"/>
                  </a:lnTo>
                  <a:close/>
                </a:path>
                <a:path w="998220" h="1360170">
                  <a:moveTo>
                    <a:pt x="995908" y="497027"/>
                  </a:moveTo>
                  <a:lnTo>
                    <a:pt x="977938" y="497027"/>
                  </a:lnTo>
                  <a:lnTo>
                    <a:pt x="982433" y="486181"/>
                  </a:lnTo>
                  <a:lnTo>
                    <a:pt x="985062" y="486181"/>
                  </a:lnTo>
                  <a:lnTo>
                    <a:pt x="995908" y="497027"/>
                  </a:lnTo>
                  <a:close/>
                </a:path>
                <a:path w="998220" h="1360170">
                  <a:moveTo>
                    <a:pt x="747001" y="1359623"/>
                  </a:moveTo>
                  <a:lnTo>
                    <a:pt x="250748" y="1359623"/>
                  </a:lnTo>
                  <a:lnTo>
                    <a:pt x="250748" y="492531"/>
                  </a:lnTo>
                  <a:lnTo>
                    <a:pt x="257098" y="498881"/>
                  </a:lnTo>
                  <a:lnTo>
                    <a:pt x="263448" y="498881"/>
                  </a:lnTo>
                  <a:lnTo>
                    <a:pt x="263448" y="1346923"/>
                  </a:lnTo>
                  <a:lnTo>
                    <a:pt x="257098" y="1346923"/>
                  </a:lnTo>
                  <a:lnTo>
                    <a:pt x="263448" y="1353273"/>
                  </a:lnTo>
                  <a:lnTo>
                    <a:pt x="747001" y="1353273"/>
                  </a:lnTo>
                  <a:lnTo>
                    <a:pt x="747001" y="1359623"/>
                  </a:lnTo>
                  <a:close/>
                </a:path>
                <a:path w="998220" h="1360170">
                  <a:moveTo>
                    <a:pt x="263448" y="498881"/>
                  </a:moveTo>
                  <a:lnTo>
                    <a:pt x="257098" y="498881"/>
                  </a:lnTo>
                  <a:lnTo>
                    <a:pt x="250748" y="492531"/>
                  </a:lnTo>
                  <a:lnTo>
                    <a:pt x="263448" y="492531"/>
                  </a:lnTo>
                  <a:lnTo>
                    <a:pt x="263448" y="498881"/>
                  </a:lnTo>
                  <a:close/>
                </a:path>
                <a:path w="998220" h="1360170">
                  <a:moveTo>
                    <a:pt x="747001" y="498881"/>
                  </a:moveTo>
                  <a:lnTo>
                    <a:pt x="740651" y="498881"/>
                  </a:lnTo>
                  <a:lnTo>
                    <a:pt x="747001" y="492531"/>
                  </a:lnTo>
                  <a:lnTo>
                    <a:pt x="747001" y="498881"/>
                  </a:lnTo>
                  <a:close/>
                </a:path>
                <a:path w="998220" h="1360170">
                  <a:moveTo>
                    <a:pt x="997762" y="498881"/>
                  </a:moveTo>
                  <a:lnTo>
                    <a:pt x="747001" y="498881"/>
                  </a:lnTo>
                  <a:lnTo>
                    <a:pt x="747001" y="492531"/>
                  </a:lnTo>
                  <a:lnTo>
                    <a:pt x="973442" y="492531"/>
                  </a:lnTo>
                  <a:lnTo>
                    <a:pt x="977938" y="497027"/>
                  </a:lnTo>
                  <a:lnTo>
                    <a:pt x="995908" y="497027"/>
                  </a:lnTo>
                  <a:lnTo>
                    <a:pt x="997762" y="498881"/>
                  </a:lnTo>
                  <a:close/>
                </a:path>
                <a:path w="998220" h="1360170">
                  <a:moveTo>
                    <a:pt x="263448" y="1353273"/>
                  </a:moveTo>
                  <a:lnTo>
                    <a:pt x="257098" y="1346923"/>
                  </a:lnTo>
                  <a:lnTo>
                    <a:pt x="263448" y="1346923"/>
                  </a:lnTo>
                  <a:lnTo>
                    <a:pt x="263448" y="1353273"/>
                  </a:lnTo>
                  <a:close/>
                </a:path>
                <a:path w="998220" h="1360170">
                  <a:moveTo>
                    <a:pt x="734301" y="1353273"/>
                  </a:moveTo>
                  <a:lnTo>
                    <a:pt x="263448" y="1353273"/>
                  </a:lnTo>
                  <a:lnTo>
                    <a:pt x="263448" y="1346923"/>
                  </a:lnTo>
                  <a:lnTo>
                    <a:pt x="734301" y="1346923"/>
                  </a:lnTo>
                  <a:lnTo>
                    <a:pt x="734301" y="1353273"/>
                  </a:lnTo>
                  <a:close/>
                </a:path>
                <a:path w="998220" h="1360170">
                  <a:moveTo>
                    <a:pt x="747001" y="1353273"/>
                  </a:moveTo>
                  <a:lnTo>
                    <a:pt x="734301" y="1353273"/>
                  </a:lnTo>
                  <a:lnTo>
                    <a:pt x="740651" y="1346923"/>
                  </a:lnTo>
                  <a:lnTo>
                    <a:pt x="747001" y="1346923"/>
                  </a:lnTo>
                  <a:lnTo>
                    <a:pt x="747001" y="1353273"/>
                  </a:lnTo>
                  <a:close/>
                </a:path>
              </a:pathLst>
            </a:custGeom>
            <a:solidFill>
              <a:srgbClr val="569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9125" y="5655945"/>
            <a:ext cx="256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Adding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644" y="601980"/>
            <a:ext cx="11212068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15141" y="4129951"/>
            <a:ext cx="1088390" cy="1496060"/>
            <a:chOff x="5015141" y="4129951"/>
            <a:chExt cx="1088390" cy="1496060"/>
          </a:xfrm>
        </p:grpSpPr>
        <p:sp>
          <p:nvSpPr>
            <p:cNvPr id="4" name="object 4"/>
            <p:cNvSpPr/>
            <p:nvPr/>
          </p:nvSpPr>
          <p:spPr>
            <a:xfrm>
              <a:off x="5030724" y="4139183"/>
              <a:ext cx="1057910" cy="1480185"/>
            </a:xfrm>
            <a:custGeom>
              <a:avLst/>
              <a:gdLst/>
              <a:ahLst/>
              <a:cxnLst/>
              <a:rect l="l" t="t" r="r" b="b"/>
              <a:pathLst>
                <a:path w="1057910" h="1480185">
                  <a:moveTo>
                    <a:pt x="792479" y="1479803"/>
                  </a:moveTo>
                  <a:lnTo>
                    <a:pt x="263651" y="1479803"/>
                  </a:lnTo>
                  <a:lnTo>
                    <a:pt x="263651" y="528827"/>
                  </a:lnTo>
                  <a:lnTo>
                    <a:pt x="0" y="528827"/>
                  </a:lnTo>
                  <a:lnTo>
                    <a:pt x="528827" y="0"/>
                  </a:lnTo>
                  <a:lnTo>
                    <a:pt x="1057655" y="528827"/>
                  </a:lnTo>
                  <a:lnTo>
                    <a:pt x="792479" y="528827"/>
                  </a:lnTo>
                  <a:lnTo>
                    <a:pt x="792479" y="1479803"/>
                  </a:lnTo>
                  <a:close/>
                </a:path>
              </a:pathLst>
            </a:custGeom>
            <a:solidFill>
              <a:srgbClr val="79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5141" y="4129951"/>
              <a:ext cx="1088390" cy="1496060"/>
            </a:xfrm>
            <a:custGeom>
              <a:avLst/>
              <a:gdLst/>
              <a:ahLst/>
              <a:cxnLst/>
              <a:rect l="l" t="t" r="r" b="b"/>
              <a:pathLst>
                <a:path w="1088389" h="1496060">
                  <a:moveTo>
                    <a:pt x="273291" y="543966"/>
                  </a:moveTo>
                  <a:lnTo>
                    <a:pt x="0" y="543966"/>
                  </a:lnTo>
                  <a:lnTo>
                    <a:pt x="543966" y="0"/>
                  </a:lnTo>
                  <a:lnTo>
                    <a:pt x="557441" y="13474"/>
                  </a:lnTo>
                  <a:lnTo>
                    <a:pt x="539470" y="13474"/>
                  </a:lnTo>
                  <a:lnTo>
                    <a:pt x="543966" y="17970"/>
                  </a:lnTo>
                  <a:lnTo>
                    <a:pt x="30670" y="531266"/>
                  </a:lnTo>
                  <a:lnTo>
                    <a:pt x="15328" y="531266"/>
                  </a:lnTo>
                  <a:lnTo>
                    <a:pt x="19824" y="542112"/>
                  </a:lnTo>
                  <a:lnTo>
                    <a:pt x="273291" y="542112"/>
                  </a:lnTo>
                  <a:lnTo>
                    <a:pt x="273291" y="543966"/>
                  </a:lnTo>
                  <a:close/>
                </a:path>
                <a:path w="1088389" h="1496060">
                  <a:moveTo>
                    <a:pt x="543966" y="17970"/>
                  </a:moveTo>
                  <a:lnTo>
                    <a:pt x="539470" y="13474"/>
                  </a:lnTo>
                  <a:lnTo>
                    <a:pt x="548462" y="13474"/>
                  </a:lnTo>
                  <a:lnTo>
                    <a:pt x="543966" y="17970"/>
                  </a:lnTo>
                  <a:close/>
                </a:path>
                <a:path w="1088389" h="1496060">
                  <a:moveTo>
                    <a:pt x="1068108" y="542112"/>
                  </a:moveTo>
                  <a:lnTo>
                    <a:pt x="543966" y="17970"/>
                  </a:lnTo>
                  <a:lnTo>
                    <a:pt x="548462" y="13474"/>
                  </a:lnTo>
                  <a:lnTo>
                    <a:pt x="557441" y="13474"/>
                  </a:lnTo>
                  <a:lnTo>
                    <a:pt x="1075232" y="531266"/>
                  </a:lnTo>
                  <a:lnTo>
                    <a:pt x="1072603" y="531266"/>
                  </a:lnTo>
                  <a:lnTo>
                    <a:pt x="1068108" y="542112"/>
                  </a:lnTo>
                  <a:close/>
                </a:path>
                <a:path w="1088389" h="1496060">
                  <a:moveTo>
                    <a:pt x="19824" y="542112"/>
                  </a:moveTo>
                  <a:lnTo>
                    <a:pt x="15328" y="531266"/>
                  </a:lnTo>
                  <a:lnTo>
                    <a:pt x="30670" y="531266"/>
                  </a:lnTo>
                  <a:lnTo>
                    <a:pt x="19824" y="542112"/>
                  </a:lnTo>
                  <a:close/>
                </a:path>
                <a:path w="1088389" h="1496060">
                  <a:moveTo>
                    <a:pt x="273291" y="542112"/>
                  </a:moveTo>
                  <a:lnTo>
                    <a:pt x="19824" y="542112"/>
                  </a:lnTo>
                  <a:lnTo>
                    <a:pt x="30670" y="531266"/>
                  </a:lnTo>
                  <a:lnTo>
                    <a:pt x="285991" y="531266"/>
                  </a:lnTo>
                  <a:lnTo>
                    <a:pt x="285991" y="537616"/>
                  </a:lnTo>
                  <a:lnTo>
                    <a:pt x="273291" y="537616"/>
                  </a:lnTo>
                  <a:lnTo>
                    <a:pt x="273291" y="542112"/>
                  </a:lnTo>
                  <a:close/>
                </a:path>
                <a:path w="1088389" h="1496060">
                  <a:moveTo>
                    <a:pt x="801928" y="1489163"/>
                  </a:moveTo>
                  <a:lnTo>
                    <a:pt x="801928" y="531266"/>
                  </a:lnTo>
                  <a:lnTo>
                    <a:pt x="1057262" y="531266"/>
                  </a:lnTo>
                  <a:lnTo>
                    <a:pt x="1063612" y="537616"/>
                  </a:lnTo>
                  <a:lnTo>
                    <a:pt x="814628" y="537616"/>
                  </a:lnTo>
                  <a:lnTo>
                    <a:pt x="808278" y="543966"/>
                  </a:lnTo>
                  <a:lnTo>
                    <a:pt x="814628" y="543966"/>
                  </a:lnTo>
                  <a:lnTo>
                    <a:pt x="814628" y="1482813"/>
                  </a:lnTo>
                  <a:lnTo>
                    <a:pt x="808278" y="1482813"/>
                  </a:lnTo>
                  <a:lnTo>
                    <a:pt x="801928" y="1489163"/>
                  </a:lnTo>
                  <a:close/>
                </a:path>
                <a:path w="1088389" h="1496060">
                  <a:moveTo>
                    <a:pt x="1086078" y="542112"/>
                  </a:moveTo>
                  <a:lnTo>
                    <a:pt x="1068108" y="542112"/>
                  </a:lnTo>
                  <a:lnTo>
                    <a:pt x="1072603" y="531266"/>
                  </a:lnTo>
                  <a:lnTo>
                    <a:pt x="1075232" y="531266"/>
                  </a:lnTo>
                  <a:lnTo>
                    <a:pt x="1086078" y="542112"/>
                  </a:lnTo>
                  <a:close/>
                </a:path>
                <a:path w="1088389" h="1496060">
                  <a:moveTo>
                    <a:pt x="814628" y="1495513"/>
                  </a:moveTo>
                  <a:lnTo>
                    <a:pt x="273291" y="1495513"/>
                  </a:lnTo>
                  <a:lnTo>
                    <a:pt x="273291" y="537616"/>
                  </a:lnTo>
                  <a:lnTo>
                    <a:pt x="279641" y="543966"/>
                  </a:lnTo>
                  <a:lnTo>
                    <a:pt x="285991" y="543966"/>
                  </a:lnTo>
                  <a:lnTo>
                    <a:pt x="285991" y="1482813"/>
                  </a:lnTo>
                  <a:lnTo>
                    <a:pt x="279641" y="1482813"/>
                  </a:lnTo>
                  <a:lnTo>
                    <a:pt x="285991" y="1489163"/>
                  </a:lnTo>
                  <a:lnTo>
                    <a:pt x="814628" y="1489163"/>
                  </a:lnTo>
                  <a:lnTo>
                    <a:pt x="814628" y="1495513"/>
                  </a:lnTo>
                  <a:close/>
                </a:path>
                <a:path w="1088389" h="1496060">
                  <a:moveTo>
                    <a:pt x="285991" y="543966"/>
                  </a:moveTo>
                  <a:lnTo>
                    <a:pt x="279641" y="543966"/>
                  </a:lnTo>
                  <a:lnTo>
                    <a:pt x="273291" y="537616"/>
                  </a:lnTo>
                  <a:lnTo>
                    <a:pt x="285991" y="537616"/>
                  </a:lnTo>
                  <a:lnTo>
                    <a:pt x="285991" y="543966"/>
                  </a:lnTo>
                  <a:close/>
                </a:path>
                <a:path w="1088389" h="1496060">
                  <a:moveTo>
                    <a:pt x="814628" y="543966"/>
                  </a:moveTo>
                  <a:lnTo>
                    <a:pt x="808278" y="543966"/>
                  </a:lnTo>
                  <a:lnTo>
                    <a:pt x="814628" y="537616"/>
                  </a:lnTo>
                  <a:lnTo>
                    <a:pt x="814628" y="543966"/>
                  </a:lnTo>
                  <a:close/>
                </a:path>
                <a:path w="1088389" h="1496060">
                  <a:moveTo>
                    <a:pt x="1087932" y="543966"/>
                  </a:moveTo>
                  <a:lnTo>
                    <a:pt x="814628" y="543966"/>
                  </a:lnTo>
                  <a:lnTo>
                    <a:pt x="814628" y="537616"/>
                  </a:lnTo>
                  <a:lnTo>
                    <a:pt x="1063612" y="537616"/>
                  </a:lnTo>
                  <a:lnTo>
                    <a:pt x="1068108" y="542112"/>
                  </a:lnTo>
                  <a:lnTo>
                    <a:pt x="1086078" y="542112"/>
                  </a:lnTo>
                  <a:lnTo>
                    <a:pt x="1087932" y="543966"/>
                  </a:lnTo>
                  <a:close/>
                </a:path>
                <a:path w="1088389" h="1496060">
                  <a:moveTo>
                    <a:pt x="285991" y="1489163"/>
                  </a:moveTo>
                  <a:lnTo>
                    <a:pt x="279641" y="1482813"/>
                  </a:lnTo>
                  <a:lnTo>
                    <a:pt x="285991" y="1482813"/>
                  </a:lnTo>
                  <a:lnTo>
                    <a:pt x="285991" y="1489163"/>
                  </a:lnTo>
                  <a:close/>
                </a:path>
                <a:path w="1088389" h="1496060">
                  <a:moveTo>
                    <a:pt x="801928" y="1489163"/>
                  </a:moveTo>
                  <a:lnTo>
                    <a:pt x="285991" y="1489163"/>
                  </a:lnTo>
                  <a:lnTo>
                    <a:pt x="285991" y="1482813"/>
                  </a:lnTo>
                  <a:lnTo>
                    <a:pt x="801928" y="1482813"/>
                  </a:lnTo>
                  <a:lnTo>
                    <a:pt x="801928" y="1489163"/>
                  </a:lnTo>
                  <a:close/>
                </a:path>
                <a:path w="1088389" h="1496060">
                  <a:moveTo>
                    <a:pt x="814628" y="1489163"/>
                  </a:moveTo>
                  <a:lnTo>
                    <a:pt x="801928" y="1489163"/>
                  </a:lnTo>
                  <a:lnTo>
                    <a:pt x="808278" y="1482813"/>
                  </a:lnTo>
                  <a:lnTo>
                    <a:pt x="814628" y="1482813"/>
                  </a:lnTo>
                  <a:lnTo>
                    <a:pt x="814628" y="1489163"/>
                  </a:lnTo>
                  <a:close/>
                </a:path>
              </a:pathLst>
            </a:custGeom>
            <a:solidFill>
              <a:srgbClr val="569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6590" y="5867400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Changing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 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00425" cy="3312160"/>
          </a:xfrm>
          <a:custGeom>
            <a:avLst/>
            <a:gdLst/>
            <a:ahLst/>
            <a:cxnLst/>
            <a:rect l="l" t="t" r="r" b="b"/>
            <a:pathLst>
              <a:path w="3400425" h="3312160">
                <a:moveTo>
                  <a:pt x="3400044" y="3311652"/>
                </a:moveTo>
                <a:lnTo>
                  <a:pt x="0" y="3311652"/>
                </a:lnTo>
                <a:lnTo>
                  <a:pt x="0" y="0"/>
                </a:lnTo>
                <a:lnTo>
                  <a:pt x="3400044" y="0"/>
                </a:lnTo>
                <a:lnTo>
                  <a:pt x="3400044" y="3311652"/>
                </a:lnTo>
                <a:close/>
              </a:path>
            </a:pathLst>
          </a:custGeom>
          <a:solidFill>
            <a:srgbClr val="79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79919" y="861286"/>
          <a:ext cx="5211445" cy="1440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0154">
                <a:tc>
                  <a:txBody>
                    <a:bodyPr/>
                    <a:lstStyle/>
                    <a:p>
                      <a:pPr marL="71755">
                        <a:lnSpc>
                          <a:spcPts val="5305"/>
                        </a:lnSpc>
                      </a:pPr>
                      <a:r>
                        <a:rPr sz="48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79D1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7555" algn="r">
                        <a:lnSpc>
                          <a:spcPts val="5305"/>
                        </a:lnSpc>
                      </a:pPr>
                      <a:r>
                        <a:rPr sz="48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79D1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9605" algn="r">
                        <a:lnSpc>
                          <a:spcPts val="5305"/>
                        </a:lnSpc>
                      </a:pPr>
                      <a:r>
                        <a:rPr sz="48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79D1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71755">
                        <a:lnSpc>
                          <a:spcPts val="4745"/>
                        </a:lnSpc>
                        <a:spcBef>
                          <a:spcPts val="430"/>
                        </a:spcBef>
                      </a:pPr>
                      <a:r>
                        <a:rPr sz="40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T w="76200">
                      <a:solidFill>
                        <a:srgbClr val="79D1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77240" algn="r">
                        <a:lnSpc>
                          <a:spcPts val="4745"/>
                        </a:lnSpc>
                        <a:spcBef>
                          <a:spcPts val="430"/>
                        </a:spcBef>
                      </a:pPr>
                      <a:r>
                        <a:rPr sz="40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T w="76200">
                      <a:solidFill>
                        <a:srgbClr val="79D1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0240" algn="r">
                        <a:lnSpc>
                          <a:spcPts val="4745"/>
                        </a:lnSpc>
                        <a:spcBef>
                          <a:spcPts val="430"/>
                        </a:spcBef>
                      </a:pPr>
                      <a:r>
                        <a:rPr sz="40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T w="76200">
                      <a:solidFill>
                        <a:srgbClr val="79D15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43667" y="3021647"/>
            <a:ext cx="7718425" cy="427355"/>
          </a:xfrm>
          <a:custGeom>
            <a:avLst/>
            <a:gdLst/>
            <a:ahLst/>
            <a:cxnLst/>
            <a:rect l="l" t="t" r="r" b="b"/>
            <a:pathLst>
              <a:path w="7718425" h="427354">
                <a:moveTo>
                  <a:pt x="7704137" y="427354"/>
                </a:moveTo>
                <a:lnTo>
                  <a:pt x="14287" y="427354"/>
                </a:lnTo>
                <a:lnTo>
                  <a:pt x="11506" y="427075"/>
                </a:lnTo>
                <a:lnTo>
                  <a:pt x="0" y="413067"/>
                </a:lnTo>
                <a:lnTo>
                  <a:pt x="0" y="14287"/>
                </a:lnTo>
                <a:lnTo>
                  <a:pt x="14287" y="0"/>
                </a:lnTo>
                <a:lnTo>
                  <a:pt x="7704137" y="0"/>
                </a:lnTo>
                <a:lnTo>
                  <a:pt x="77184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398779"/>
                </a:lnTo>
                <a:lnTo>
                  <a:pt x="14287" y="398779"/>
                </a:lnTo>
                <a:lnTo>
                  <a:pt x="28575" y="413067"/>
                </a:lnTo>
                <a:lnTo>
                  <a:pt x="7718425" y="413067"/>
                </a:lnTo>
                <a:lnTo>
                  <a:pt x="7718145" y="415848"/>
                </a:lnTo>
                <a:lnTo>
                  <a:pt x="7706918" y="427075"/>
                </a:lnTo>
                <a:lnTo>
                  <a:pt x="7704137" y="427354"/>
                </a:lnTo>
                <a:close/>
              </a:path>
              <a:path w="7718425" h="4273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718425" h="427354">
                <a:moveTo>
                  <a:pt x="76898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689850" y="14287"/>
                </a:lnTo>
                <a:lnTo>
                  <a:pt x="7689850" y="28575"/>
                </a:lnTo>
                <a:close/>
              </a:path>
              <a:path w="7718425" h="427354">
                <a:moveTo>
                  <a:pt x="7689850" y="413067"/>
                </a:moveTo>
                <a:lnTo>
                  <a:pt x="7689850" y="14287"/>
                </a:lnTo>
                <a:lnTo>
                  <a:pt x="7704137" y="28575"/>
                </a:lnTo>
                <a:lnTo>
                  <a:pt x="7718425" y="28575"/>
                </a:lnTo>
                <a:lnTo>
                  <a:pt x="7718425" y="398779"/>
                </a:lnTo>
                <a:lnTo>
                  <a:pt x="7704137" y="398779"/>
                </a:lnTo>
                <a:lnTo>
                  <a:pt x="7689850" y="413067"/>
                </a:lnTo>
                <a:close/>
              </a:path>
              <a:path w="7718425" h="427354">
                <a:moveTo>
                  <a:pt x="7718425" y="28575"/>
                </a:moveTo>
                <a:lnTo>
                  <a:pt x="7704137" y="28575"/>
                </a:lnTo>
                <a:lnTo>
                  <a:pt x="7689850" y="14287"/>
                </a:lnTo>
                <a:lnTo>
                  <a:pt x="7718425" y="14287"/>
                </a:lnTo>
                <a:lnTo>
                  <a:pt x="7718425" y="28575"/>
                </a:lnTo>
                <a:close/>
              </a:path>
              <a:path w="7718425" h="427354">
                <a:moveTo>
                  <a:pt x="28575" y="413067"/>
                </a:moveTo>
                <a:lnTo>
                  <a:pt x="14287" y="398779"/>
                </a:lnTo>
                <a:lnTo>
                  <a:pt x="28575" y="398779"/>
                </a:lnTo>
                <a:lnTo>
                  <a:pt x="28575" y="413067"/>
                </a:lnTo>
                <a:close/>
              </a:path>
              <a:path w="7718425" h="427354">
                <a:moveTo>
                  <a:pt x="7689850" y="413067"/>
                </a:moveTo>
                <a:lnTo>
                  <a:pt x="28575" y="413067"/>
                </a:lnTo>
                <a:lnTo>
                  <a:pt x="28575" y="398779"/>
                </a:lnTo>
                <a:lnTo>
                  <a:pt x="7689850" y="398779"/>
                </a:lnTo>
                <a:lnTo>
                  <a:pt x="7689850" y="413067"/>
                </a:lnTo>
                <a:close/>
              </a:path>
              <a:path w="7718425" h="427354">
                <a:moveTo>
                  <a:pt x="7718425" y="413067"/>
                </a:moveTo>
                <a:lnTo>
                  <a:pt x="7689850" y="413067"/>
                </a:lnTo>
                <a:lnTo>
                  <a:pt x="7704137" y="398779"/>
                </a:lnTo>
                <a:lnTo>
                  <a:pt x="7718425" y="398779"/>
                </a:lnTo>
                <a:lnTo>
                  <a:pt x="7718425" y="413067"/>
                </a:lnTo>
                <a:close/>
              </a:path>
            </a:pathLst>
          </a:custGeom>
          <a:solidFill>
            <a:srgbClr val="569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6695" y="3055619"/>
            <a:ext cx="7054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document.getElementById(id).style.property </a:t>
            </a:r>
            <a:r>
              <a:rPr sz="2000" b="1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“new</a:t>
            </a:r>
            <a:r>
              <a:rPr sz="20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Arial"/>
                <a:cs typeface="Arial"/>
              </a:rPr>
              <a:t>style”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9211" y="4273296"/>
            <a:ext cx="8102643" cy="152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204</Words>
  <Application>Microsoft Office PowerPoint</Application>
  <PresentationFormat>Grand écran</PresentationFormat>
  <Paragraphs>38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 To DOM time to start making some cool stuff</vt:lpstr>
      <vt:lpstr>Agenda</vt:lpstr>
      <vt:lpstr>What is the DOM?</vt:lpstr>
      <vt:lpstr>Présentation PowerPoint</vt:lpstr>
      <vt:lpstr>Accessing the DOM</vt:lpstr>
      <vt:lpstr>Target Elements With Selectors</vt:lpstr>
      <vt:lpstr>Présentation PowerPoint</vt:lpstr>
      <vt:lpstr>Présentation PowerPoint</vt:lpstr>
      <vt:lpstr>document.getElementById(id).style.property = “new style”</vt:lpstr>
      <vt:lpstr>DOM EventListener</vt:lpstr>
      <vt:lpstr>Présentation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DOM time to start making some cool stuff</dc:title>
  <cp:lastModifiedBy>Utilisateur Windows</cp:lastModifiedBy>
  <cp:revision>3</cp:revision>
  <dcterms:created xsi:type="dcterms:W3CDTF">2021-03-09T17:56:37Z</dcterms:created>
  <dcterms:modified xsi:type="dcterms:W3CDTF">2021-03-11T11:53:56Z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2019-07-01T00:00:00Z</vt:filetime>
  </property>
  <property fmtid="{D5CDD505-2E9C-101B-9397-08002B2CF9AE}" pid="3" name="LastSaved">
    <vt:filetime>2021-03-09T00:00:00Z</vt:filetime>
  </property>
</Properties>
</file>