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Itroduction</a:t>
            </a:r>
            <a:r>
              <a:rPr lang="fr-FR" dirty="0" smtClean="0"/>
              <a:t> To </a:t>
            </a:r>
            <a:r>
              <a:rPr lang="fr-FR" dirty="0" err="1" smtClean="0"/>
              <a:t>React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By </a:t>
            </a:r>
            <a:r>
              <a:rPr lang="fr-FR" dirty="0" err="1" smtClean="0"/>
              <a:t>Mouna</a:t>
            </a:r>
            <a:r>
              <a:rPr lang="fr-FR" dirty="0" smtClean="0"/>
              <a:t> Halima</a:t>
            </a:r>
            <a:endParaRPr lang="fr-FR" dirty="0"/>
          </a:p>
        </p:txBody>
      </p:sp>
      <p:pic>
        <p:nvPicPr>
          <p:cNvPr id="2050" name="Picture 2" descr="React-icon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093" y="839788"/>
            <a:ext cx="20955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60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 err="1">
                <a:effectLst/>
              </a:rPr>
              <a:t>What</a:t>
            </a:r>
            <a:r>
              <a:rPr lang="fr-FR" b="0" dirty="0">
                <a:effectLst/>
              </a:rPr>
              <a:t> </a:t>
            </a:r>
            <a:r>
              <a:rPr lang="fr-FR" b="0" dirty="0" err="1">
                <a:effectLst/>
              </a:rPr>
              <a:t>is</a:t>
            </a:r>
            <a:r>
              <a:rPr lang="fr-FR" b="0" dirty="0">
                <a:effectLst/>
              </a:rPr>
              <a:t> </a:t>
            </a:r>
            <a:r>
              <a:rPr lang="fr-FR" b="0" dirty="0" err="1" smtClean="0">
                <a:effectLst/>
              </a:rPr>
              <a:t>React</a:t>
            </a:r>
            <a:r>
              <a:rPr lang="fr-FR" b="0" dirty="0" smtClean="0">
                <a:effectLst/>
              </a:rPr>
              <a:t>?</a:t>
            </a:r>
            <a:endParaRPr lang="fr-FR" dirty="0"/>
          </a:p>
        </p:txBody>
      </p:sp>
      <p:pic>
        <p:nvPicPr>
          <p:cNvPr id="1026" name="Picture 2" descr="https://survivejs.com/aa5a4c6ca72d354fc961ff93a65137b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57" y="2246156"/>
            <a:ext cx="11255836" cy="303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act-icon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826" y="459546"/>
            <a:ext cx="20955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12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 err="1">
                <a:effectLst/>
              </a:rPr>
              <a:t>What</a:t>
            </a:r>
            <a:r>
              <a:rPr lang="fr-FR" b="0" dirty="0">
                <a:effectLst/>
              </a:rPr>
              <a:t> </a:t>
            </a:r>
            <a:r>
              <a:rPr lang="fr-FR" b="0" dirty="0" err="1">
                <a:effectLst/>
              </a:rPr>
              <a:t>is</a:t>
            </a:r>
            <a:r>
              <a:rPr lang="fr-FR" b="0" dirty="0">
                <a:effectLst/>
              </a:rPr>
              <a:t> </a:t>
            </a:r>
            <a:r>
              <a:rPr lang="fr-FR" b="0" dirty="0" err="1">
                <a:effectLst/>
              </a:rPr>
              <a:t>React</a:t>
            </a:r>
            <a:r>
              <a:rPr lang="fr-FR" b="0" dirty="0">
                <a:effectLst/>
              </a:rPr>
              <a:t>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(also known as React.js or </a:t>
            </a:r>
            <a:r>
              <a:rPr lang="en-US" dirty="0" err="1"/>
              <a:t>ReactJS</a:t>
            </a:r>
            <a:r>
              <a:rPr lang="en-US" dirty="0"/>
              <a:t>) is an open-source, front end, JavaScript </a:t>
            </a:r>
            <a:r>
              <a:rPr lang="en-US" dirty="0" smtClean="0"/>
              <a:t>library for </a:t>
            </a:r>
            <a:r>
              <a:rPr lang="en-US" dirty="0"/>
              <a:t>building user interfaces or UI components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React runs on the client as a Single Page Application(SPA), but can be used to built full stack apps by communicating with a server/API (</a:t>
            </a:r>
            <a:r>
              <a:rPr lang="en-US" dirty="0" err="1" smtClean="0"/>
              <a:t>eg</a:t>
            </a:r>
            <a:r>
              <a:rPr lang="en-US" dirty="0" smtClean="0"/>
              <a:t>. MERN stack)</a:t>
            </a:r>
            <a:endParaRPr lang="fr-FR" dirty="0"/>
          </a:p>
        </p:txBody>
      </p:sp>
      <p:pic>
        <p:nvPicPr>
          <p:cNvPr id="3074" name="Picture 2" descr="React-icon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341" y="459546"/>
            <a:ext cx="20955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55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Why</a:t>
            </a:r>
            <a:r>
              <a:rPr lang="fr-FR" dirty="0" smtClean="0"/>
              <a:t> use </a:t>
            </a:r>
            <a:r>
              <a:rPr lang="fr-FR" dirty="0" err="1" smtClean="0"/>
              <a:t>React</a:t>
            </a:r>
            <a:r>
              <a:rPr lang="fr-FR" dirty="0" smtClean="0"/>
              <a:t>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Structure the </a:t>
            </a:r>
            <a:r>
              <a:rPr lang="fr-FR" dirty="0" err="1" smtClean="0"/>
              <a:t>view</a:t>
            </a:r>
            <a:r>
              <a:rPr lang="fr-FR" dirty="0" smtClean="0"/>
              <a:t> layer of </a:t>
            </a:r>
            <a:r>
              <a:rPr lang="fr-FR" dirty="0" err="1" smtClean="0"/>
              <a:t>your</a:t>
            </a:r>
            <a:r>
              <a:rPr lang="fr-FR" dirty="0" smtClean="0"/>
              <a:t> application</a:t>
            </a:r>
          </a:p>
          <a:p>
            <a:r>
              <a:rPr lang="fr-FR" dirty="0" err="1" smtClean="0"/>
              <a:t>Reusable</a:t>
            </a:r>
            <a:r>
              <a:rPr lang="fr-FR" dirty="0" smtClean="0"/>
              <a:t> components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their</a:t>
            </a:r>
            <a:r>
              <a:rPr lang="fr-FR" dirty="0" smtClean="0"/>
              <a:t> </a:t>
            </a:r>
            <a:r>
              <a:rPr lang="fr-FR" dirty="0" err="1" smtClean="0"/>
              <a:t>own</a:t>
            </a:r>
            <a:r>
              <a:rPr lang="fr-FR" dirty="0" smtClean="0"/>
              <a:t> state</a:t>
            </a:r>
          </a:p>
          <a:p>
            <a:r>
              <a:rPr lang="fr-FR" dirty="0" smtClean="0"/>
              <a:t>JSX – </a:t>
            </a:r>
            <a:r>
              <a:rPr lang="fr-FR" dirty="0" err="1" smtClean="0"/>
              <a:t>Dynamic</a:t>
            </a:r>
            <a:r>
              <a:rPr lang="fr-FR" dirty="0" smtClean="0"/>
              <a:t> </a:t>
            </a:r>
            <a:r>
              <a:rPr lang="fr-FR" dirty="0" err="1" smtClean="0"/>
              <a:t>markup</a:t>
            </a:r>
            <a:endParaRPr lang="fr-FR" dirty="0" smtClean="0"/>
          </a:p>
          <a:p>
            <a:r>
              <a:rPr lang="fr-FR" dirty="0" err="1" smtClean="0"/>
              <a:t>Easy</a:t>
            </a:r>
            <a:r>
              <a:rPr lang="fr-FR" dirty="0" smtClean="0"/>
              <a:t> to </a:t>
            </a:r>
            <a:r>
              <a:rPr lang="fr-FR" dirty="0" err="1" smtClean="0"/>
              <a:t>learn</a:t>
            </a:r>
            <a:r>
              <a:rPr lang="fr-FR" dirty="0" smtClean="0"/>
              <a:t> </a:t>
            </a:r>
          </a:p>
          <a:p>
            <a:r>
              <a:rPr lang="fr-FR" dirty="0" smtClean="0"/>
              <a:t>Simple in </a:t>
            </a:r>
            <a:r>
              <a:rPr lang="fr-FR" dirty="0" err="1" smtClean="0"/>
              <a:t>debugging</a:t>
            </a:r>
            <a:r>
              <a:rPr lang="fr-FR" dirty="0" smtClean="0"/>
              <a:t> </a:t>
            </a:r>
          </a:p>
          <a:p>
            <a:r>
              <a:rPr lang="fr-FR" dirty="0" err="1" smtClean="0"/>
              <a:t>Very</a:t>
            </a:r>
            <a:r>
              <a:rPr lang="fr-FR" dirty="0" smtClean="0"/>
              <a:t> </a:t>
            </a:r>
            <a:r>
              <a:rPr lang="fr-FR" dirty="0" err="1" smtClean="0"/>
              <a:t>popular</a:t>
            </a:r>
            <a:r>
              <a:rPr lang="fr-FR" dirty="0" smtClean="0"/>
              <a:t> in </a:t>
            </a:r>
            <a:r>
              <a:rPr lang="fr-FR" dirty="0" err="1" smtClean="0"/>
              <a:t>industry</a:t>
            </a:r>
            <a:endParaRPr lang="fr-FR" dirty="0"/>
          </a:p>
        </p:txBody>
      </p:sp>
      <p:pic>
        <p:nvPicPr>
          <p:cNvPr id="4" name="Picture 2" descr="React-icon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341" y="459546"/>
            <a:ext cx="20955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4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Features</a:t>
            </a:r>
            <a:r>
              <a:rPr lang="fr-FR" dirty="0" smtClean="0"/>
              <a:t> of </a:t>
            </a:r>
            <a:r>
              <a:rPr lang="fr-FR" dirty="0" err="1" smtClean="0"/>
              <a:t>react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JSX</a:t>
            </a:r>
          </a:p>
          <a:p>
            <a:r>
              <a:rPr lang="fr-FR" dirty="0" smtClean="0"/>
              <a:t>Components</a:t>
            </a:r>
          </a:p>
          <a:p>
            <a:r>
              <a:rPr lang="fr-FR" dirty="0" smtClean="0"/>
              <a:t>One-</a:t>
            </a:r>
            <a:r>
              <a:rPr lang="fr-FR" dirty="0" err="1" smtClean="0"/>
              <a:t>way</a:t>
            </a:r>
            <a:r>
              <a:rPr lang="fr-FR" dirty="0" smtClean="0"/>
              <a:t> data binding</a:t>
            </a:r>
          </a:p>
          <a:p>
            <a:r>
              <a:rPr lang="fr-FR" dirty="0" smtClean="0"/>
              <a:t>Virtual DOM</a:t>
            </a:r>
          </a:p>
          <a:p>
            <a:r>
              <a:rPr lang="fr-FR" dirty="0" err="1" smtClean="0"/>
              <a:t>Simplicity</a:t>
            </a:r>
            <a:endParaRPr lang="fr-FR" dirty="0" smtClean="0"/>
          </a:p>
          <a:p>
            <a:r>
              <a:rPr lang="fr-FR" dirty="0" smtClean="0"/>
              <a:t>Performance</a:t>
            </a:r>
            <a:endParaRPr lang="fr-FR" dirty="0"/>
          </a:p>
        </p:txBody>
      </p:sp>
      <p:pic>
        <p:nvPicPr>
          <p:cNvPr id="5" name="Picture 2" descr="React-icon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341" y="459546"/>
            <a:ext cx="20955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1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TM04033921[[fn=Damas]]</Template>
  <TotalTime>59</TotalTime>
  <Words>114</Words>
  <Application>Microsoft Office PowerPoint</Application>
  <PresentationFormat>Grand écran</PresentationFormat>
  <Paragraphs>20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Bookman Old Style</vt:lpstr>
      <vt:lpstr>Rockwell</vt:lpstr>
      <vt:lpstr>Damask</vt:lpstr>
      <vt:lpstr>Itroduction To React</vt:lpstr>
      <vt:lpstr>What is React?</vt:lpstr>
      <vt:lpstr>What is React?</vt:lpstr>
      <vt:lpstr>Why use React?</vt:lpstr>
      <vt:lpstr>Features of react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Itroduction To React</dc:title>
  <dc:creator>user</dc:creator>
  <cp:lastModifiedBy>user</cp:lastModifiedBy>
  <cp:revision>9</cp:revision>
  <dcterms:created xsi:type="dcterms:W3CDTF">2021-04-27T10:18:18Z</dcterms:created>
  <dcterms:modified xsi:type="dcterms:W3CDTF">2021-04-27T11:18:08Z</dcterms:modified>
</cp:coreProperties>
</file>