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38F45-9805-47C7-8D8F-50CC836812DC}" v="96" dt="2024-06-27T17:38:04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H. Lisbon" userId="62c0e967-588e-4c57-8cc9-cef9f52f5e5d" providerId="ADAL" clId="{BA038F45-9805-47C7-8D8F-50CC836812DC}"/>
    <pc:docChg chg="undo redo custSel addSld modSld">
      <pc:chgData name="Adam H. Lisbon" userId="62c0e967-588e-4c57-8cc9-cef9f52f5e5d" providerId="ADAL" clId="{BA038F45-9805-47C7-8D8F-50CC836812DC}" dt="2024-06-27T17:42:10.869" v="1729" actId="20577"/>
      <pc:docMkLst>
        <pc:docMk/>
      </pc:docMkLst>
      <pc:sldChg chg="addSp delSp modSp new mod">
        <pc:chgData name="Adam H. Lisbon" userId="62c0e967-588e-4c57-8cc9-cef9f52f5e5d" providerId="ADAL" clId="{BA038F45-9805-47C7-8D8F-50CC836812DC}" dt="2024-06-27T17:42:10.869" v="1729" actId="20577"/>
        <pc:sldMkLst>
          <pc:docMk/>
          <pc:sldMk cId="2547110188" sldId="256"/>
        </pc:sldMkLst>
        <pc:spChg chg="add del mod">
          <ac:chgData name="Adam H. Lisbon" userId="62c0e967-588e-4c57-8cc9-cef9f52f5e5d" providerId="ADAL" clId="{BA038F45-9805-47C7-8D8F-50CC836812DC}" dt="2024-06-27T16:18:00.697" v="3"/>
          <ac:spMkLst>
            <pc:docMk/>
            <pc:sldMk cId="2547110188" sldId="256"/>
            <ac:spMk id="2" creationId="{AA4153C6-43EB-97E9-0E7F-B07859BAF452}"/>
          </ac:spMkLst>
        </pc:spChg>
        <pc:spChg chg="add mod">
          <ac:chgData name="Adam H. Lisbon" userId="62c0e967-588e-4c57-8cc9-cef9f52f5e5d" providerId="ADAL" clId="{BA038F45-9805-47C7-8D8F-50CC836812DC}" dt="2024-06-27T17:38:04.773" v="1394" actId="164"/>
          <ac:spMkLst>
            <pc:docMk/>
            <pc:sldMk cId="2547110188" sldId="256"/>
            <ac:spMk id="3" creationId="{C6DF1C8F-1A0D-2123-F83C-313E18F4AFB3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4" creationId="{77B7A81B-0F8B-C34F-A712-86D46FBE1D0F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5" creationId="{E8CC4117-ACFB-E4F5-1EA6-F99F381A2BA8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6" creationId="{6FF4F92C-9B30-AD8D-1E94-F3AFA7677FE0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7" creationId="{59867A20-D0BB-CBAE-082E-EECC995DF4BD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8" creationId="{F428BD30-714B-5143-7C9C-8B4F3BDC0526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9" creationId="{ACA46472-7BA7-31CE-E6FB-BF29DA8CA0EA}"/>
          </ac:spMkLst>
        </pc:spChg>
        <pc:spChg chg="add mod topLvl">
          <ac:chgData name="Adam H. Lisbon" userId="62c0e967-588e-4c57-8cc9-cef9f52f5e5d" providerId="ADAL" clId="{BA038F45-9805-47C7-8D8F-50CC836812DC}" dt="2024-06-27T17:32:39.981" v="1182" actId="113"/>
          <ac:spMkLst>
            <pc:docMk/>
            <pc:sldMk cId="2547110188" sldId="256"/>
            <ac:spMk id="10" creationId="{7633F6AD-856C-2377-5950-538E4F231F13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11" creationId="{A85F1E56-7EF4-AEFB-7589-954EA7324191}"/>
          </ac:spMkLst>
        </pc:spChg>
        <pc:spChg chg="add del mod">
          <ac:chgData name="Adam H. Lisbon" userId="62c0e967-588e-4c57-8cc9-cef9f52f5e5d" providerId="ADAL" clId="{BA038F45-9805-47C7-8D8F-50CC836812DC}" dt="2024-06-27T16:47:50.682" v="245" actId="478"/>
          <ac:spMkLst>
            <pc:docMk/>
            <pc:sldMk cId="2547110188" sldId="256"/>
            <ac:spMk id="12" creationId="{1F7CE551-D1E1-AC7F-6955-9226373735B0}"/>
          </ac:spMkLst>
        </pc:spChg>
        <pc:spChg chg="add mod topLvl">
          <ac:chgData name="Adam H. Lisbon" userId="62c0e967-588e-4c57-8cc9-cef9f52f5e5d" providerId="ADAL" clId="{BA038F45-9805-47C7-8D8F-50CC836812DC}" dt="2024-06-27T17:32:35.074" v="1179" actId="113"/>
          <ac:spMkLst>
            <pc:docMk/>
            <pc:sldMk cId="2547110188" sldId="256"/>
            <ac:spMk id="13" creationId="{2EAA925A-3E3F-FA6C-27B2-BE5AAF644465}"/>
          </ac:spMkLst>
        </pc:spChg>
        <pc:spChg chg="add mod topLvl">
          <ac:chgData name="Adam H. Lisbon" userId="62c0e967-588e-4c57-8cc9-cef9f52f5e5d" providerId="ADAL" clId="{BA038F45-9805-47C7-8D8F-50CC836812DC}" dt="2024-06-27T17:23:50.934" v="985" actId="20577"/>
          <ac:spMkLst>
            <pc:docMk/>
            <pc:sldMk cId="2547110188" sldId="256"/>
            <ac:spMk id="14" creationId="{BB012A6E-8DC8-D7DE-CF93-38E50FD9178C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15" creationId="{AD89C5C0-65E3-5F50-AC0F-5BB38F1DB8DC}"/>
          </ac:spMkLst>
        </pc:spChg>
        <pc:spChg chg="add mod topLvl">
          <ac:chgData name="Adam H. Lisbon" userId="62c0e967-588e-4c57-8cc9-cef9f52f5e5d" providerId="ADAL" clId="{BA038F45-9805-47C7-8D8F-50CC836812DC}" dt="2024-06-27T17:23:58.182" v="989" actId="20577"/>
          <ac:spMkLst>
            <pc:docMk/>
            <pc:sldMk cId="2547110188" sldId="256"/>
            <ac:spMk id="16" creationId="{5A476F10-24A4-6085-CD5C-0C7073F8EAF4}"/>
          </ac:spMkLst>
        </pc:spChg>
        <pc:spChg chg="add del mod">
          <ac:chgData name="Adam H. Lisbon" userId="62c0e967-588e-4c57-8cc9-cef9f52f5e5d" providerId="ADAL" clId="{BA038F45-9805-47C7-8D8F-50CC836812DC}" dt="2024-06-27T17:03:36.824" v="462" actId="478"/>
          <ac:spMkLst>
            <pc:docMk/>
            <pc:sldMk cId="2547110188" sldId="256"/>
            <ac:spMk id="17" creationId="{3186256D-A8D7-4CFC-B4B5-36B6080C2DAE}"/>
          </ac:spMkLst>
        </pc:spChg>
        <pc:spChg chg="add mod topLvl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19" creationId="{FBB533FB-879D-9818-2381-45750820A443}"/>
          </ac:spMkLst>
        </pc:spChg>
        <pc:spChg chg="add mod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20" creationId="{05565E5B-21E3-DE74-5AFC-BE8171EC9404}"/>
          </ac:spMkLst>
        </pc:spChg>
        <pc:spChg chg="add mod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21" creationId="{B35351F2-EDB1-4D7D-91FE-15D9A9EB81B7}"/>
          </ac:spMkLst>
        </pc:spChg>
        <pc:spChg chg="add mod">
          <ac:chgData name="Adam H. Lisbon" userId="62c0e967-588e-4c57-8cc9-cef9f52f5e5d" providerId="ADAL" clId="{BA038F45-9805-47C7-8D8F-50CC836812DC}" dt="2024-06-27T17:20:38.777" v="783" actId="165"/>
          <ac:spMkLst>
            <pc:docMk/>
            <pc:sldMk cId="2547110188" sldId="256"/>
            <ac:spMk id="22" creationId="{F8DEBC82-1866-4D58-6D1E-23317DC25F61}"/>
          </ac:spMkLst>
        </pc:spChg>
        <pc:spChg chg="add mod ord topLvl">
          <ac:chgData name="Adam H. Lisbon" userId="62c0e967-588e-4c57-8cc9-cef9f52f5e5d" providerId="ADAL" clId="{BA038F45-9805-47C7-8D8F-50CC836812DC}" dt="2024-06-27T17:20:54.316" v="787" actId="164"/>
          <ac:spMkLst>
            <pc:docMk/>
            <pc:sldMk cId="2547110188" sldId="256"/>
            <ac:spMk id="37" creationId="{A7C58722-9D69-096D-B5AB-A36C9AF03CC6}"/>
          </ac:spMkLst>
        </pc:spChg>
        <pc:spChg chg="del mod topLvl">
          <ac:chgData name="Adam H. Lisbon" userId="62c0e967-588e-4c57-8cc9-cef9f52f5e5d" providerId="ADAL" clId="{BA038F45-9805-47C7-8D8F-50CC836812DC}" dt="2024-06-27T17:20:32.194" v="781" actId="478"/>
          <ac:spMkLst>
            <pc:docMk/>
            <pc:sldMk cId="2547110188" sldId="256"/>
            <ac:spMk id="43" creationId="{07EB29FE-AB84-A6F2-7A8D-7582CF684DCC}"/>
          </ac:spMkLst>
        </pc:spChg>
        <pc:spChg chg="mod">
          <ac:chgData name="Adam H. Lisbon" userId="62c0e967-588e-4c57-8cc9-cef9f52f5e5d" providerId="ADAL" clId="{BA038F45-9805-47C7-8D8F-50CC836812DC}" dt="2024-06-27T17:20:03.404" v="779" actId="20577"/>
          <ac:spMkLst>
            <pc:docMk/>
            <pc:sldMk cId="2547110188" sldId="256"/>
            <ac:spMk id="45" creationId="{705C2AD4-F4AB-4151-90A6-1BAD87E4C7AF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3" creationId="{7DDD0BCA-4D26-7769-C1B9-555871269275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4" creationId="{372F8442-F935-3A67-2D7C-AFD22E90FA12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5" creationId="{8E874766-CCF0-EA85-0EDC-551B741B8FDC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6" creationId="{2A5DE869-3E99-0919-C3AC-A6DC82B1FB29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7" creationId="{171F2A44-C281-38DA-FF32-9AB134DC137B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8" creationId="{1CB4DDDB-C7A8-6C52-13AF-4296BDE4440E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59" creationId="{D540E5D5-DC0F-9CA2-BCEF-CDB0AF7E01E8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0" creationId="{FA6AFE89-9EC7-D29E-F0F8-7F6A9AE26D1A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1" creationId="{6E9F55C0-DCB6-1F98-9B9A-71D103942B06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2" creationId="{7537B795-764E-9572-B3DA-DCC78A141849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3" creationId="{07BB0047-7CEE-1BB4-888A-86FDCC9F00F5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4" creationId="{8251B08D-DFB5-E6C6-00FF-544681B88E3A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5" creationId="{F17F2E86-C234-6B91-EF0D-9AD4396E3A48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6" creationId="{17F02A8D-F5AC-545D-8E07-B44F530B7EF9}"/>
          </ac:spMkLst>
        </pc:spChg>
        <pc:spChg chg="mod">
          <ac:chgData name="Adam H. Lisbon" userId="62c0e967-588e-4c57-8cc9-cef9f52f5e5d" providerId="ADAL" clId="{BA038F45-9805-47C7-8D8F-50CC836812DC}" dt="2024-06-27T17:19:52.116" v="760"/>
          <ac:spMkLst>
            <pc:docMk/>
            <pc:sldMk cId="2547110188" sldId="256"/>
            <ac:spMk id="67" creationId="{C8948CF1-5D83-ACFA-1AAF-D58CF0386AA5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70" creationId="{6329A0E7-D498-7EE7-9B7D-CF8BF8956BA9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72" creationId="{16A0E787-C66F-9B13-17E9-D1BBE06C58D6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0" creationId="{189506C1-792F-0DDC-B246-FC7568458023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1" creationId="{012D2BD5-2DC6-6E60-B9C0-87B221594CC2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2" creationId="{B5A77B3A-0BBA-7032-297D-02783FE9EE85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3" creationId="{34CAC220-E120-E4BF-B7AF-9DCD4BDEB0AA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4" creationId="{F0618F10-F6A0-9EAF-37F1-D17160C1F0CD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5" creationId="{50130CAF-DE3C-7254-AD76-B44BE128D645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6" creationId="{74A6753A-FAE0-CC03-D116-54C615E55D3C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7" creationId="{45011D09-C2F9-8F41-7D44-85D32A8E99C2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8" creationId="{E4388B26-3A99-CC1C-BB90-BAEF874FFA76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89" creationId="{951CA1C8-F122-20C6-346A-F8697BD3BC92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90" creationId="{9D04DBCE-3CEA-45C5-E118-4EF61A5E7F5B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91" creationId="{91307F40-FFCD-4882-9753-A3E2BB473082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92" creationId="{D2FAA62D-2BE5-FFE4-A984-E338AA6BD4C4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93" creationId="{AF0C5C18-7471-2537-66B1-BF7A4D9B5461}"/>
          </ac:spMkLst>
        </pc:spChg>
        <pc:spChg chg="mod">
          <ac:chgData name="Adam H. Lisbon" userId="62c0e967-588e-4c57-8cc9-cef9f52f5e5d" providerId="ADAL" clId="{BA038F45-9805-47C7-8D8F-50CC836812DC}" dt="2024-06-27T17:21:00.782" v="789"/>
          <ac:spMkLst>
            <pc:docMk/>
            <pc:sldMk cId="2547110188" sldId="256"/>
            <ac:spMk id="94" creationId="{A4DCB36E-A7DE-4B53-7F0E-838A86169BF5}"/>
          </ac:spMkLst>
        </pc:spChg>
        <pc:spChg chg="mod">
          <ac:chgData name="Adam H. Lisbon" userId="62c0e967-588e-4c57-8cc9-cef9f52f5e5d" providerId="ADAL" clId="{BA038F45-9805-47C7-8D8F-50CC836812DC}" dt="2024-06-27T17:41:46.621" v="1727" actId="1076"/>
          <ac:spMkLst>
            <pc:docMk/>
            <pc:sldMk cId="2547110188" sldId="256"/>
            <ac:spMk id="96" creationId="{E86E5519-AB82-970B-FBBF-02DD4D38FB2B}"/>
          </ac:spMkLst>
        </pc:spChg>
        <pc:spChg chg="mod">
          <ac:chgData name="Adam H. Lisbon" userId="62c0e967-588e-4c57-8cc9-cef9f52f5e5d" providerId="ADAL" clId="{BA038F45-9805-47C7-8D8F-50CC836812DC}" dt="2024-06-27T17:21:15.873" v="813" actId="20577"/>
          <ac:spMkLst>
            <pc:docMk/>
            <pc:sldMk cId="2547110188" sldId="256"/>
            <ac:spMk id="98" creationId="{B3C0103C-C113-70CD-920C-AC5B56D091B5}"/>
          </ac:spMkLst>
        </pc:spChg>
        <pc:spChg chg="del mod">
          <ac:chgData name="Adam H. Lisbon" userId="62c0e967-588e-4c57-8cc9-cef9f52f5e5d" providerId="ADAL" clId="{BA038F45-9805-47C7-8D8F-50CC836812DC}" dt="2024-06-27T17:42:01.190" v="1728" actId="478"/>
          <ac:spMkLst>
            <pc:docMk/>
            <pc:sldMk cId="2547110188" sldId="256"/>
            <ac:spMk id="106" creationId="{D847906B-42EB-33E5-A15C-3FACB4C97B47}"/>
          </ac:spMkLst>
        </pc:spChg>
        <pc:spChg chg="del mod">
          <ac:chgData name="Adam H. Lisbon" userId="62c0e967-588e-4c57-8cc9-cef9f52f5e5d" providerId="ADAL" clId="{BA038F45-9805-47C7-8D8F-50CC836812DC}" dt="2024-06-27T17:40:13.922" v="1482" actId="478"/>
          <ac:spMkLst>
            <pc:docMk/>
            <pc:sldMk cId="2547110188" sldId="256"/>
            <ac:spMk id="107" creationId="{7BF194C3-35E6-9D07-DDB9-89003CED9303}"/>
          </ac:spMkLst>
        </pc:spChg>
        <pc:spChg chg="mod">
          <ac:chgData name="Adam H. Lisbon" userId="62c0e967-588e-4c57-8cc9-cef9f52f5e5d" providerId="ADAL" clId="{BA038F45-9805-47C7-8D8F-50CC836812DC}" dt="2024-06-27T17:21:04.356" v="790"/>
          <ac:spMkLst>
            <pc:docMk/>
            <pc:sldMk cId="2547110188" sldId="256"/>
            <ac:spMk id="108" creationId="{064272DB-442D-CD60-E8E1-0D0564BDBEBA}"/>
          </ac:spMkLst>
        </pc:spChg>
        <pc:spChg chg="mod">
          <ac:chgData name="Adam H. Lisbon" userId="62c0e967-588e-4c57-8cc9-cef9f52f5e5d" providerId="ADAL" clId="{BA038F45-9805-47C7-8D8F-50CC836812DC}" dt="2024-06-27T17:21:04.356" v="790"/>
          <ac:spMkLst>
            <pc:docMk/>
            <pc:sldMk cId="2547110188" sldId="256"/>
            <ac:spMk id="109" creationId="{62551DD7-3A80-3E6C-0EB2-3A778A1D8513}"/>
          </ac:spMkLst>
        </pc:spChg>
        <pc:spChg chg="mod">
          <ac:chgData name="Adam H. Lisbon" userId="62c0e967-588e-4c57-8cc9-cef9f52f5e5d" providerId="ADAL" clId="{BA038F45-9805-47C7-8D8F-50CC836812DC}" dt="2024-06-27T17:21:04.356" v="790"/>
          <ac:spMkLst>
            <pc:docMk/>
            <pc:sldMk cId="2547110188" sldId="256"/>
            <ac:spMk id="110" creationId="{261F41B5-3573-DAC1-64FF-08383B3F109D}"/>
          </ac:spMkLst>
        </pc:spChg>
        <pc:spChg chg="mod">
          <ac:chgData name="Adam H. Lisbon" userId="62c0e967-588e-4c57-8cc9-cef9f52f5e5d" providerId="ADAL" clId="{BA038F45-9805-47C7-8D8F-50CC836812DC}" dt="2024-06-27T17:21:04.356" v="790"/>
          <ac:spMkLst>
            <pc:docMk/>
            <pc:sldMk cId="2547110188" sldId="256"/>
            <ac:spMk id="111" creationId="{BF5635EE-8E67-7D05-8A2A-42A15E9D7028}"/>
          </ac:spMkLst>
        </pc:spChg>
        <pc:spChg chg="mod">
          <ac:chgData name="Adam H. Lisbon" userId="62c0e967-588e-4c57-8cc9-cef9f52f5e5d" providerId="ADAL" clId="{BA038F45-9805-47C7-8D8F-50CC836812DC}" dt="2024-06-27T17:23:42.128" v="977" actId="20577"/>
          <ac:spMkLst>
            <pc:docMk/>
            <pc:sldMk cId="2547110188" sldId="256"/>
            <ac:spMk id="112" creationId="{55E039B9-58CD-8B7E-9112-0BC1577DA4EA}"/>
          </ac:spMkLst>
        </pc:spChg>
        <pc:spChg chg="mod">
          <ac:chgData name="Adam H. Lisbon" userId="62c0e967-588e-4c57-8cc9-cef9f52f5e5d" providerId="ADAL" clId="{BA038F45-9805-47C7-8D8F-50CC836812DC}" dt="2024-06-27T17:39:49.681" v="1479" actId="20577"/>
          <ac:spMkLst>
            <pc:docMk/>
            <pc:sldMk cId="2547110188" sldId="256"/>
            <ac:spMk id="113" creationId="{7243DE1A-D57A-3CC3-516B-C31979275431}"/>
          </ac:spMkLst>
        </pc:spChg>
        <pc:spChg chg="del mod">
          <ac:chgData name="Adam H. Lisbon" userId="62c0e967-588e-4c57-8cc9-cef9f52f5e5d" providerId="ADAL" clId="{BA038F45-9805-47C7-8D8F-50CC836812DC}" dt="2024-06-27T17:39:59.468" v="1480" actId="478"/>
          <ac:spMkLst>
            <pc:docMk/>
            <pc:sldMk cId="2547110188" sldId="256"/>
            <ac:spMk id="114" creationId="{416D7532-7A53-D372-1E3A-D178CE00526B}"/>
          </ac:spMkLst>
        </pc:spChg>
        <pc:spChg chg="mod">
          <ac:chgData name="Adam H. Lisbon" userId="62c0e967-588e-4c57-8cc9-cef9f52f5e5d" providerId="ADAL" clId="{BA038F45-9805-47C7-8D8F-50CC836812DC}" dt="2024-06-27T17:39:28.602" v="1420" actId="20577"/>
          <ac:spMkLst>
            <pc:docMk/>
            <pc:sldMk cId="2547110188" sldId="256"/>
            <ac:spMk id="115" creationId="{6926CDAF-4589-1FA3-A8A5-17A4724F64F6}"/>
          </ac:spMkLst>
        </pc:spChg>
        <pc:spChg chg="mod">
          <ac:chgData name="Adam H. Lisbon" userId="62c0e967-588e-4c57-8cc9-cef9f52f5e5d" providerId="ADAL" clId="{BA038F45-9805-47C7-8D8F-50CC836812DC}" dt="2024-06-27T17:39:25.311" v="1419" actId="20577"/>
          <ac:spMkLst>
            <pc:docMk/>
            <pc:sldMk cId="2547110188" sldId="256"/>
            <ac:spMk id="116" creationId="{27F88A5C-93A1-362C-E069-8DE1BDAA7FBB}"/>
          </ac:spMkLst>
        </pc:spChg>
        <pc:spChg chg="del mod">
          <ac:chgData name="Adam H. Lisbon" userId="62c0e967-588e-4c57-8cc9-cef9f52f5e5d" providerId="ADAL" clId="{BA038F45-9805-47C7-8D8F-50CC836812DC}" dt="2024-06-27T17:40:01.512" v="1481" actId="478"/>
          <ac:spMkLst>
            <pc:docMk/>
            <pc:sldMk cId="2547110188" sldId="256"/>
            <ac:spMk id="117" creationId="{457C2728-2C7A-9D57-7886-0A3E6C3D6898}"/>
          </ac:spMkLst>
        </pc:spChg>
        <pc:spChg chg="mod">
          <ac:chgData name="Adam H. Lisbon" userId="62c0e967-588e-4c57-8cc9-cef9f52f5e5d" providerId="ADAL" clId="{BA038F45-9805-47C7-8D8F-50CC836812DC}" dt="2024-06-27T17:21:04.356" v="790"/>
          <ac:spMkLst>
            <pc:docMk/>
            <pc:sldMk cId="2547110188" sldId="256"/>
            <ac:spMk id="118" creationId="{CDE205CC-1A49-F2EC-DE27-CCAC8BBBE229}"/>
          </ac:spMkLst>
        </pc:spChg>
        <pc:spChg chg="mod">
          <ac:chgData name="Adam H. Lisbon" userId="62c0e967-588e-4c57-8cc9-cef9f52f5e5d" providerId="ADAL" clId="{BA038F45-9805-47C7-8D8F-50CC836812DC}" dt="2024-06-27T17:21:53.034" v="874" actId="20577"/>
          <ac:spMkLst>
            <pc:docMk/>
            <pc:sldMk cId="2547110188" sldId="256"/>
            <ac:spMk id="119" creationId="{48BB5E1F-CA51-3A43-2B8E-1980C3FF24F3}"/>
          </ac:spMkLst>
        </pc:spChg>
        <pc:spChg chg="mod">
          <ac:chgData name="Adam H. Lisbon" userId="62c0e967-588e-4c57-8cc9-cef9f52f5e5d" providerId="ADAL" clId="{BA038F45-9805-47C7-8D8F-50CC836812DC}" dt="2024-06-27T17:41:40.505" v="1725" actId="1076"/>
          <ac:spMkLst>
            <pc:docMk/>
            <pc:sldMk cId="2547110188" sldId="256"/>
            <ac:spMk id="120" creationId="{DBFCF346-8BAE-41BF-133A-166146FA879E}"/>
          </ac:spMkLst>
        </pc:spChg>
        <pc:spChg chg="add mod">
          <ac:chgData name="Adam H. Lisbon" userId="62c0e967-588e-4c57-8cc9-cef9f52f5e5d" providerId="ADAL" clId="{BA038F45-9805-47C7-8D8F-50CC836812DC}" dt="2024-06-27T17:26:22.775" v="1055" actId="1035"/>
          <ac:spMkLst>
            <pc:docMk/>
            <pc:sldMk cId="2547110188" sldId="256"/>
            <ac:spMk id="121" creationId="{77264E8D-CE60-C89E-A919-8F51418DC8C2}"/>
          </ac:spMkLst>
        </pc:spChg>
        <pc:spChg chg="add mod">
          <ac:chgData name="Adam H. Lisbon" userId="62c0e967-588e-4c57-8cc9-cef9f52f5e5d" providerId="ADAL" clId="{BA038F45-9805-47C7-8D8F-50CC836812DC}" dt="2024-06-27T17:26:22.775" v="1055" actId="1035"/>
          <ac:spMkLst>
            <pc:docMk/>
            <pc:sldMk cId="2547110188" sldId="256"/>
            <ac:spMk id="122" creationId="{2551C1FF-A001-989E-9074-6EC49104EE82}"/>
          </ac:spMkLst>
        </pc:spChg>
        <pc:spChg chg="add mod">
          <ac:chgData name="Adam H. Lisbon" userId="62c0e967-588e-4c57-8cc9-cef9f52f5e5d" providerId="ADAL" clId="{BA038F45-9805-47C7-8D8F-50CC836812DC}" dt="2024-06-27T17:33:51.944" v="1194" actId="164"/>
          <ac:spMkLst>
            <pc:docMk/>
            <pc:sldMk cId="2547110188" sldId="256"/>
            <ac:spMk id="123" creationId="{9CDC7698-D773-3BD5-0C3F-25EE2F9B0098}"/>
          </ac:spMkLst>
        </pc:spChg>
        <pc:spChg chg="add del mod">
          <ac:chgData name="Adam H. Lisbon" userId="62c0e967-588e-4c57-8cc9-cef9f52f5e5d" providerId="ADAL" clId="{BA038F45-9805-47C7-8D8F-50CC836812DC}" dt="2024-06-27T17:27:39.782" v="1063" actId="478"/>
          <ac:spMkLst>
            <pc:docMk/>
            <pc:sldMk cId="2547110188" sldId="256"/>
            <ac:spMk id="124" creationId="{919D1D6A-05C7-333A-7DF5-06E97D84A6E8}"/>
          </ac:spMkLst>
        </pc:spChg>
        <pc:spChg chg="add del mod">
          <ac:chgData name="Adam H. Lisbon" userId="62c0e967-588e-4c57-8cc9-cef9f52f5e5d" providerId="ADAL" clId="{BA038F45-9805-47C7-8D8F-50CC836812DC}" dt="2024-06-27T17:28:05.218" v="1066"/>
          <ac:spMkLst>
            <pc:docMk/>
            <pc:sldMk cId="2547110188" sldId="256"/>
            <ac:spMk id="125" creationId="{D3C1DB59-73B1-7834-B605-1958345D6F4E}"/>
          </ac:spMkLst>
        </pc:spChg>
        <pc:spChg chg="add mod topLvl">
          <ac:chgData name="Adam H. Lisbon" userId="62c0e967-588e-4c57-8cc9-cef9f52f5e5d" providerId="ADAL" clId="{BA038F45-9805-47C7-8D8F-50CC836812DC}" dt="2024-06-27T17:29:35.911" v="1106" actId="164"/>
          <ac:spMkLst>
            <pc:docMk/>
            <pc:sldMk cId="2547110188" sldId="256"/>
            <ac:spMk id="126" creationId="{AC54800B-2827-AF6B-E0F9-EA490B8E829E}"/>
          </ac:spMkLst>
        </pc:spChg>
        <pc:spChg chg="add mod topLvl">
          <ac:chgData name="Adam H. Lisbon" userId="62c0e967-588e-4c57-8cc9-cef9f52f5e5d" providerId="ADAL" clId="{BA038F45-9805-47C7-8D8F-50CC836812DC}" dt="2024-06-27T17:29:35.911" v="1106" actId="164"/>
          <ac:spMkLst>
            <pc:docMk/>
            <pc:sldMk cId="2547110188" sldId="256"/>
            <ac:spMk id="127" creationId="{DDB6C31B-7965-6642-9458-FB62E23F5B61}"/>
          </ac:spMkLst>
        </pc:spChg>
        <pc:spChg chg="add mod">
          <ac:chgData name="Adam H. Lisbon" userId="62c0e967-588e-4c57-8cc9-cef9f52f5e5d" providerId="ADAL" clId="{BA038F45-9805-47C7-8D8F-50CC836812DC}" dt="2024-06-27T17:33:11.472" v="1186" actId="1076"/>
          <ac:spMkLst>
            <pc:docMk/>
            <pc:sldMk cId="2547110188" sldId="256"/>
            <ac:spMk id="130" creationId="{E0C22759-50B6-6055-9D6D-597B26840A03}"/>
          </ac:spMkLst>
        </pc:spChg>
        <pc:spChg chg="add mod">
          <ac:chgData name="Adam H. Lisbon" userId="62c0e967-588e-4c57-8cc9-cef9f52f5e5d" providerId="ADAL" clId="{BA038F45-9805-47C7-8D8F-50CC836812DC}" dt="2024-06-27T17:32:18.551" v="1171" actId="113"/>
          <ac:spMkLst>
            <pc:docMk/>
            <pc:sldMk cId="2547110188" sldId="256"/>
            <ac:spMk id="131" creationId="{C319C6A6-61B1-390D-4186-CF7E629A3CC2}"/>
          </ac:spMkLst>
        </pc:spChg>
        <pc:spChg chg="add del mod">
          <ac:chgData name="Adam H. Lisbon" userId="62c0e967-588e-4c57-8cc9-cef9f52f5e5d" providerId="ADAL" clId="{BA038F45-9805-47C7-8D8F-50CC836812DC}" dt="2024-06-27T17:33:00.425" v="1183" actId="478"/>
          <ac:spMkLst>
            <pc:docMk/>
            <pc:sldMk cId="2547110188" sldId="256"/>
            <ac:spMk id="133" creationId="{A1D02693-1FB0-F253-8F16-FF41AA6C139F}"/>
          </ac:spMkLst>
        </pc:spChg>
        <pc:spChg chg="mod topLvl">
          <ac:chgData name="Adam H. Lisbon" userId="62c0e967-588e-4c57-8cc9-cef9f52f5e5d" providerId="ADAL" clId="{BA038F45-9805-47C7-8D8F-50CC836812DC}" dt="2024-06-27T17:36:44.123" v="1384" actId="164"/>
          <ac:spMkLst>
            <pc:docMk/>
            <pc:sldMk cId="2547110188" sldId="256"/>
            <ac:spMk id="137" creationId="{30184DBB-CEE0-97D5-CE23-0BF2CD6B145A}"/>
          </ac:spMkLst>
        </pc:spChg>
        <pc:spChg chg="mod topLvl">
          <ac:chgData name="Adam H. Lisbon" userId="62c0e967-588e-4c57-8cc9-cef9f52f5e5d" providerId="ADAL" clId="{BA038F45-9805-47C7-8D8F-50CC836812DC}" dt="2024-06-27T17:36:16.768" v="1381" actId="164"/>
          <ac:spMkLst>
            <pc:docMk/>
            <pc:sldMk cId="2547110188" sldId="256"/>
            <ac:spMk id="141" creationId="{8360B197-D007-2457-4C9E-660199C48CFE}"/>
          </ac:spMkLst>
        </pc:spChg>
        <pc:spChg chg="del mod">
          <ac:chgData name="Adam H. Lisbon" userId="62c0e967-588e-4c57-8cc9-cef9f52f5e5d" providerId="ADAL" clId="{BA038F45-9805-47C7-8D8F-50CC836812DC}" dt="2024-06-27T17:34:07.682" v="1198" actId="478"/>
          <ac:spMkLst>
            <pc:docMk/>
            <pc:sldMk cId="2547110188" sldId="256"/>
            <ac:spMk id="142" creationId="{1C5407BF-33AA-5DB3-3E9F-6D736AFB7201}"/>
          </ac:spMkLst>
        </pc:spChg>
        <pc:spChg chg="mod topLvl">
          <ac:chgData name="Adam H. Lisbon" userId="62c0e967-588e-4c57-8cc9-cef9f52f5e5d" providerId="ADAL" clId="{BA038F45-9805-47C7-8D8F-50CC836812DC}" dt="2024-06-27T17:36:37.167" v="1383" actId="164"/>
          <ac:spMkLst>
            <pc:docMk/>
            <pc:sldMk cId="2547110188" sldId="256"/>
            <ac:spMk id="143" creationId="{DAB080D1-D4D7-4256-6182-A25BFD7C7045}"/>
          </ac:spMkLst>
        </pc:spChg>
        <pc:spChg chg="del mod topLvl">
          <ac:chgData name="Adam H. Lisbon" userId="62c0e967-588e-4c57-8cc9-cef9f52f5e5d" providerId="ADAL" clId="{BA038F45-9805-47C7-8D8F-50CC836812DC}" dt="2024-06-27T17:34:21.530" v="1213" actId="478"/>
          <ac:spMkLst>
            <pc:docMk/>
            <pc:sldMk cId="2547110188" sldId="256"/>
            <ac:spMk id="144" creationId="{95C251BC-C723-4CFD-5BD3-1FAA6DE3A14D}"/>
          </ac:spMkLst>
        </pc:spChg>
        <pc:spChg chg="add mod">
          <ac:chgData name="Adam H. Lisbon" userId="62c0e967-588e-4c57-8cc9-cef9f52f5e5d" providerId="ADAL" clId="{BA038F45-9805-47C7-8D8F-50CC836812DC}" dt="2024-06-27T17:42:10.869" v="1729" actId="20577"/>
          <ac:spMkLst>
            <pc:docMk/>
            <pc:sldMk cId="2547110188" sldId="256"/>
            <ac:spMk id="145" creationId="{F84AAC88-47CA-3FAF-E673-E058C5C4308B}"/>
          </ac:spMkLst>
        </pc:spChg>
        <pc:grpChg chg="add del mod">
          <ac:chgData name="Adam H. Lisbon" userId="62c0e967-588e-4c57-8cc9-cef9f52f5e5d" providerId="ADAL" clId="{BA038F45-9805-47C7-8D8F-50CC836812DC}" dt="2024-06-27T17:11:24.890" v="633" actId="165"/>
          <ac:grpSpMkLst>
            <pc:docMk/>
            <pc:sldMk cId="2547110188" sldId="256"/>
            <ac:grpSpMk id="23" creationId="{51E0DED5-86F5-CC55-A606-5591238FB2B5}"/>
          </ac:grpSpMkLst>
        </pc:grpChg>
        <pc:grpChg chg="add del mod">
          <ac:chgData name="Adam H. Lisbon" userId="62c0e967-588e-4c57-8cc9-cef9f52f5e5d" providerId="ADAL" clId="{BA038F45-9805-47C7-8D8F-50CC836812DC}" dt="2024-06-27T17:11:26.656" v="634" actId="165"/>
          <ac:grpSpMkLst>
            <pc:docMk/>
            <pc:sldMk cId="2547110188" sldId="256"/>
            <ac:grpSpMk id="24" creationId="{2DA55C65-0C73-5F98-9EDC-8441B9CE8387}"/>
          </ac:grpSpMkLst>
        </pc:grpChg>
        <pc:grpChg chg="add del mod">
          <ac:chgData name="Adam H. Lisbon" userId="62c0e967-588e-4c57-8cc9-cef9f52f5e5d" providerId="ADAL" clId="{BA038F45-9805-47C7-8D8F-50CC836812DC}" dt="2024-06-27T17:11:28.423" v="635" actId="165"/>
          <ac:grpSpMkLst>
            <pc:docMk/>
            <pc:sldMk cId="2547110188" sldId="256"/>
            <ac:grpSpMk id="25" creationId="{3FD8DDE6-A726-C7BE-350B-22342D3AF49F}"/>
          </ac:grpSpMkLst>
        </pc:grpChg>
        <pc:grpChg chg="add del mod">
          <ac:chgData name="Adam H. Lisbon" userId="62c0e967-588e-4c57-8cc9-cef9f52f5e5d" providerId="ADAL" clId="{BA038F45-9805-47C7-8D8F-50CC836812DC}" dt="2024-06-27T17:12:42.188" v="644" actId="165"/>
          <ac:grpSpMkLst>
            <pc:docMk/>
            <pc:sldMk cId="2547110188" sldId="256"/>
            <ac:grpSpMk id="26" creationId="{A06C15BF-A25F-B8C1-0C17-7C6B3B66D5A5}"/>
          </ac:grpSpMkLst>
        </pc:grpChg>
        <pc:grpChg chg="add del mod">
          <ac:chgData name="Adam H. Lisbon" userId="62c0e967-588e-4c57-8cc9-cef9f52f5e5d" providerId="ADAL" clId="{BA038F45-9805-47C7-8D8F-50CC836812DC}" dt="2024-06-27T17:12:43.953" v="645" actId="165"/>
          <ac:grpSpMkLst>
            <pc:docMk/>
            <pc:sldMk cId="2547110188" sldId="256"/>
            <ac:grpSpMk id="27" creationId="{522498E9-C58B-2FD4-B66E-C38BE5A89AB6}"/>
          </ac:grpSpMkLst>
        </pc:grpChg>
        <pc:grpChg chg="add del mod">
          <ac:chgData name="Adam H. Lisbon" userId="62c0e967-588e-4c57-8cc9-cef9f52f5e5d" providerId="ADAL" clId="{BA038F45-9805-47C7-8D8F-50CC836812DC}" dt="2024-06-27T17:12:45.331" v="646" actId="165"/>
          <ac:grpSpMkLst>
            <pc:docMk/>
            <pc:sldMk cId="2547110188" sldId="256"/>
            <ac:grpSpMk id="28" creationId="{224B0F55-2F3E-67F9-1FAE-03726CBDFB68}"/>
          </ac:grpSpMkLst>
        </pc:grpChg>
        <pc:grpChg chg="add mod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29" creationId="{20FF5727-8B5A-E41B-FCC4-3F709EA96955}"/>
          </ac:grpSpMkLst>
        </pc:grpChg>
        <pc:grpChg chg="add mod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30" creationId="{149E7361-CC6C-2AD4-E3F0-99A56A94E279}"/>
          </ac:grpSpMkLst>
        </pc:grpChg>
        <pc:grpChg chg="add mod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31" creationId="{B2C000A1-0DD4-6228-DCAC-B60760EC8ABC}"/>
          </ac:grpSpMkLst>
        </pc:grpChg>
        <pc:grpChg chg="add mod topLvl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32" creationId="{0EE02F1F-C9E0-F6AA-0A87-5E22E0909E26}"/>
          </ac:grpSpMkLst>
        </pc:grpChg>
        <pc:grpChg chg="add mod topLvl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33" creationId="{31039752-BD8C-B151-FA70-C39C555BCCF2}"/>
          </ac:grpSpMkLst>
        </pc:grpChg>
        <pc:grpChg chg="add mod topLvl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34" creationId="{5C9678EC-768C-10A0-8DB0-2EA795F757B3}"/>
          </ac:grpSpMkLst>
        </pc:grpChg>
        <pc:grpChg chg="add mod topLvl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35" creationId="{61D0CF1D-3C7D-11F2-4AA8-EF18B1EC2ED9}"/>
          </ac:grpSpMkLst>
        </pc:grpChg>
        <pc:grpChg chg="add del mod">
          <ac:chgData name="Adam H. Lisbon" userId="62c0e967-588e-4c57-8cc9-cef9f52f5e5d" providerId="ADAL" clId="{BA038F45-9805-47C7-8D8F-50CC836812DC}" dt="2024-06-27T17:15:33.706" v="682" actId="165"/>
          <ac:grpSpMkLst>
            <pc:docMk/>
            <pc:sldMk cId="2547110188" sldId="256"/>
            <ac:grpSpMk id="36" creationId="{0A867E5C-8C90-8527-D94B-D2C6E3C80303}"/>
          </ac:grpSpMkLst>
        </pc:grpChg>
        <pc:grpChg chg="add del mod">
          <ac:chgData name="Adam H. Lisbon" userId="62c0e967-588e-4c57-8cc9-cef9f52f5e5d" providerId="ADAL" clId="{BA038F45-9805-47C7-8D8F-50CC836812DC}" dt="2024-06-27T17:18:25.654" v="748" actId="165"/>
          <ac:grpSpMkLst>
            <pc:docMk/>
            <pc:sldMk cId="2547110188" sldId="256"/>
            <ac:grpSpMk id="38" creationId="{A4574B6E-21DD-6D92-5BC2-F275B7354893}"/>
          </ac:grpSpMkLst>
        </pc:grpChg>
        <pc:grpChg chg="add mod topLvl">
          <ac:chgData name="Adam H. Lisbon" userId="62c0e967-588e-4c57-8cc9-cef9f52f5e5d" providerId="ADAL" clId="{BA038F45-9805-47C7-8D8F-50CC836812DC}" dt="2024-06-27T17:20:54.316" v="787" actId="164"/>
          <ac:grpSpMkLst>
            <pc:docMk/>
            <pc:sldMk cId="2547110188" sldId="256"/>
            <ac:grpSpMk id="39" creationId="{4A3D9CDC-6E14-2ADD-0BFD-DBE5194F61E0}"/>
          </ac:grpSpMkLst>
        </pc:grpChg>
        <pc:grpChg chg="add del mod">
          <ac:chgData name="Adam H. Lisbon" userId="62c0e967-588e-4c57-8cc9-cef9f52f5e5d" providerId="ADAL" clId="{BA038F45-9805-47C7-8D8F-50CC836812DC}" dt="2024-06-27T17:19:39.413" v="757" actId="165"/>
          <ac:grpSpMkLst>
            <pc:docMk/>
            <pc:sldMk cId="2547110188" sldId="256"/>
            <ac:grpSpMk id="40" creationId="{1D720FDC-37BC-3879-B0A2-8B21DBDA225B}"/>
          </ac:grpSpMkLst>
        </pc:grpChg>
        <pc:grpChg chg="add del mod">
          <ac:chgData name="Adam H. Lisbon" userId="62c0e967-588e-4c57-8cc9-cef9f52f5e5d" providerId="ADAL" clId="{BA038F45-9805-47C7-8D8F-50CC836812DC}" dt="2024-06-27T17:20:38.777" v="783" actId="165"/>
          <ac:grpSpMkLst>
            <pc:docMk/>
            <pc:sldMk cId="2547110188" sldId="256"/>
            <ac:grpSpMk id="41" creationId="{48F41BAD-F8C7-AFAD-249C-900A2A0A49C1}"/>
          </ac:grpSpMkLst>
        </pc:grpChg>
        <pc:grpChg chg="add del mod">
          <ac:chgData name="Adam H. Lisbon" userId="62c0e967-588e-4c57-8cc9-cef9f52f5e5d" providerId="ADAL" clId="{BA038F45-9805-47C7-8D8F-50CC836812DC}" dt="2024-06-27T17:20:32.194" v="781" actId="478"/>
          <ac:grpSpMkLst>
            <pc:docMk/>
            <pc:sldMk cId="2547110188" sldId="256"/>
            <ac:grpSpMk id="42" creationId="{B1D243A8-0132-0EE7-C562-95B9BEFC9CA4}"/>
          </ac:grpSpMkLst>
        </pc:grpChg>
        <pc:grpChg chg="del mod topLvl">
          <ac:chgData name="Adam H. Lisbon" userId="62c0e967-588e-4c57-8cc9-cef9f52f5e5d" providerId="ADAL" clId="{BA038F45-9805-47C7-8D8F-50CC836812DC}" dt="2024-06-27T17:20:36.030" v="782" actId="478"/>
          <ac:grpSpMkLst>
            <pc:docMk/>
            <pc:sldMk cId="2547110188" sldId="256"/>
            <ac:grpSpMk id="44" creationId="{C3B71C87-7D63-3A77-C843-A3E578ACDE4B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46" creationId="{15181D14-0166-FAAA-A325-A1E6A4262957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47" creationId="{A72CE95E-F99D-C3B3-C081-8A9370A89497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48" creationId="{5EC03E99-881C-0CB2-585E-03B9BF24A6C6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49" creationId="{947C108D-28DC-1895-CDD9-C7F21CCD0E37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50" creationId="{E7D70752-F1EE-6D19-2EC8-FEE57003B536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51" creationId="{8DE5B3C7-DC52-7F65-9EF9-E02719786E5B}"/>
          </ac:grpSpMkLst>
        </pc:grpChg>
        <pc:grpChg chg="mod">
          <ac:chgData name="Adam H. Lisbon" userId="62c0e967-588e-4c57-8cc9-cef9f52f5e5d" providerId="ADAL" clId="{BA038F45-9805-47C7-8D8F-50CC836812DC}" dt="2024-06-27T17:19:52.116" v="760"/>
          <ac:grpSpMkLst>
            <pc:docMk/>
            <pc:sldMk cId="2547110188" sldId="256"/>
            <ac:grpSpMk id="52" creationId="{EF98FB5F-8E0C-79EF-DFCD-AA3FBF58E01B}"/>
          </ac:grpSpMkLst>
        </pc:grpChg>
        <pc:grpChg chg="add mod">
          <ac:chgData name="Adam H. Lisbon" userId="62c0e967-588e-4c57-8cc9-cef9f52f5e5d" providerId="ADAL" clId="{BA038F45-9805-47C7-8D8F-50CC836812DC}" dt="2024-06-27T17:38:04.773" v="1394" actId="164"/>
          <ac:grpSpMkLst>
            <pc:docMk/>
            <pc:sldMk cId="2547110188" sldId="256"/>
            <ac:grpSpMk id="68" creationId="{8C962458-C4CC-6FA9-9703-9CE6D3DBA6B9}"/>
          </ac:grpSpMkLst>
        </pc:grpChg>
        <pc:grpChg chg="add 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69" creationId="{36B98D8D-E729-81E2-30AA-966CFF999A43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1" creationId="{5CCDF2EB-B9D0-5F1F-00BF-132B7A280F4F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3" creationId="{56799A4B-7572-467B-DABC-CEBD84E7EB56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4" creationId="{406BECA7-E201-9964-589E-E801D53C77CF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5" creationId="{C4DD2AB9-DCE9-C630-EB68-993F3329890B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6" creationId="{84F36E70-1A06-C7D1-4B79-A0CEA69C7381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7" creationId="{478F9249-1B54-20A8-B08E-785CD88DA9F5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8" creationId="{2708AE93-65C9-054D-E00F-0989E41B3DAA}"/>
          </ac:grpSpMkLst>
        </pc:grpChg>
        <pc:grpChg chg="mod">
          <ac:chgData name="Adam H. Lisbon" userId="62c0e967-588e-4c57-8cc9-cef9f52f5e5d" providerId="ADAL" clId="{BA038F45-9805-47C7-8D8F-50CC836812DC}" dt="2024-06-27T17:21:00.782" v="789"/>
          <ac:grpSpMkLst>
            <pc:docMk/>
            <pc:sldMk cId="2547110188" sldId="256"/>
            <ac:grpSpMk id="79" creationId="{53CD5BBB-5327-6860-63D5-709C2B35B66F}"/>
          </ac:grpSpMkLst>
        </pc:grpChg>
        <pc:grpChg chg="add mod">
          <ac:chgData name="Adam H. Lisbon" userId="62c0e967-588e-4c57-8cc9-cef9f52f5e5d" providerId="ADAL" clId="{BA038F45-9805-47C7-8D8F-50CC836812DC}" dt="2024-06-27T17:38:04.773" v="1394" actId="164"/>
          <ac:grpSpMkLst>
            <pc:docMk/>
            <pc:sldMk cId="2547110188" sldId="256"/>
            <ac:grpSpMk id="95" creationId="{5F113835-CF19-4A8E-4F17-DDF41574E483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97" creationId="{16C21E06-237A-517E-4ED9-28C158488FE5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99" creationId="{ADE56D90-F8FA-DD87-C442-EFC9171F5E8D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100" creationId="{0B0A946C-0C6E-C0BF-4E12-C38A10609FB0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101" creationId="{FFF6F99F-DA22-A3A3-C4DC-AACE5B81E467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102" creationId="{E06B2269-AF6D-5BDF-EFAA-51B7B3A59791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103" creationId="{B038AD12-28F7-AB2E-42B3-D1220B494915}"/>
          </ac:grpSpMkLst>
        </pc:grpChg>
        <pc:grpChg chg="mod">
          <ac:chgData name="Adam H. Lisbon" userId="62c0e967-588e-4c57-8cc9-cef9f52f5e5d" providerId="ADAL" clId="{BA038F45-9805-47C7-8D8F-50CC836812DC}" dt="2024-06-27T17:21:04.356" v="790"/>
          <ac:grpSpMkLst>
            <pc:docMk/>
            <pc:sldMk cId="2547110188" sldId="256"/>
            <ac:grpSpMk id="104" creationId="{E92F6479-AC24-D25F-5D12-23E5671286EE}"/>
          </ac:grpSpMkLst>
        </pc:grpChg>
        <pc:grpChg chg="del mod">
          <ac:chgData name="Adam H. Lisbon" userId="62c0e967-588e-4c57-8cc9-cef9f52f5e5d" providerId="ADAL" clId="{BA038F45-9805-47C7-8D8F-50CC836812DC}" dt="2024-06-27T17:40:13.922" v="1482" actId="478"/>
          <ac:grpSpMkLst>
            <pc:docMk/>
            <pc:sldMk cId="2547110188" sldId="256"/>
            <ac:grpSpMk id="105" creationId="{572A63C5-AAF5-6C8A-7781-20163F7C43BF}"/>
          </ac:grpSpMkLst>
        </pc:grpChg>
        <pc:grpChg chg="add del mod">
          <ac:chgData name="Adam H. Lisbon" userId="62c0e967-588e-4c57-8cc9-cef9f52f5e5d" providerId="ADAL" clId="{BA038F45-9805-47C7-8D8F-50CC836812DC}" dt="2024-06-27T17:29:26.160" v="1104" actId="165"/>
          <ac:grpSpMkLst>
            <pc:docMk/>
            <pc:sldMk cId="2547110188" sldId="256"/>
            <ac:grpSpMk id="128" creationId="{A357A182-3624-BE1B-54BF-90E5B0503F01}"/>
          </ac:grpSpMkLst>
        </pc:grpChg>
        <pc:grpChg chg="add mod">
          <ac:chgData name="Adam H. Lisbon" userId="62c0e967-588e-4c57-8cc9-cef9f52f5e5d" providerId="ADAL" clId="{BA038F45-9805-47C7-8D8F-50CC836812DC}" dt="2024-06-27T17:33:40.682" v="1191" actId="164"/>
          <ac:grpSpMkLst>
            <pc:docMk/>
            <pc:sldMk cId="2547110188" sldId="256"/>
            <ac:grpSpMk id="129" creationId="{834D5493-C891-685C-7ACD-3DF7B60E9279}"/>
          </ac:grpSpMkLst>
        </pc:grpChg>
        <pc:grpChg chg="add mod">
          <ac:chgData name="Adam H. Lisbon" userId="62c0e967-588e-4c57-8cc9-cef9f52f5e5d" providerId="ADAL" clId="{BA038F45-9805-47C7-8D8F-50CC836812DC}" dt="2024-06-27T17:33:40.682" v="1191" actId="164"/>
          <ac:grpSpMkLst>
            <pc:docMk/>
            <pc:sldMk cId="2547110188" sldId="256"/>
            <ac:grpSpMk id="132" creationId="{B2645909-F973-9BD5-BDAD-484C038A8DB9}"/>
          </ac:grpSpMkLst>
        </pc:grpChg>
        <pc:grpChg chg="add mod">
          <ac:chgData name="Adam H. Lisbon" userId="62c0e967-588e-4c57-8cc9-cef9f52f5e5d" providerId="ADAL" clId="{BA038F45-9805-47C7-8D8F-50CC836812DC}" dt="2024-06-27T17:33:51.944" v="1194" actId="164"/>
          <ac:grpSpMkLst>
            <pc:docMk/>
            <pc:sldMk cId="2547110188" sldId="256"/>
            <ac:grpSpMk id="134" creationId="{9319BB31-3CC8-EE96-355E-33C39976F4E6}"/>
          </ac:grpSpMkLst>
        </pc:grpChg>
        <pc:grpChg chg="add mod">
          <ac:chgData name="Adam H. Lisbon" userId="62c0e967-588e-4c57-8cc9-cef9f52f5e5d" providerId="ADAL" clId="{BA038F45-9805-47C7-8D8F-50CC836812DC}" dt="2024-06-27T17:37:19.305" v="1389" actId="164"/>
          <ac:grpSpMkLst>
            <pc:docMk/>
            <pc:sldMk cId="2547110188" sldId="256"/>
            <ac:grpSpMk id="135" creationId="{B8A03110-4187-22D0-0377-E7530C26A046}"/>
          </ac:grpSpMkLst>
        </pc:grpChg>
        <pc:grpChg chg="add del mod">
          <ac:chgData name="Adam H. Lisbon" userId="62c0e967-588e-4c57-8cc9-cef9f52f5e5d" providerId="ADAL" clId="{BA038F45-9805-47C7-8D8F-50CC836812DC}" dt="2024-06-27T17:34:03.318" v="1197" actId="165"/>
          <ac:grpSpMkLst>
            <pc:docMk/>
            <pc:sldMk cId="2547110188" sldId="256"/>
            <ac:grpSpMk id="136" creationId="{EBBB2E09-DE91-C7B2-A3F3-CC93448C9E8D}"/>
          </ac:grpSpMkLst>
        </pc:grpChg>
        <pc:grpChg chg="del mod topLvl">
          <ac:chgData name="Adam H. Lisbon" userId="62c0e967-588e-4c57-8cc9-cef9f52f5e5d" providerId="ADAL" clId="{BA038F45-9805-47C7-8D8F-50CC836812DC}" dt="2024-06-27T17:34:18.558" v="1212" actId="165"/>
          <ac:grpSpMkLst>
            <pc:docMk/>
            <pc:sldMk cId="2547110188" sldId="256"/>
            <ac:grpSpMk id="138" creationId="{BB1953EE-8268-64FA-A32D-D6C3DE1FF137}"/>
          </ac:grpSpMkLst>
        </pc:grpChg>
        <pc:grpChg chg="del mod topLvl">
          <ac:chgData name="Adam H. Lisbon" userId="62c0e967-588e-4c57-8cc9-cef9f52f5e5d" providerId="ADAL" clId="{BA038F45-9805-47C7-8D8F-50CC836812DC}" dt="2024-06-27T17:34:21.530" v="1213" actId="478"/>
          <ac:grpSpMkLst>
            <pc:docMk/>
            <pc:sldMk cId="2547110188" sldId="256"/>
            <ac:grpSpMk id="139" creationId="{1EA13DB2-9C03-2C65-C30C-2AACEDD5182C}"/>
          </ac:grpSpMkLst>
        </pc:grpChg>
        <pc:grpChg chg="del mod">
          <ac:chgData name="Adam H. Lisbon" userId="62c0e967-588e-4c57-8cc9-cef9f52f5e5d" providerId="ADAL" clId="{BA038F45-9805-47C7-8D8F-50CC836812DC}" dt="2024-06-27T17:34:07.682" v="1198" actId="478"/>
          <ac:grpSpMkLst>
            <pc:docMk/>
            <pc:sldMk cId="2547110188" sldId="256"/>
            <ac:grpSpMk id="140" creationId="{D7D078C5-2B04-F93E-E306-C7E931C60597}"/>
          </ac:grpSpMkLst>
        </pc:grpChg>
        <pc:grpChg chg="add mod">
          <ac:chgData name="Adam H. Lisbon" userId="62c0e967-588e-4c57-8cc9-cef9f52f5e5d" providerId="ADAL" clId="{BA038F45-9805-47C7-8D8F-50CC836812DC}" dt="2024-06-27T17:36:37.167" v="1383" actId="164"/>
          <ac:grpSpMkLst>
            <pc:docMk/>
            <pc:sldMk cId="2547110188" sldId="256"/>
            <ac:grpSpMk id="146" creationId="{AF027CAD-737A-D0F7-2501-EAE6E3B5C714}"/>
          </ac:grpSpMkLst>
        </pc:grpChg>
        <pc:grpChg chg="add mod">
          <ac:chgData name="Adam H. Lisbon" userId="62c0e967-588e-4c57-8cc9-cef9f52f5e5d" providerId="ADAL" clId="{BA038F45-9805-47C7-8D8F-50CC836812DC}" dt="2024-06-27T17:36:44.123" v="1384" actId="164"/>
          <ac:grpSpMkLst>
            <pc:docMk/>
            <pc:sldMk cId="2547110188" sldId="256"/>
            <ac:grpSpMk id="147" creationId="{B7E7CC29-614D-0AF5-907E-D763D21B5C73}"/>
          </ac:grpSpMkLst>
        </pc:grpChg>
        <pc:grpChg chg="add mod">
          <ac:chgData name="Adam H. Lisbon" userId="62c0e967-588e-4c57-8cc9-cef9f52f5e5d" providerId="ADAL" clId="{BA038F45-9805-47C7-8D8F-50CC836812DC}" dt="2024-06-27T17:37:19.305" v="1389" actId="164"/>
          <ac:grpSpMkLst>
            <pc:docMk/>
            <pc:sldMk cId="2547110188" sldId="256"/>
            <ac:grpSpMk id="148" creationId="{AA49DB82-5387-ADE9-4D82-7BF0E17386B0}"/>
          </ac:grpSpMkLst>
        </pc:grpChg>
        <pc:grpChg chg="add mod">
          <ac:chgData name="Adam H. Lisbon" userId="62c0e967-588e-4c57-8cc9-cef9f52f5e5d" providerId="ADAL" clId="{BA038F45-9805-47C7-8D8F-50CC836812DC}" dt="2024-06-27T17:38:04.773" v="1394" actId="164"/>
          <ac:grpSpMkLst>
            <pc:docMk/>
            <pc:sldMk cId="2547110188" sldId="256"/>
            <ac:grpSpMk id="149" creationId="{5EA06C5E-84CA-9339-3182-27635045B675}"/>
          </ac:grpSpMkLst>
        </pc:grpChg>
        <pc:grpChg chg="add mod">
          <ac:chgData name="Adam H. Lisbon" userId="62c0e967-588e-4c57-8cc9-cef9f52f5e5d" providerId="ADAL" clId="{BA038F45-9805-47C7-8D8F-50CC836812DC}" dt="2024-06-27T17:38:10.335" v="1395" actId="12789"/>
          <ac:grpSpMkLst>
            <pc:docMk/>
            <pc:sldMk cId="2547110188" sldId="256"/>
            <ac:grpSpMk id="150" creationId="{4EB3DCEF-CAAE-49FE-E849-EFA82A1567AF}"/>
          </ac:grpSpMkLst>
        </pc:grpChg>
        <pc:picChg chg="add del mod">
          <ac:chgData name="Adam H. Lisbon" userId="62c0e967-588e-4c57-8cc9-cef9f52f5e5d" providerId="ADAL" clId="{BA038F45-9805-47C7-8D8F-50CC836812DC}" dt="2024-06-27T17:04:21.237" v="464" actId="478"/>
          <ac:picMkLst>
            <pc:docMk/>
            <pc:sldMk cId="2547110188" sldId="256"/>
            <ac:picMk id="18" creationId="{A195F30F-1C37-B6AE-6737-7C43D9153D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F538-D038-3299-ACE0-83644DC9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A9216-28B2-D265-A338-7E71D515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44F7-D0A5-5BB5-AA63-6C8F0A6F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F0EC-D25A-EE84-B1B0-CA4CFB76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B4B1-5D1B-BA55-D787-FD456144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ADC9-8431-0DB6-A5D1-A6D162E3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6A236-E0DC-0CDC-D1C9-1124D5793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99D4-4026-2864-CF85-F1AA1761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9A89-B54D-696F-BA4F-6CB3373A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D4DB-BDBF-1DBA-92D7-F629B0B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1EDAE-D46F-18CD-71DF-6CEEC399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957D-3A8A-4228-AC9D-EC12BE4A6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E7F0-6765-132D-25E9-0C1DC975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791E-1015-EBE1-3927-8D2DD016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8B1C-098B-2013-8154-106CE39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30E-056C-6568-87EF-274808A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7C07-7D56-928C-0046-50497021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69BF-5D46-754D-B64E-0867D24F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638E-8C86-8E38-7B96-D67C31A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4B72-6AF3-3DC1-5297-BAD616CF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22F5-545E-0F49-910C-13049D8A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107F8-01FE-28A6-FCEE-892D8C8F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AF7D-83D6-E9AF-04D5-722148EA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67DE-B20D-A935-E121-98FD6574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F7CA-F8A6-F338-E71B-0098E4A8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32EE-4468-CE38-9BCE-594D56F2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2EE6-1ED0-9F0B-BC5C-E9ABF0A0C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EA23-6B9D-6590-8049-82A759690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D781-DECC-8C63-8919-EDB4B975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474A-0293-0687-7FD7-1E1E9DAC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4D4B-923B-F01E-61D5-793F81C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41E7-4912-2760-0F02-B30382DD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73FBF-A8B6-67D1-386F-CB61CC98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D2FFD-BEB7-495A-9853-ABC4EA5F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ED5E9-4B14-702F-1687-1BC69F2CB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DBBB7-E952-9DE4-02C2-C20DA6CD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86945-6689-86E4-5F19-CA19C992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1599F-B8B7-7AF6-8107-4058113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8328E-7873-3D0B-C739-BDC69F19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13D8-B51D-2729-E219-86DDE85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D17AD-8E5D-50E0-E982-2B11A437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1C80-C12B-545D-20BE-1F3AFB7E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206CF-48BE-D7BB-8550-12876ECB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9B983-DEF2-496C-9C17-B942D1B3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1E3E-6380-7900-C902-5A728703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69A27-3FC2-B56A-41D7-3DA99F8B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45D1-8237-7EFE-8D9D-9740B5CB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6BE0-CC44-ABEE-33D2-10CADAF6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4436E-DEAD-3081-E1D5-77A9576E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18B8-31F4-6454-2107-DD0BCE94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8AC7C-C270-1E5C-7671-9D328954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A3A70-BA43-ADEB-457B-E659FE74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109C-0847-CF38-4BDE-864433A4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0C1D6-C811-BF30-4235-103C0F6D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93EF-08E2-49EF-36A2-97B89151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3F19-F6ED-6840-E413-F8490CF7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1F6A-0496-C954-DD5D-2BEE3189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9B78-C463-2AF5-98B4-D89C472F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552BD-73FC-EC74-9390-B0B613D4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0A3DB-5989-1B20-EEC9-2FF85FC0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5BA1-B279-B53D-896A-AE0EF05C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E544-A49D-4C79-9375-14D368F0D7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BFFE-5F11-26AB-6B37-092F492DC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79A3-CA14-1BB6-BB2A-8021D776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AC06-53C8-473A-BF75-93C287E2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77264E8D-CE60-C89E-A919-8F51418DC8C2}"/>
              </a:ext>
            </a:extLst>
          </p:cNvPr>
          <p:cNvSpPr txBox="1"/>
          <p:nvPr/>
        </p:nvSpPr>
        <p:spPr>
          <a:xfrm>
            <a:off x="4458645" y="3733199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record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51C1FF-A001-989E-9074-6EC49104EE82}"/>
              </a:ext>
            </a:extLst>
          </p:cNvPr>
          <p:cNvSpPr txBox="1"/>
          <p:nvPr/>
        </p:nvSpPr>
        <p:spPr>
          <a:xfrm>
            <a:off x="5692424" y="373319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B3DCEF-CAAE-49FE-E849-EFA82A1567AF}"/>
              </a:ext>
            </a:extLst>
          </p:cNvPr>
          <p:cNvGrpSpPr/>
          <p:nvPr/>
        </p:nvGrpSpPr>
        <p:grpSpPr>
          <a:xfrm>
            <a:off x="310143" y="153941"/>
            <a:ext cx="11571714" cy="6550118"/>
            <a:chOff x="310143" y="247172"/>
            <a:chExt cx="11571714" cy="65501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DF1C8F-1A0D-2123-F83C-313E18F4AFB3}"/>
                </a:ext>
              </a:extLst>
            </p:cNvPr>
            <p:cNvSpPr txBox="1"/>
            <p:nvPr/>
          </p:nvSpPr>
          <p:spPr>
            <a:xfrm>
              <a:off x="3870070" y="247172"/>
              <a:ext cx="4451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ngenial Black" panose="02000503040000020004" pitchFamily="2" charset="0"/>
                </a:rPr>
                <a:t>Hot Key Guide for </a:t>
              </a:r>
              <a:r>
                <a:rPr lang="en-US" sz="2800" b="1" dirty="0" err="1">
                  <a:latin typeface="Congenial Black" panose="02000503040000020004" pitchFamily="2" charset="0"/>
                </a:rPr>
                <a:t>CJKmP</a:t>
              </a:r>
              <a:endParaRPr lang="en-US" sz="2800" b="1" dirty="0">
                <a:latin typeface="Congenial Black" panose="02000503040000020004" pitchFamily="2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C962458-C4CC-6FA9-9703-9CE6D3DBA6B9}"/>
                </a:ext>
              </a:extLst>
            </p:cNvPr>
            <p:cNvGrpSpPr/>
            <p:nvPr/>
          </p:nvGrpSpPr>
          <p:grpSpPr>
            <a:xfrm>
              <a:off x="310143" y="905607"/>
              <a:ext cx="11571714" cy="2248270"/>
              <a:chOff x="310143" y="2304865"/>
              <a:chExt cx="11571714" cy="224827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C58722-9D69-096D-B5AB-A36C9AF03CC6}"/>
                  </a:ext>
                </a:extLst>
              </p:cNvPr>
              <p:cNvSpPr/>
              <p:nvPr/>
            </p:nvSpPr>
            <p:spPr>
              <a:xfrm>
                <a:off x="310143" y="2304865"/>
                <a:ext cx="11571714" cy="22482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A3D9CDC-6E14-2ADD-0BFD-DBE5194F61E0}"/>
                  </a:ext>
                </a:extLst>
              </p:cNvPr>
              <p:cNvGrpSpPr/>
              <p:nvPr/>
            </p:nvGrpSpPr>
            <p:grpSpPr>
              <a:xfrm>
                <a:off x="469946" y="2386102"/>
                <a:ext cx="11279183" cy="2085797"/>
                <a:chOff x="469946" y="1257837"/>
                <a:chExt cx="11279183" cy="208579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533FB-879D-9818-2381-45750820A443}"/>
                    </a:ext>
                  </a:extLst>
                </p:cNvPr>
                <p:cNvSpPr txBox="1"/>
                <p:nvPr/>
              </p:nvSpPr>
              <p:spPr>
                <a:xfrm>
                  <a:off x="494792" y="1257837"/>
                  <a:ext cx="4443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genial Black" panose="020F0502020204030204" pitchFamily="2" charset="0"/>
                      <a:cs typeface="Aptos Serif" panose="020B0502040204020203" pitchFamily="18" charset="0"/>
                    </a:rPr>
                    <a:t>Adding Bibliographic Data to the Spreadsheet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1039752-BD8C-B151-FA70-C39C555BCCF2}"/>
                    </a:ext>
                  </a:extLst>
                </p:cNvPr>
                <p:cNvGrpSpPr/>
                <p:nvPr/>
              </p:nvGrpSpPr>
              <p:grpSpPr>
                <a:xfrm>
                  <a:off x="1591897" y="1829992"/>
                  <a:ext cx="2517164" cy="1513642"/>
                  <a:chOff x="1591853" y="1661316"/>
                  <a:chExt cx="2517164" cy="151364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7B7A81B-0F8B-C34F-A712-86D46FBE1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91853" y="1661316"/>
                    <a:ext cx="1858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On Spreadsheet: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FF4F92C-9B30-AD8D-1E94-F3AFA7677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591853" y="2233471"/>
                    <a:ext cx="25171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On FirstSearch Results: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9867A20-D0BB-CBAE-082E-EECC995DF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591853" y="2805626"/>
                    <a:ext cx="24828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On FirstSearch Record: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C9678EC-768C-10A0-8DB0-2EA795F757B3}"/>
                    </a:ext>
                  </a:extLst>
                </p:cNvPr>
                <p:cNvGrpSpPr/>
                <p:nvPr/>
              </p:nvGrpSpPr>
              <p:grpSpPr>
                <a:xfrm>
                  <a:off x="4432011" y="1829992"/>
                  <a:ext cx="2235356" cy="1513642"/>
                  <a:chOff x="4518418" y="1661316"/>
                  <a:chExt cx="2235356" cy="1513642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633F6AD-856C-2377-5950-538E4F231F13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418" y="1661316"/>
                    <a:ext cx="17540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F1</a:t>
                    </a:r>
                    <a:r>
                      <a:rPr lang="en-US" dirty="0"/>
                      <a:t> or </a:t>
                    </a:r>
                    <a:r>
                      <a:rPr lang="en-US" b="1" dirty="0"/>
                      <a:t>Numpad+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85F1E56-7EF4-AEFB-7589-954EA73241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418" y="2233471"/>
                    <a:ext cx="21629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Find the best record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EAA925A-3E3F-FA6C-27B2-BE5AAF644465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418" y="2805626"/>
                    <a:ext cx="2235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F2</a:t>
                    </a:r>
                    <a:r>
                      <a:rPr lang="en-US" dirty="0"/>
                      <a:t> or </a:t>
                    </a:r>
                    <a:r>
                      <a:rPr lang="en-US" b="1" dirty="0"/>
                      <a:t>Numpad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Enter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1D0CF1D-3C7D-11F2-4AA8-EF18B1EC2ED9}"/>
                    </a:ext>
                  </a:extLst>
                </p:cNvPr>
                <p:cNvGrpSpPr/>
                <p:nvPr/>
              </p:nvGrpSpPr>
              <p:grpSpPr>
                <a:xfrm>
                  <a:off x="6794631" y="1829992"/>
                  <a:ext cx="4954498" cy="1513642"/>
                  <a:chOff x="7057638" y="1661316"/>
                  <a:chExt cx="4954498" cy="1513642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B012A6E-8DC8-D7DE-CF93-38E50FD91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638" y="1661316"/>
                    <a:ext cx="4954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Searches FirstSearch with data from current row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D89C5C0-65E3-5F50-AC0F-5BB38F1DB8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638" y="2233471"/>
                    <a:ext cx="42109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Just use your mouse, no special hot keys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A476F10-24A4-6085-CD5C-0C7073F8E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638" y="2805626"/>
                    <a:ext cx="34796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Copies data back to spreadsheet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EE02F1F-C9E0-F6AA-0A87-5E22E0909E26}"/>
                    </a:ext>
                  </a:extLst>
                </p:cNvPr>
                <p:cNvGrpSpPr/>
                <p:nvPr/>
              </p:nvGrpSpPr>
              <p:grpSpPr>
                <a:xfrm>
                  <a:off x="469946" y="1829992"/>
                  <a:ext cx="781247" cy="1513642"/>
                  <a:chOff x="590906" y="1661316"/>
                  <a:chExt cx="781247" cy="1513642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20FF5727-8B5A-E41B-FCC4-3F709EA96955}"/>
                      </a:ext>
                    </a:extLst>
                  </p:cNvPr>
                  <p:cNvGrpSpPr/>
                  <p:nvPr/>
                </p:nvGrpSpPr>
                <p:grpSpPr>
                  <a:xfrm>
                    <a:off x="598921" y="1661316"/>
                    <a:ext cx="773232" cy="369332"/>
                    <a:chOff x="598921" y="1661316"/>
                    <a:chExt cx="773232" cy="369332"/>
                  </a:xfrm>
                </p:grpSpPr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8CC4117-ACFB-E4F5-1EA6-F99F381A2B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921" y="1661316"/>
                      <a:ext cx="486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📊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5565E5B-21E3-DE74-5AFC-BE8171EC94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655" y="1661316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①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49E7361-CC6C-2AD4-E3F0-99A56A94E279}"/>
                      </a:ext>
                    </a:extLst>
                  </p:cNvPr>
                  <p:cNvGrpSpPr/>
                  <p:nvPr/>
                </p:nvGrpSpPr>
                <p:grpSpPr>
                  <a:xfrm>
                    <a:off x="590906" y="2233471"/>
                    <a:ext cx="781247" cy="369332"/>
                    <a:chOff x="590906" y="2233471"/>
                    <a:chExt cx="781247" cy="369332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428BD30-714B-5143-7C9C-8B4F3BDC0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906" y="2233471"/>
                      <a:ext cx="5020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🔎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35351F2-EDB1-4D7D-91FE-15D9A9EB8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655" y="2233471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②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B2C000A1-0DD4-6228-DCAC-B60760EC8ABC}"/>
                      </a:ext>
                    </a:extLst>
                  </p:cNvPr>
                  <p:cNvGrpSpPr/>
                  <p:nvPr/>
                </p:nvGrpSpPr>
                <p:grpSpPr>
                  <a:xfrm>
                    <a:off x="615752" y="2805626"/>
                    <a:ext cx="756401" cy="369332"/>
                    <a:chOff x="615752" y="2805626"/>
                    <a:chExt cx="756401" cy="369332"/>
                  </a:xfrm>
                </p:grpSpPr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CA46472-7BA7-31CE-E6FB-BF29DA8CA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752" y="2805626"/>
                      <a:ext cx="4523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📘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8DEBC82-1866-4D58-6D1E-23317DC25F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655" y="2805626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③</a:t>
                      </a:r>
                      <a:endParaRPr lang="en-US" altLang="ja-JP" dirty="0"/>
                    </a:p>
                  </p:txBody>
                </p:sp>
              </p:grpSp>
            </p:grp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F113835-CF19-4A8E-4F17-DDF41574E483}"/>
                </a:ext>
              </a:extLst>
            </p:cNvPr>
            <p:cNvGrpSpPr/>
            <p:nvPr/>
          </p:nvGrpSpPr>
          <p:grpSpPr>
            <a:xfrm>
              <a:off x="310143" y="3289092"/>
              <a:ext cx="11571714" cy="2248270"/>
              <a:chOff x="310143" y="2304865"/>
              <a:chExt cx="11571714" cy="224827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86E5519-AB82-970B-FBBF-02DD4D38FB2B}"/>
                  </a:ext>
                </a:extLst>
              </p:cNvPr>
              <p:cNvSpPr/>
              <p:nvPr/>
            </p:nvSpPr>
            <p:spPr>
              <a:xfrm>
                <a:off x="310143" y="2304865"/>
                <a:ext cx="11571714" cy="22482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6C21E06-237A-517E-4ED9-28C158488FE5}"/>
                  </a:ext>
                </a:extLst>
              </p:cNvPr>
              <p:cNvGrpSpPr/>
              <p:nvPr/>
            </p:nvGrpSpPr>
            <p:grpSpPr>
              <a:xfrm>
                <a:off x="469946" y="2386102"/>
                <a:ext cx="11363308" cy="2054075"/>
                <a:chOff x="469946" y="1257837"/>
                <a:chExt cx="11363308" cy="2054075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3C0103C-C113-70CD-920C-AC5B56D091B5}"/>
                    </a:ext>
                  </a:extLst>
                </p:cNvPr>
                <p:cNvSpPr txBox="1"/>
                <p:nvPr/>
              </p:nvSpPr>
              <p:spPr>
                <a:xfrm>
                  <a:off x="494792" y="1257837"/>
                  <a:ext cx="2329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genial Black" panose="020F0502020204030204" pitchFamily="2" charset="0"/>
                      <a:cs typeface="Aptos Serif" panose="020B0502040204020203" pitchFamily="18" charset="0"/>
                    </a:rPr>
                    <a:t>Duplicate Checking</a:t>
                  </a:r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DE56D90-F8FA-DD87-C442-EFC9171F5E8D}"/>
                    </a:ext>
                  </a:extLst>
                </p:cNvPr>
                <p:cNvGrpSpPr/>
                <p:nvPr/>
              </p:nvGrpSpPr>
              <p:grpSpPr>
                <a:xfrm>
                  <a:off x="1591897" y="1829992"/>
                  <a:ext cx="9262472" cy="1481920"/>
                  <a:chOff x="1591853" y="1661316"/>
                  <a:chExt cx="9262472" cy="1481920"/>
                </a:xfrm>
              </p:grpSpPr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CDE205CC-1A49-F2EC-DE27-CCAC8BBBE22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1853" y="1661316"/>
                    <a:ext cx="1858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On Spreadsheet:</a:t>
                    </a: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48BB5E1F-CA51-3A43-2B8E-1980C3FF24F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1853" y="2233471"/>
                    <a:ext cx="21294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On Catalog Record: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DBFCF346-8BAE-41BF-133A-166146FA879E}"/>
                      </a:ext>
                    </a:extLst>
                  </p:cNvPr>
                  <p:cNvSpPr txBox="1"/>
                  <p:nvPr/>
                </p:nvSpPr>
                <p:spPr>
                  <a:xfrm>
                    <a:off x="1591853" y="2835459"/>
                    <a:ext cx="92624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When a book has multiple results, click the link in the spreadsheet, pick the record with the best results, and do step 2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0B0A946C-0C6E-C0BF-4E12-C38A10609FB0}"/>
                    </a:ext>
                  </a:extLst>
                </p:cNvPr>
                <p:cNvGrpSpPr/>
                <p:nvPr/>
              </p:nvGrpSpPr>
              <p:grpSpPr>
                <a:xfrm>
                  <a:off x="4432011" y="1845381"/>
                  <a:ext cx="2220608" cy="926098"/>
                  <a:chOff x="4518418" y="1676705"/>
                  <a:chExt cx="2220608" cy="926098"/>
                </a:xfrm>
              </p:grpSpPr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6926CDAF-4589-1FA3-A8A5-17A4724F64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418" y="1676705"/>
                    <a:ext cx="22206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err="1"/>
                      <a:t>ctrl+d</a:t>
                    </a:r>
                    <a:r>
                      <a:rPr lang="en-US" sz="1600" b="1" dirty="0"/>
                      <a:t> </a:t>
                    </a:r>
                    <a:r>
                      <a:rPr lang="en-US" sz="1600" i="1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OR</a:t>
                    </a:r>
                    <a:r>
                      <a:rPr lang="en-US" sz="1600" dirty="0"/>
                      <a:t> </a:t>
                    </a:r>
                    <a:r>
                      <a:rPr lang="en-US" sz="1600" b="1" dirty="0" err="1"/>
                      <a:t>ctrl+shift+d</a:t>
                    </a:r>
                    <a:endParaRPr lang="en-US" sz="1600" b="1" dirty="0"/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27F88A5C-93A1-362C-E069-8DE1BDAA7FB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418" y="2233471"/>
                    <a:ext cx="14029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/>
                      <a:t>ctrl+shift+d</a:t>
                    </a:r>
                    <a:endParaRPr lang="en-US" b="1" dirty="0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FF6F99F-DA22-A3A3-C4DC-AACE5B81E467}"/>
                    </a:ext>
                  </a:extLst>
                </p:cNvPr>
                <p:cNvGrpSpPr/>
                <p:nvPr/>
              </p:nvGrpSpPr>
              <p:grpSpPr>
                <a:xfrm>
                  <a:off x="6794631" y="1829992"/>
                  <a:ext cx="5038623" cy="941487"/>
                  <a:chOff x="7057638" y="1661316"/>
                  <a:chExt cx="5038623" cy="941487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5E039B9-58CD-8B7E-9112-0BC1577DA4EA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638" y="1661316"/>
                    <a:ext cx="50386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Searches catalog, returns results to spreadsheet</a:t>
                    </a: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7243DE1A-D57A-3CC3-516B-C31979275431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638" y="2233471"/>
                    <a:ext cx="34563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Copies data back to spreadsheet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B2269-AF6D-5BDF-EFAA-51B7B3A59791}"/>
                    </a:ext>
                  </a:extLst>
                </p:cNvPr>
                <p:cNvGrpSpPr/>
                <p:nvPr/>
              </p:nvGrpSpPr>
              <p:grpSpPr>
                <a:xfrm>
                  <a:off x="469946" y="1829992"/>
                  <a:ext cx="781247" cy="941487"/>
                  <a:chOff x="590906" y="1661316"/>
                  <a:chExt cx="781247" cy="941487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B038AD12-28F7-AB2E-42B3-D1220B494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8921" y="1661316"/>
                    <a:ext cx="773232" cy="369332"/>
                    <a:chOff x="598921" y="1661316"/>
                    <a:chExt cx="773232" cy="369332"/>
                  </a:xfrm>
                </p:grpSpPr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261F41B5-3573-DAC1-64FF-08383B3F10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921" y="1661316"/>
                      <a:ext cx="486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📊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BF5635EE-8E67-7D05-8A2A-42A15E9D70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655" y="1661316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①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E92F6479-AC24-D25F-5D12-23E5671286EE}"/>
                      </a:ext>
                    </a:extLst>
                  </p:cNvPr>
                  <p:cNvGrpSpPr/>
                  <p:nvPr/>
                </p:nvGrpSpPr>
                <p:grpSpPr>
                  <a:xfrm>
                    <a:off x="590906" y="2233471"/>
                    <a:ext cx="781247" cy="369332"/>
                    <a:chOff x="590906" y="2233471"/>
                    <a:chExt cx="781247" cy="369332"/>
                  </a:xfrm>
                </p:grpSpPr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064272DB-442D-CD60-E8E1-0D0564BDBE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906" y="2233471"/>
                      <a:ext cx="5020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🔎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62551DD7-3A80-3E6C-0EB2-3A778A1D8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655" y="2233471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②</a:t>
                      </a:r>
                      <a:endParaRPr lang="en-US" dirty="0"/>
                    </a:p>
                  </p:txBody>
                </p:sp>
              </p:grpSp>
            </p:grpSp>
          </p:grp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EA06C5E-84CA-9339-3182-27635045B675}"/>
                </a:ext>
              </a:extLst>
            </p:cNvPr>
            <p:cNvGrpSpPr/>
            <p:nvPr/>
          </p:nvGrpSpPr>
          <p:grpSpPr>
            <a:xfrm>
              <a:off x="1352310" y="5672578"/>
              <a:ext cx="9353280" cy="1124712"/>
              <a:chOff x="1352310" y="5672578"/>
              <a:chExt cx="9353280" cy="1124712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8A03110-4187-22D0-0377-E7530C26A046}"/>
                  </a:ext>
                </a:extLst>
              </p:cNvPr>
              <p:cNvGrpSpPr/>
              <p:nvPr/>
            </p:nvGrpSpPr>
            <p:grpSpPr>
              <a:xfrm>
                <a:off x="1352310" y="5672578"/>
                <a:ext cx="4492676" cy="1124712"/>
                <a:chOff x="310144" y="5672578"/>
                <a:chExt cx="4492676" cy="112471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CDC7698-D773-3BD5-0C3F-25EE2F9B0098}"/>
                    </a:ext>
                  </a:extLst>
                </p:cNvPr>
                <p:cNvSpPr/>
                <p:nvPr/>
              </p:nvSpPr>
              <p:spPr>
                <a:xfrm>
                  <a:off x="310144" y="5672578"/>
                  <a:ext cx="4492676" cy="11247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9319BB31-3CC8-EE96-355E-33C39976F4E6}"/>
                    </a:ext>
                  </a:extLst>
                </p:cNvPr>
                <p:cNvGrpSpPr/>
                <p:nvPr/>
              </p:nvGrpSpPr>
              <p:grpSpPr>
                <a:xfrm>
                  <a:off x="562133" y="5842519"/>
                  <a:ext cx="3988699" cy="784830"/>
                  <a:chOff x="469946" y="5842519"/>
                  <a:chExt cx="3988699" cy="784830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834D5493-C891-685C-7ACD-3DF7B60E9279}"/>
                      </a:ext>
                    </a:extLst>
                  </p:cNvPr>
                  <p:cNvGrpSpPr/>
                  <p:nvPr/>
                </p:nvGrpSpPr>
                <p:grpSpPr>
                  <a:xfrm>
                    <a:off x="469946" y="5842519"/>
                    <a:ext cx="886175" cy="784830"/>
                    <a:chOff x="7662558" y="5591342"/>
                    <a:chExt cx="886175" cy="784830"/>
                  </a:xfrm>
                </p:grpSpPr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AC54800B-2827-AF6B-E0F9-EA490B8E8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0342" y="5852952"/>
                      <a:ext cx="6783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sz="2800" dirty="0"/>
                        <a:t>🔄</a:t>
                      </a:r>
                      <a:endParaRPr lang="en-US" sz="1100" dirty="0"/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DB6C31B-7965-6642-9458-FB62E23F5B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62558" y="5591342"/>
                      <a:ext cx="6783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dirty="0"/>
                        <a:t>🛑</a:t>
                      </a:r>
                    </a:p>
                  </p:txBody>
                </p: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B2645909-F973-9BD5-BDAD-484C038A8DB9}"/>
                      </a:ext>
                    </a:extLst>
                  </p:cNvPr>
                  <p:cNvGrpSpPr/>
                  <p:nvPr/>
                </p:nvGrpSpPr>
                <p:grpSpPr>
                  <a:xfrm>
                    <a:off x="1394223" y="6050268"/>
                    <a:ext cx="3064422" cy="369332"/>
                    <a:chOff x="2117677" y="3244334"/>
                    <a:chExt cx="3064422" cy="369332"/>
                  </a:xfrm>
                </p:grpSpPr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E0C22759-50B6-6055-9D6D-597B26840A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7677" y="3244334"/>
                      <a:ext cx="22461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Congenial Black" panose="02000503040000020004" pitchFamily="2" charset="0"/>
                        </a:rPr>
                        <a:t>Reset / Kill Switch:</a:t>
                      </a:r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C319C6A6-61B1-390D-4186-CF7E629A3C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9138" y="3244334"/>
                      <a:ext cx="9829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 Ctrl + \</a:t>
                      </a:r>
                    </a:p>
                  </p:txBody>
                </p:sp>
              </p:grp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A49DB82-5387-ADE9-4D82-7BF0E17386B0}"/>
                  </a:ext>
                </a:extLst>
              </p:cNvPr>
              <p:cNvGrpSpPr/>
              <p:nvPr/>
            </p:nvGrpSpPr>
            <p:grpSpPr>
              <a:xfrm>
                <a:off x="6211321" y="5672578"/>
                <a:ext cx="4494269" cy="1124712"/>
                <a:chOff x="6000617" y="5672578"/>
                <a:chExt cx="4494269" cy="112471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0184DBB-CEE0-97D5-CE23-0BF2CD6B145A}"/>
                    </a:ext>
                  </a:extLst>
                </p:cNvPr>
                <p:cNvSpPr/>
                <p:nvPr/>
              </p:nvSpPr>
              <p:spPr>
                <a:xfrm>
                  <a:off x="6002210" y="5672578"/>
                  <a:ext cx="4492676" cy="11247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B7E7CC29-614D-0AF5-907E-D763D21B5C73}"/>
                    </a:ext>
                  </a:extLst>
                </p:cNvPr>
                <p:cNvGrpSpPr/>
                <p:nvPr/>
              </p:nvGrpSpPr>
              <p:grpSpPr>
                <a:xfrm>
                  <a:off x="6000617" y="5767137"/>
                  <a:ext cx="4419016" cy="868959"/>
                  <a:chOff x="6000617" y="5767137"/>
                  <a:chExt cx="4419016" cy="868959"/>
                </a:xfrm>
              </p:grpSpPr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DAB080D1-D4D7-4256-6182-A25BFD7C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0617" y="5816896"/>
                    <a:ext cx="958917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dirty="0"/>
                      <a:t>🤷‍♂️</a:t>
                    </a:r>
                  </a:p>
                </p:txBody>
              </p: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AF027CAD-737A-D0F7-2501-EAE6E3B5C714}"/>
                      </a:ext>
                    </a:extLst>
                  </p:cNvPr>
                  <p:cNvGrpSpPr/>
                  <p:nvPr/>
                </p:nvGrpSpPr>
                <p:grpSpPr>
                  <a:xfrm>
                    <a:off x="6884281" y="5767137"/>
                    <a:ext cx="3535352" cy="868959"/>
                    <a:chOff x="6884281" y="5758390"/>
                    <a:chExt cx="3535352" cy="868959"/>
                  </a:xfrm>
                </p:grpSpPr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8360B197-D007-2457-4C9E-660199C48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4281" y="5758390"/>
                      <a:ext cx="17684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Congenial Black" panose="02000503040000020004" pitchFamily="2" charset="0"/>
                        </a:rPr>
                        <a:t>Error Message</a:t>
                      </a:r>
                    </a:p>
                  </p:txBody>
                </p: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F84AAC88-47CA-3FAF-E673-E058C5C43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4281" y="6104129"/>
                      <a:ext cx="35353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If you get an error message. Read it and retry, or reset the program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471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22BD2D0-DFF2-4D99-9DC7-BC4ACE35882D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Congenial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H. Lisbon</dc:creator>
  <cp:lastModifiedBy>Adam H. Lisbon</cp:lastModifiedBy>
  <cp:revision>1</cp:revision>
  <dcterms:created xsi:type="dcterms:W3CDTF">2024-06-27T16:05:12Z</dcterms:created>
  <dcterms:modified xsi:type="dcterms:W3CDTF">2024-06-27T17:42:13Z</dcterms:modified>
</cp:coreProperties>
</file>