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F75F0-1FFC-465E-9CA1-2B9747CDDCF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F1173-4AE3-4756-9F6A-D4004AEF982F}">
      <dgm:prSet/>
      <dgm:spPr/>
      <dgm:t>
        <a:bodyPr/>
        <a:lstStyle/>
        <a:p>
          <a:r>
            <a:rPr lang="en-US" b="1"/>
            <a:t>Task</a:t>
          </a:r>
          <a:r>
            <a:rPr lang="en-US"/>
            <a:t>: Compile configurations, troubleshooting results, and network diagrams.</a:t>
          </a:r>
        </a:p>
      </dgm:t>
    </dgm:pt>
    <dgm:pt modelId="{5DC0BC22-CAEA-4A4B-AF18-B5D10E564A16}" type="parTrans" cxnId="{0AAD6EEE-CC40-411B-BC65-C20EC6061072}">
      <dgm:prSet/>
      <dgm:spPr/>
      <dgm:t>
        <a:bodyPr/>
        <a:lstStyle/>
        <a:p>
          <a:endParaRPr lang="en-US"/>
        </a:p>
      </dgm:t>
    </dgm:pt>
    <dgm:pt modelId="{3067916C-2230-4358-8464-18FA7D9B0310}" type="sibTrans" cxnId="{0AAD6EEE-CC40-411B-BC65-C20EC6061072}">
      <dgm:prSet/>
      <dgm:spPr/>
      <dgm:t>
        <a:bodyPr/>
        <a:lstStyle/>
        <a:p>
          <a:endParaRPr lang="en-US"/>
        </a:p>
      </dgm:t>
    </dgm:pt>
    <dgm:pt modelId="{4B9A5784-B777-4AA1-A357-26D13C6C6468}">
      <dgm:prSet/>
      <dgm:spPr/>
      <dgm:t>
        <a:bodyPr/>
        <a:lstStyle/>
        <a:p>
          <a:r>
            <a:rPr lang="en-US"/>
            <a:t>Created a detailed network topology diagram showing OSPF and EIGRP domains.</a:t>
          </a:r>
        </a:p>
      </dgm:t>
    </dgm:pt>
    <dgm:pt modelId="{AFEEAD84-C4F0-497E-8058-1B41882C7E47}" type="parTrans" cxnId="{B33BF152-BCBA-432A-A473-95637B0F5FD4}">
      <dgm:prSet/>
      <dgm:spPr/>
      <dgm:t>
        <a:bodyPr/>
        <a:lstStyle/>
        <a:p>
          <a:endParaRPr lang="en-US"/>
        </a:p>
      </dgm:t>
    </dgm:pt>
    <dgm:pt modelId="{9AC48D7E-B9D8-4047-9507-E5D484BB077A}" type="sibTrans" cxnId="{B33BF152-BCBA-432A-A473-95637B0F5FD4}">
      <dgm:prSet/>
      <dgm:spPr/>
      <dgm:t>
        <a:bodyPr/>
        <a:lstStyle/>
        <a:p>
          <a:endParaRPr lang="en-US"/>
        </a:p>
      </dgm:t>
    </dgm:pt>
    <dgm:pt modelId="{3AAD216E-96DB-4B30-B037-415C5E0B97BE}">
      <dgm:prSet/>
      <dgm:spPr/>
      <dgm:t>
        <a:bodyPr/>
        <a:lstStyle/>
        <a:p>
          <a:r>
            <a:rPr lang="en-US"/>
            <a:t>Documented steps taken for troubleshooting and configuration.</a:t>
          </a:r>
        </a:p>
      </dgm:t>
    </dgm:pt>
    <dgm:pt modelId="{72A41107-D2D5-4B96-8A1C-7BA15D262DD3}" type="parTrans" cxnId="{3470376A-F2B8-46DE-82E4-A6CF3076B6EC}">
      <dgm:prSet/>
      <dgm:spPr/>
      <dgm:t>
        <a:bodyPr/>
        <a:lstStyle/>
        <a:p>
          <a:endParaRPr lang="en-US"/>
        </a:p>
      </dgm:t>
    </dgm:pt>
    <dgm:pt modelId="{3CFB2E32-E71D-4B8F-859A-394F775F4EA9}" type="sibTrans" cxnId="{3470376A-F2B8-46DE-82E4-A6CF3076B6EC}">
      <dgm:prSet/>
      <dgm:spPr/>
      <dgm:t>
        <a:bodyPr/>
        <a:lstStyle/>
        <a:p>
          <a:endParaRPr lang="en-US"/>
        </a:p>
      </dgm:t>
    </dgm:pt>
    <dgm:pt modelId="{7CE38A68-3DE0-42A9-83BE-F873AD56B776}">
      <dgm:prSet/>
      <dgm:spPr/>
      <dgm:t>
        <a:bodyPr/>
        <a:lstStyle/>
        <a:p>
          <a:r>
            <a:rPr lang="en-US" b="1"/>
            <a:t>Deliverables</a:t>
          </a:r>
          <a:r>
            <a:rPr lang="en-US"/>
            <a:t>:</a:t>
          </a:r>
        </a:p>
      </dgm:t>
    </dgm:pt>
    <dgm:pt modelId="{ABADAEB4-F35E-4A6A-87AE-A97FDBE48A46}" type="parTrans" cxnId="{203DC6E9-F4AB-4A06-9F95-21500B67416B}">
      <dgm:prSet/>
      <dgm:spPr/>
      <dgm:t>
        <a:bodyPr/>
        <a:lstStyle/>
        <a:p>
          <a:endParaRPr lang="en-US"/>
        </a:p>
      </dgm:t>
    </dgm:pt>
    <dgm:pt modelId="{31A1FAD0-06E8-4D24-BE42-80DE45C73387}" type="sibTrans" cxnId="{203DC6E9-F4AB-4A06-9F95-21500B67416B}">
      <dgm:prSet/>
      <dgm:spPr/>
      <dgm:t>
        <a:bodyPr/>
        <a:lstStyle/>
        <a:p>
          <a:endParaRPr lang="en-US"/>
        </a:p>
      </dgm:t>
    </dgm:pt>
    <dgm:pt modelId="{32AEE37A-4913-416B-89CF-632B491828EF}">
      <dgm:prSet/>
      <dgm:spPr/>
      <dgm:t>
        <a:bodyPr/>
        <a:lstStyle/>
        <a:p>
          <a:r>
            <a:rPr lang="en-US"/>
            <a:t>Final OSPF and EIGRP configuration files.</a:t>
          </a:r>
        </a:p>
      </dgm:t>
    </dgm:pt>
    <dgm:pt modelId="{217D3330-0676-4D19-9CAA-E7EEF875BE53}" type="parTrans" cxnId="{898DDBAE-6C55-414D-A4B0-E2208021E079}">
      <dgm:prSet/>
      <dgm:spPr/>
      <dgm:t>
        <a:bodyPr/>
        <a:lstStyle/>
        <a:p>
          <a:endParaRPr lang="en-US"/>
        </a:p>
      </dgm:t>
    </dgm:pt>
    <dgm:pt modelId="{3E77AEAB-3356-45C3-A654-E9A3EC641350}" type="sibTrans" cxnId="{898DDBAE-6C55-414D-A4B0-E2208021E079}">
      <dgm:prSet/>
      <dgm:spPr/>
      <dgm:t>
        <a:bodyPr/>
        <a:lstStyle/>
        <a:p>
          <a:endParaRPr lang="en-US"/>
        </a:p>
      </dgm:t>
    </dgm:pt>
    <dgm:pt modelId="{19008413-D01D-45A1-8DB3-91C58C53F086}">
      <dgm:prSet/>
      <dgm:spPr/>
      <dgm:t>
        <a:bodyPr/>
        <a:lstStyle/>
        <a:p>
          <a:r>
            <a:rPr lang="en-US" b="1"/>
            <a:t>Final Report Summary</a:t>
          </a:r>
          <a:r>
            <a:rPr lang="en-US"/>
            <a:t>:</a:t>
          </a:r>
        </a:p>
      </dgm:t>
    </dgm:pt>
    <dgm:pt modelId="{695DF4B9-C5A1-45D2-881D-5FE00D800871}" type="parTrans" cxnId="{7D477CD2-2AD0-47BE-BE72-D4EEBF74EBD6}">
      <dgm:prSet/>
      <dgm:spPr/>
      <dgm:t>
        <a:bodyPr/>
        <a:lstStyle/>
        <a:p>
          <a:endParaRPr lang="en-US"/>
        </a:p>
      </dgm:t>
    </dgm:pt>
    <dgm:pt modelId="{7D0FF645-FB55-4472-9BFA-B4D6FF564B3D}" type="sibTrans" cxnId="{7D477CD2-2AD0-47BE-BE72-D4EEBF74EBD6}">
      <dgm:prSet/>
      <dgm:spPr/>
      <dgm:t>
        <a:bodyPr/>
        <a:lstStyle/>
        <a:p>
          <a:endParaRPr lang="en-US"/>
        </a:p>
      </dgm:t>
    </dgm:pt>
    <dgm:pt modelId="{87426261-F4D2-4477-BAE2-A8622704FF73}">
      <dgm:prSet/>
      <dgm:spPr/>
      <dgm:t>
        <a:bodyPr/>
        <a:lstStyle/>
        <a:p>
          <a:r>
            <a:rPr lang="en-US"/>
            <a:t>Network performance optimized.</a:t>
          </a:r>
        </a:p>
      </dgm:t>
    </dgm:pt>
    <dgm:pt modelId="{158F10BE-536E-4C6D-93F4-D3FB79F009F7}" type="parTrans" cxnId="{B3381F65-6D0B-489C-BFEE-1D3CE4931C06}">
      <dgm:prSet/>
      <dgm:spPr/>
      <dgm:t>
        <a:bodyPr/>
        <a:lstStyle/>
        <a:p>
          <a:endParaRPr lang="en-US"/>
        </a:p>
      </dgm:t>
    </dgm:pt>
    <dgm:pt modelId="{12852822-FE9A-4EA5-804D-CAB4BFEAC191}" type="sibTrans" cxnId="{B3381F65-6D0B-489C-BFEE-1D3CE4931C06}">
      <dgm:prSet/>
      <dgm:spPr/>
      <dgm:t>
        <a:bodyPr/>
        <a:lstStyle/>
        <a:p>
          <a:endParaRPr lang="en-US"/>
        </a:p>
      </dgm:t>
    </dgm:pt>
    <dgm:pt modelId="{B597987D-5406-4B07-AFDA-F803651E96D0}">
      <dgm:prSet/>
      <dgm:spPr/>
      <dgm:t>
        <a:bodyPr/>
        <a:lstStyle/>
        <a:p>
          <a:r>
            <a:rPr lang="en-US"/>
            <a:t>OSPF and EIGRP successfully redistributed with accurate path selection.</a:t>
          </a:r>
        </a:p>
      </dgm:t>
    </dgm:pt>
    <dgm:pt modelId="{4D22851F-9B0A-4718-B1C1-8521DB66C25D}" type="parTrans" cxnId="{F5BBE436-1EDA-43C2-98EC-CB0C6621BF1E}">
      <dgm:prSet/>
      <dgm:spPr/>
      <dgm:t>
        <a:bodyPr/>
        <a:lstStyle/>
        <a:p>
          <a:endParaRPr lang="en-US"/>
        </a:p>
      </dgm:t>
    </dgm:pt>
    <dgm:pt modelId="{4A6F53F5-FF51-42E5-924B-BAE4CFB45AF4}" type="sibTrans" cxnId="{F5BBE436-1EDA-43C2-98EC-CB0C6621BF1E}">
      <dgm:prSet/>
      <dgm:spPr/>
      <dgm:t>
        <a:bodyPr/>
        <a:lstStyle/>
        <a:p>
          <a:endParaRPr lang="en-US"/>
        </a:p>
      </dgm:t>
    </dgm:pt>
    <dgm:pt modelId="{F3D89FC6-AB0B-47F6-9B23-793020B4C480}" type="pres">
      <dgm:prSet presAssocID="{491F75F0-1FFC-465E-9CA1-2B9747CDDCF8}" presName="Name0" presStyleCnt="0">
        <dgm:presLayoutVars>
          <dgm:dir/>
          <dgm:animLvl val="lvl"/>
          <dgm:resizeHandles val="exact"/>
        </dgm:presLayoutVars>
      </dgm:prSet>
      <dgm:spPr/>
    </dgm:pt>
    <dgm:pt modelId="{9074F343-BC4F-49D8-808F-A57ED30FF047}" type="pres">
      <dgm:prSet presAssocID="{D0EF1173-4AE3-4756-9F6A-D4004AEF982F}" presName="linNode" presStyleCnt="0"/>
      <dgm:spPr/>
    </dgm:pt>
    <dgm:pt modelId="{37ACA167-3518-48BF-9BB4-49CD50730BFF}" type="pres">
      <dgm:prSet presAssocID="{D0EF1173-4AE3-4756-9F6A-D4004AEF982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4651637-B9F9-4FC1-9388-10FB0F9976C4}" type="pres">
      <dgm:prSet presAssocID="{D0EF1173-4AE3-4756-9F6A-D4004AEF982F}" presName="descendantText" presStyleLbl="alignAccFollowNode1" presStyleIdx="0" presStyleCnt="2">
        <dgm:presLayoutVars>
          <dgm:bulletEnabled val="1"/>
        </dgm:presLayoutVars>
      </dgm:prSet>
      <dgm:spPr/>
    </dgm:pt>
    <dgm:pt modelId="{A8BC5D07-9DBF-4AEC-8996-0ACD97211AFD}" type="pres">
      <dgm:prSet presAssocID="{3067916C-2230-4358-8464-18FA7D9B0310}" presName="sp" presStyleCnt="0"/>
      <dgm:spPr/>
    </dgm:pt>
    <dgm:pt modelId="{C686CE39-C43C-4F8A-824E-B18144741445}" type="pres">
      <dgm:prSet presAssocID="{7CE38A68-3DE0-42A9-83BE-F873AD56B776}" presName="linNode" presStyleCnt="0"/>
      <dgm:spPr/>
    </dgm:pt>
    <dgm:pt modelId="{713BAC92-7172-4EC1-83F3-05669D0E5211}" type="pres">
      <dgm:prSet presAssocID="{7CE38A68-3DE0-42A9-83BE-F873AD56B77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FFE458-D26A-48BE-A20E-B6DFC296883F}" type="pres">
      <dgm:prSet presAssocID="{7CE38A68-3DE0-42A9-83BE-F873AD56B77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3266F09-51B0-47C4-A147-08BE24D8B55A}" type="presOf" srcId="{4B9A5784-B777-4AA1-A357-26D13C6C6468}" destId="{04651637-B9F9-4FC1-9388-10FB0F9976C4}" srcOrd="0" destOrd="0" presId="urn:microsoft.com/office/officeart/2005/8/layout/vList5"/>
    <dgm:cxn modelId="{7504F215-5EED-4C1D-917A-2BE1DF1E4E1B}" type="presOf" srcId="{D0EF1173-4AE3-4756-9F6A-D4004AEF982F}" destId="{37ACA167-3518-48BF-9BB4-49CD50730BFF}" srcOrd="0" destOrd="0" presId="urn:microsoft.com/office/officeart/2005/8/layout/vList5"/>
    <dgm:cxn modelId="{F5BBE436-1EDA-43C2-98EC-CB0C6621BF1E}" srcId="{19008413-D01D-45A1-8DB3-91C58C53F086}" destId="{B597987D-5406-4B07-AFDA-F803651E96D0}" srcOrd="1" destOrd="0" parTransId="{4D22851F-9B0A-4718-B1C1-8521DB66C25D}" sibTransId="{4A6F53F5-FF51-42E5-924B-BAE4CFB45AF4}"/>
    <dgm:cxn modelId="{B3381F65-6D0B-489C-BFEE-1D3CE4931C06}" srcId="{19008413-D01D-45A1-8DB3-91C58C53F086}" destId="{87426261-F4D2-4477-BAE2-A8622704FF73}" srcOrd="0" destOrd="0" parTransId="{158F10BE-536E-4C6D-93F4-D3FB79F009F7}" sibTransId="{12852822-FE9A-4EA5-804D-CAB4BFEAC191}"/>
    <dgm:cxn modelId="{3470376A-F2B8-46DE-82E4-A6CF3076B6EC}" srcId="{D0EF1173-4AE3-4756-9F6A-D4004AEF982F}" destId="{3AAD216E-96DB-4B30-B037-415C5E0B97BE}" srcOrd="1" destOrd="0" parTransId="{72A41107-D2D5-4B96-8A1C-7BA15D262DD3}" sibTransId="{3CFB2E32-E71D-4B8F-859A-394F775F4EA9}"/>
    <dgm:cxn modelId="{6AF7CF4D-8171-4C59-86A2-E20D4ECBDB69}" type="presOf" srcId="{3AAD216E-96DB-4B30-B037-415C5E0B97BE}" destId="{04651637-B9F9-4FC1-9388-10FB0F9976C4}" srcOrd="0" destOrd="1" presId="urn:microsoft.com/office/officeart/2005/8/layout/vList5"/>
    <dgm:cxn modelId="{B33BF152-BCBA-432A-A473-95637B0F5FD4}" srcId="{D0EF1173-4AE3-4756-9F6A-D4004AEF982F}" destId="{4B9A5784-B777-4AA1-A357-26D13C6C6468}" srcOrd="0" destOrd="0" parTransId="{AFEEAD84-C4F0-497E-8058-1B41882C7E47}" sibTransId="{9AC48D7E-B9D8-4047-9507-E5D484BB077A}"/>
    <dgm:cxn modelId="{49DEC38F-4F9E-45F0-9DC8-298F30429D29}" type="presOf" srcId="{491F75F0-1FFC-465E-9CA1-2B9747CDDCF8}" destId="{F3D89FC6-AB0B-47F6-9B23-793020B4C480}" srcOrd="0" destOrd="0" presId="urn:microsoft.com/office/officeart/2005/8/layout/vList5"/>
    <dgm:cxn modelId="{AA503F93-6EA9-4745-952C-E6467A974136}" type="presOf" srcId="{87426261-F4D2-4477-BAE2-A8622704FF73}" destId="{54FFE458-D26A-48BE-A20E-B6DFC296883F}" srcOrd="0" destOrd="2" presId="urn:microsoft.com/office/officeart/2005/8/layout/vList5"/>
    <dgm:cxn modelId="{94B48B96-B789-4C8C-8BC9-D2CFC8DD4915}" type="presOf" srcId="{32AEE37A-4913-416B-89CF-632B491828EF}" destId="{54FFE458-D26A-48BE-A20E-B6DFC296883F}" srcOrd="0" destOrd="0" presId="urn:microsoft.com/office/officeart/2005/8/layout/vList5"/>
    <dgm:cxn modelId="{898DDBAE-6C55-414D-A4B0-E2208021E079}" srcId="{7CE38A68-3DE0-42A9-83BE-F873AD56B776}" destId="{32AEE37A-4913-416B-89CF-632B491828EF}" srcOrd="0" destOrd="0" parTransId="{217D3330-0676-4D19-9CAA-E7EEF875BE53}" sibTransId="{3E77AEAB-3356-45C3-A654-E9A3EC641350}"/>
    <dgm:cxn modelId="{FFBA4DB7-ACC7-4055-8B71-A32C70B8A0DD}" type="presOf" srcId="{B597987D-5406-4B07-AFDA-F803651E96D0}" destId="{54FFE458-D26A-48BE-A20E-B6DFC296883F}" srcOrd="0" destOrd="3" presId="urn:microsoft.com/office/officeart/2005/8/layout/vList5"/>
    <dgm:cxn modelId="{F2A308C5-D331-4020-9594-89B39A9B77CE}" type="presOf" srcId="{19008413-D01D-45A1-8DB3-91C58C53F086}" destId="{54FFE458-D26A-48BE-A20E-B6DFC296883F}" srcOrd="0" destOrd="1" presId="urn:microsoft.com/office/officeart/2005/8/layout/vList5"/>
    <dgm:cxn modelId="{7D477CD2-2AD0-47BE-BE72-D4EEBF74EBD6}" srcId="{7CE38A68-3DE0-42A9-83BE-F873AD56B776}" destId="{19008413-D01D-45A1-8DB3-91C58C53F086}" srcOrd="1" destOrd="0" parTransId="{695DF4B9-C5A1-45D2-881D-5FE00D800871}" sibTransId="{7D0FF645-FB55-4472-9BFA-B4D6FF564B3D}"/>
    <dgm:cxn modelId="{3E9306D5-B32D-4E60-BC2A-25474D63BD84}" type="presOf" srcId="{7CE38A68-3DE0-42A9-83BE-F873AD56B776}" destId="{713BAC92-7172-4EC1-83F3-05669D0E5211}" srcOrd="0" destOrd="0" presId="urn:microsoft.com/office/officeart/2005/8/layout/vList5"/>
    <dgm:cxn modelId="{203DC6E9-F4AB-4A06-9F95-21500B67416B}" srcId="{491F75F0-1FFC-465E-9CA1-2B9747CDDCF8}" destId="{7CE38A68-3DE0-42A9-83BE-F873AD56B776}" srcOrd="1" destOrd="0" parTransId="{ABADAEB4-F35E-4A6A-87AE-A97FDBE48A46}" sibTransId="{31A1FAD0-06E8-4D24-BE42-80DE45C73387}"/>
    <dgm:cxn modelId="{0AAD6EEE-CC40-411B-BC65-C20EC6061072}" srcId="{491F75F0-1FFC-465E-9CA1-2B9747CDDCF8}" destId="{D0EF1173-4AE3-4756-9F6A-D4004AEF982F}" srcOrd="0" destOrd="0" parTransId="{5DC0BC22-CAEA-4A4B-AF18-B5D10E564A16}" sibTransId="{3067916C-2230-4358-8464-18FA7D9B0310}"/>
    <dgm:cxn modelId="{BBD4B49E-301E-45D4-97ED-9B5A27D4B497}" type="presParOf" srcId="{F3D89FC6-AB0B-47F6-9B23-793020B4C480}" destId="{9074F343-BC4F-49D8-808F-A57ED30FF047}" srcOrd="0" destOrd="0" presId="urn:microsoft.com/office/officeart/2005/8/layout/vList5"/>
    <dgm:cxn modelId="{C8678B29-8C7F-43F4-AB10-79F55420FE58}" type="presParOf" srcId="{9074F343-BC4F-49D8-808F-A57ED30FF047}" destId="{37ACA167-3518-48BF-9BB4-49CD50730BFF}" srcOrd="0" destOrd="0" presId="urn:microsoft.com/office/officeart/2005/8/layout/vList5"/>
    <dgm:cxn modelId="{6FE75C42-27D1-4117-81E7-1CA166D127DC}" type="presParOf" srcId="{9074F343-BC4F-49D8-808F-A57ED30FF047}" destId="{04651637-B9F9-4FC1-9388-10FB0F9976C4}" srcOrd="1" destOrd="0" presId="urn:microsoft.com/office/officeart/2005/8/layout/vList5"/>
    <dgm:cxn modelId="{DDA4CB60-2948-4786-BE8E-4D7C8F1B2D8E}" type="presParOf" srcId="{F3D89FC6-AB0B-47F6-9B23-793020B4C480}" destId="{A8BC5D07-9DBF-4AEC-8996-0ACD97211AFD}" srcOrd="1" destOrd="0" presId="urn:microsoft.com/office/officeart/2005/8/layout/vList5"/>
    <dgm:cxn modelId="{C0378F89-BB07-46D6-951E-1F336420A327}" type="presParOf" srcId="{F3D89FC6-AB0B-47F6-9B23-793020B4C480}" destId="{C686CE39-C43C-4F8A-824E-B18144741445}" srcOrd="2" destOrd="0" presId="urn:microsoft.com/office/officeart/2005/8/layout/vList5"/>
    <dgm:cxn modelId="{0E4FBB43-8F86-4FE5-8EE9-7EB8787293B3}" type="presParOf" srcId="{C686CE39-C43C-4F8A-824E-B18144741445}" destId="{713BAC92-7172-4EC1-83F3-05669D0E5211}" srcOrd="0" destOrd="0" presId="urn:microsoft.com/office/officeart/2005/8/layout/vList5"/>
    <dgm:cxn modelId="{905A8D47-3828-45BD-9422-7AE3D72932F5}" type="presParOf" srcId="{C686CE39-C43C-4F8A-824E-B18144741445}" destId="{54FFE458-D26A-48BE-A20E-B6DFC29688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80E70-18C5-42DC-9AFE-6C429E51BF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477206-6033-4AA2-99F4-9905CC850E36}">
      <dgm:prSet/>
      <dgm:spPr/>
      <dgm:t>
        <a:bodyPr/>
        <a:lstStyle/>
        <a:p>
          <a:r>
            <a:rPr lang="en-US" b="1" i="0" baseline="0"/>
            <a:t>Summary</a:t>
          </a:r>
          <a:r>
            <a:rPr lang="en-US" b="0" i="0" baseline="0"/>
            <a:t>:</a:t>
          </a:r>
          <a:endParaRPr lang="en-US"/>
        </a:p>
      </dgm:t>
    </dgm:pt>
    <dgm:pt modelId="{47113045-4A01-4793-8692-0F48F101048B}" type="parTrans" cxnId="{62E4E572-BB2B-4AD7-80A7-7B2CE77F18F0}">
      <dgm:prSet/>
      <dgm:spPr/>
      <dgm:t>
        <a:bodyPr/>
        <a:lstStyle/>
        <a:p>
          <a:endParaRPr lang="en-US"/>
        </a:p>
      </dgm:t>
    </dgm:pt>
    <dgm:pt modelId="{5723503A-084A-40BF-8CC1-E0DBD0D9099D}" type="sibTrans" cxnId="{62E4E572-BB2B-4AD7-80A7-7B2CE77F18F0}">
      <dgm:prSet/>
      <dgm:spPr/>
      <dgm:t>
        <a:bodyPr/>
        <a:lstStyle/>
        <a:p>
          <a:endParaRPr lang="en-US"/>
        </a:p>
      </dgm:t>
    </dgm:pt>
    <dgm:pt modelId="{21C2FDEE-4C56-4FCE-AD5A-4CDC78591006}">
      <dgm:prSet/>
      <dgm:spPr/>
      <dgm:t>
        <a:bodyPr/>
        <a:lstStyle/>
        <a:p>
          <a:r>
            <a:rPr lang="en-US" b="0" i="0" baseline="0"/>
            <a:t>Successfully configured and optimized both OSPF and EIGRP.</a:t>
          </a:r>
          <a:endParaRPr lang="en-US"/>
        </a:p>
      </dgm:t>
    </dgm:pt>
    <dgm:pt modelId="{2AD51DDE-A460-4B31-BC44-136438363816}" type="parTrans" cxnId="{55DE8885-9A41-4A45-A18E-82DD12E1F3A3}">
      <dgm:prSet/>
      <dgm:spPr/>
      <dgm:t>
        <a:bodyPr/>
        <a:lstStyle/>
        <a:p>
          <a:endParaRPr lang="en-US"/>
        </a:p>
      </dgm:t>
    </dgm:pt>
    <dgm:pt modelId="{95174E62-B8E0-41F7-9470-7945723E7D3A}" type="sibTrans" cxnId="{55DE8885-9A41-4A45-A18E-82DD12E1F3A3}">
      <dgm:prSet/>
      <dgm:spPr/>
      <dgm:t>
        <a:bodyPr/>
        <a:lstStyle/>
        <a:p>
          <a:endParaRPr lang="en-US"/>
        </a:p>
      </dgm:t>
    </dgm:pt>
    <dgm:pt modelId="{9071E55A-2770-4610-9C1A-CA542641616C}">
      <dgm:prSet/>
      <dgm:spPr/>
      <dgm:t>
        <a:bodyPr/>
        <a:lstStyle/>
        <a:p>
          <a:r>
            <a:rPr lang="en-US" b="0" i="0" baseline="0"/>
            <a:t>Enhanced skills in troubleshooting routing protocols using show commands and diagnostic tools.</a:t>
          </a:r>
          <a:endParaRPr lang="en-US"/>
        </a:p>
      </dgm:t>
    </dgm:pt>
    <dgm:pt modelId="{D7A2AA9C-F38D-4685-82B7-0D0393C580C5}" type="parTrans" cxnId="{9CF365C2-8D4A-4828-9EAA-5297382CAB2B}">
      <dgm:prSet/>
      <dgm:spPr/>
      <dgm:t>
        <a:bodyPr/>
        <a:lstStyle/>
        <a:p>
          <a:endParaRPr lang="en-US"/>
        </a:p>
      </dgm:t>
    </dgm:pt>
    <dgm:pt modelId="{7DA6F11E-19DD-4D34-970B-B4C27481F9D7}" type="sibTrans" cxnId="{9CF365C2-8D4A-4828-9EAA-5297382CAB2B}">
      <dgm:prSet/>
      <dgm:spPr/>
      <dgm:t>
        <a:bodyPr/>
        <a:lstStyle/>
        <a:p>
          <a:endParaRPr lang="en-US"/>
        </a:p>
      </dgm:t>
    </dgm:pt>
    <dgm:pt modelId="{BB819185-2BCD-4428-B19A-72BA9A496690}">
      <dgm:prSet/>
      <dgm:spPr/>
      <dgm:t>
        <a:bodyPr/>
        <a:lstStyle/>
        <a:p>
          <a:r>
            <a:rPr lang="en-US" b="1" i="0" baseline="0"/>
            <a:t>Lessons Learned</a:t>
          </a:r>
          <a:r>
            <a:rPr lang="en-US" b="0" i="0" baseline="0"/>
            <a:t>:</a:t>
          </a:r>
          <a:endParaRPr lang="en-US"/>
        </a:p>
      </dgm:t>
    </dgm:pt>
    <dgm:pt modelId="{290B111A-0CB9-419C-A795-68C0F7C29375}" type="parTrans" cxnId="{CF4520DB-1592-4A79-85A6-35FBBB38DB37}">
      <dgm:prSet/>
      <dgm:spPr/>
      <dgm:t>
        <a:bodyPr/>
        <a:lstStyle/>
        <a:p>
          <a:endParaRPr lang="en-US"/>
        </a:p>
      </dgm:t>
    </dgm:pt>
    <dgm:pt modelId="{1C37F8AF-3431-4093-B7BF-48E8DF8FD365}" type="sibTrans" cxnId="{CF4520DB-1592-4A79-85A6-35FBBB38DB37}">
      <dgm:prSet/>
      <dgm:spPr/>
      <dgm:t>
        <a:bodyPr/>
        <a:lstStyle/>
        <a:p>
          <a:endParaRPr lang="en-US"/>
        </a:p>
      </dgm:t>
    </dgm:pt>
    <dgm:pt modelId="{A8557175-34CB-4FAD-9C65-467A254EA8EA}">
      <dgm:prSet/>
      <dgm:spPr/>
      <dgm:t>
        <a:bodyPr/>
        <a:lstStyle/>
        <a:p>
          <a:r>
            <a:rPr lang="en-US" b="0" i="0" baseline="0"/>
            <a:t>The importance of correctly configuring areas and router IDs.</a:t>
          </a:r>
          <a:endParaRPr lang="en-US"/>
        </a:p>
      </dgm:t>
    </dgm:pt>
    <dgm:pt modelId="{C2F5CB19-A13B-4EE7-9D38-F4B4E9B57C2E}" type="parTrans" cxnId="{C60B74BC-A2A6-44E0-9F64-19C9B583606A}">
      <dgm:prSet/>
      <dgm:spPr/>
      <dgm:t>
        <a:bodyPr/>
        <a:lstStyle/>
        <a:p>
          <a:endParaRPr lang="en-US"/>
        </a:p>
      </dgm:t>
    </dgm:pt>
    <dgm:pt modelId="{FD9896CF-491E-4C79-AC53-CFB5CC31AFFD}" type="sibTrans" cxnId="{C60B74BC-A2A6-44E0-9F64-19C9B583606A}">
      <dgm:prSet/>
      <dgm:spPr/>
      <dgm:t>
        <a:bodyPr/>
        <a:lstStyle/>
        <a:p>
          <a:endParaRPr lang="en-US"/>
        </a:p>
      </dgm:t>
    </dgm:pt>
    <dgm:pt modelId="{A8C10B21-4593-49A2-AA4A-E436CCB77F2F}">
      <dgm:prSet/>
      <dgm:spPr/>
      <dgm:t>
        <a:bodyPr/>
        <a:lstStyle/>
        <a:p>
          <a:r>
            <a:rPr lang="en-US" b="0" i="0" baseline="0"/>
            <a:t>Deep understanding of EIGRP metrics and path selection behavior.</a:t>
          </a:r>
          <a:endParaRPr lang="en-US"/>
        </a:p>
      </dgm:t>
    </dgm:pt>
    <dgm:pt modelId="{B9C8C2E6-9DF8-4715-8526-234AC3D2D6E0}" type="parTrans" cxnId="{8903ECD8-8398-47BD-877A-3512EC69438D}">
      <dgm:prSet/>
      <dgm:spPr/>
      <dgm:t>
        <a:bodyPr/>
        <a:lstStyle/>
        <a:p>
          <a:endParaRPr lang="en-US"/>
        </a:p>
      </dgm:t>
    </dgm:pt>
    <dgm:pt modelId="{25B6614D-88A9-4B2A-8E4E-2169394CBD8B}" type="sibTrans" cxnId="{8903ECD8-8398-47BD-877A-3512EC69438D}">
      <dgm:prSet/>
      <dgm:spPr/>
      <dgm:t>
        <a:bodyPr/>
        <a:lstStyle/>
        <a:p>
          <a:endParaRPr lang="en-US"/>
        </a:p>
      </dgm:t>
    </dgm:pt>
    <dgm:pt modelId="{E6E954A6-4778-4781-897F-96FCC07FD518}" type="pres">
      <dgm:prSet presAssocID="{BB480E70-18C5-42DC-9AFE-6C429E51BFFA}" presName="linear" presStyleCnt="0">
        <dgm:presLayoutVars>
          <dgm:animLvl val="lvl"/>
          <dgm:resizeHandles val="exact"/>
        </dgm:presLayoutVars>
      </dgm:prSet>
      <dgm:spPr/>
    </dgm:pt>
    <dgm:pt modelId="{965A103A-E3BF-424F-9471-0F8DB864A8B8}" type="pres">
      <dgm:prSet presAssocID="{44477206-6033-4AA2-99F4-9905CC850E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FB8C13-66D8-473C-94FF-3A68436F92F5}" type="pres">
      <dgm:prSet presAssocID="{5723503A-084A-40BF-8CC1-E0DBD0D9099D}" presName="spacer" presStyleCnt="0"/>
      <dgm:spPr/>
    </dgm:pt>
    <dgm:pt modelId="{1CFCE801-A4B9-4375-993E-7AF9E040AE90}" type="pres">
      <dgm:prSet presAssocID="{21C2FDEE-4C56-4FCE-AD5A-4CDC785910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FA8BE6-725F-481E-B818-1485F98B0CE4}" type="pres">
      <dgm:prSet presAssocID="{95174E62-B8E0-41F7-9470-7945723E7D3A}" presName="spacer" presStyleCnt="0"/>
      <dgm:spPr/>
    </dgm:pt>
    <dgm:pt modelId="{8DBBF780-2E7D-4675-B120-1EF4BAACDBEE}" type="pres">
      <dgm:prSet presAssocID="{9071E55A-2770-4610-9C1A-CA542641616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7ACC9F-68CD-4C7A-98AF-41E0864F56BD}" type="pres">
      <dgm:prSet presAssocID="{7DA6F11E-19DD-4D34-970B-B4C27481F9D7}" presName="spacer" presStyleCnt="0"/>
      <dgm:spPr/>
    </dgm:pt>
    <dgm:pt modelId="{0401981D-E8C7-47F3-93A4-9806611897A7}" type="pres">
      <dgm:prSet presAssocID="{BB819185-2BCD-4428-B19A-72BA9A49669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6342B22-1E4F-475B-884B-414B8DD08B2B}" type="pres">
      <dgm:prSet presAssocID="{1C37F8AF-3431-4093-B7BF-48E8DF8FD365}" presName="spacer" presStyleCnt="0"/>
      <dgm:spPr/>
    </dgm:pt>
    <dgm:pt modelId="{72FDF11B-08C9-495C-8BD5-7DD5A58DBDF7}" type="pres">
      <dgm:prSet presAssocID="{A8557175-34CB-4FAD-9C65-467A254EA8E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298DB6-738F-4C03-A903-4BB3BF019BE9}" type="pres">
      <dgm:prSet presAssocID="{FD9896CF-491E-4C79-AC53-CFB5CC31AFFD}" presName="spacer" presStyleCnt="0"/>
      <dgm:spPr/>
    </dgm:pt>
    <dgm:pt modelId="{94914DA5-1D10-4BD4-A1CD-21572F98616D}" type="pres">
      <dgm:prSet presAssocID="{A8C10B21-4593-49A2-AA4A-E436CCB77F2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7F91B6A-3443-42BB-95D6-329049A111B0}" type="presOf" srcId="{9071E55A-2770-4610-9C1A-CA542641616C}" destId="{8DBBF780-2E7D-4675-B120-1EF4BAACDBEE}" srcOrd="0" destOrd="0" presId="urn:microsoft.com/office/officeart/2005/8/layout/vList2"/>
    <dgm:cxn modelId="{B95CFB6B-3EED-4752-B5FC-A9695EB629D9}" type="presOf" srcId="{21C2FDEE-4C56-4FCE-AD5A-4CDC78591006}" destId="{1CFCE801-A4B9-4375-993E-7AF9E040AE90}" srcOrd="0" destOrd="0" presId="urn:microsoft.com/office/officeart/2005/8/layout/vList2"/>
    <dgm:cxn modelId="{23FE2E4F-C7F8-4213-8474-D731EF8344FF}" type="presOf" srcId="{A8557175-34CB-4FAD-9C65-467A254EA8EA}" destId="{72FDF11B-08C9-495C-8BD5-7DD5A58DBDF7}" srcOrd="0" destOrd="0" presId="urn:microsoft.com/office/officeart/2005/8/layout/vList2"/>
    <dgm:cxn modelId="{62E4E572-BB2B-4AD7-80A7-7B2CE77F18F0}" srcId="{BB480E70-18C5-42DC-9AFE-6C429E51BFFA}" destId="{44477206-6033-4AA2-99F4-9905CC850E36}" srcOrd="0" destOrd="0" parTransId="{47113045-4A01-4793-8692-0F48F101048B}" sibTransId="{5723503A-084A-40BF-8CC1-E0DBD0D9099D}"/>
    <dgm:cxn modelId="{84DE0853-D35C-49F1-AA05-E2DCC8C11FD6}" type="presOf" srcId="{A8C10B21-4593-49A2-AA4A-E436CCB77F2F}" destId="{94914DA5-1D10-4BD4-A1CD-21572F98616D}" srcOrd="0" destOrd="0" presId="urn:microsoft.com/office/officeart/2005/8/layout/vList2"/>
    <dgm:cxn modelId="{55DE8885-9A41-4A45-A18E-82DD12E1F3A3}" srcId="{BB480E70-18C5-42DC-9AFE-6C429E51BFFA}" destId="{21C2FDEE-4C56-4FCE-AD5A-4CDC78591006}" srcOrd="1" destOrd="0" parTransId="{2AD51DDE-A460-4B31-BC44-136438363816}" sibTransId="{95174E62-B8E0-41F7-9470-7945723E7D3A}"/>
    <dgm:cxn modelId="{49EB4A9B-E45E-49D8-BBA1-7CF1056CE5C6}" type="presOf" srcId="{44477206-6033-4AA2-99F4-9905CC850E36}" destId="{965A103A-E3BF-424F-9471-0F8DB864A8B8}" srcOrd="0" destOrd="0" presId="urn:microsoft.com/office/officeart/2005/8/layout/vList2"/>
    <dgm:cxn modelId="{100E76A1-E92C-48DA-B023-86FDFA8E428F}" type="presOf" srcId="{BB480E70-18C5-42DC-9AFE-6C429E51BFFA}" destId="{E6E954A6-4778-4781-897F-96FCC07FD518}" srcOrd="0" destOrd="0" presId="urn:microsoft.com/office/officeart/2005/8/layout/vList2"/>
    <dgm:cxn modelId="{C60B74BC-A2A6-44E0-9F64-19C9B583606A}" srcId="{BB480E70-18C5-42DC-9AFE-6C429E51BFFA}" destId="{A8557175-34CB-4FAD-9C65-467A254EA8EA}" srcOrd="4" destOrd="0" parTransId="{C2F5CB19-A13B-4EE7-9D38-F4B4E9B57C2E}" sibTransId="{FD9896CF-491E-4C79-AC53-CFB5CC31AFFD}"/>
    <dgm:cxn modelId="{9CF365C2-8D4A-4828-9EAA-5297382CAB2B}" srcId="{BB480E70-18C5-42DC-9AFE-6C429E51BFFA}" destId="{9071E55A-2770-4610-9C1A-CA542641616C}" srcOrd="2" destOrd="0" parTransId="{D7A2AA9C-F38D-4685-82B7-0D0393C580C5}" sibTransId="{7DA6F11E-19DD-4D34-970B-B4C27481F9D7}"/>
    <dgm:cxn modelId="{124C5BD3-6725-4F0B-8E85-4F30FCD0E5E9}" type="presOf" srcId="{BB819185-2BCD-4428-B19A-72BA9A496690}" destId="{0401981D-E8C7-47F3-93A4-9806611897A7}" srcOrd="0" destOrd="0" presId="urn:microsoft.com/office/officeart/2005/8/layout/vList2"/>
    <dgm:cxn modelId="{8903ECD8-8398-47BD-877A-3512EC69438D}" srcId="{BB480E70-18C5-42DC-9AFE-6C429E51BFFA}" destId="{A8C10B21-4593-49A2-AA4A-E436CCB77F2F}" srcOrd="5" destOrd="0" parTransId="{B9C8C2E6-9DF8-4715-8526-234AC3D2D6E0}" sibTransId="{25B6614D-88A9-4B2A-8E4E-2169394CBD8B}"/>
    <dgm:cxn modelId="{CF4520DB-1592-4A79-85A6-35FBBB38DB37}" srcId="{BB480E70-18C5-42DC-9AFE-6C429E51BFFA}" destId="{BB819185-2BCD-4428-B19A-72BA9A496690}" srcOrd="3" destOrd="0" parTransId="{290B111A-0CB9-419C-A795-68C0F7C29375}" sibTransId="{1C37F8AF-3431-4093-B7BF-48E8DF8FD365}"/>
    <dgm:cxn modelId="{3524A087-0FD1-4587-A0C8-04BFA20B0AC8}" type="presParOf" srcId="{E6E954A6-4778-4781-897F-96FCC07FD518}" destId="{965A103A-E3BF-424F-9471-0F8DB864A8B8}" srcOrd="0" destOrd="0" presId="urn:microsoft.com/office/officeart/2005/8/layout/vList2"/>
    <dgm:cxn modelId="{D349D9C4-24BC-45B8-ACF5-FD5BA89FDEFA}" type="presParOf" srcId="{E6E954A6-4778-4781-897F-96FCC07FD518}" destId="{7BFB8C13-66D8-473C-94FF-3A68436F92F5}" srcOrd="1" destOrd="0" presId="urn:microsoft.com/office/officeart/2005/8/layout/vList2"/>
    <dgm:cxn modelId="{64A83629-3D82-4C52-BD8B-FDA26225D317}" type="presParOf" srcId="{E6E954A6-4778-4781-897F-96FCC07FD518}" destId="{1CFCE801-A4B9-4375-993E-7AF9E040AE90}" srcOrd="2" destOrd="0" presId="urn:microsoft.com/office/officeart/2005/8/layout/vList2"/>
    <dgm:cxn modelId="{66DABFAF-0352-46BA-ACF4-4C7511D8D4BF}" type="presParOf" srcId="{E6E954A6-4778-4781-897F-96FCC07FD518}" destId="{29FA8BE6-725F-481E-B818-1485F98B0CE4}" srcOrd="3" destOrd="0" presId="urn:microsoft.com/office/officeart/2005/8/layout/vList2"/>
    <dgm:cxn modelId="{B1EB2BE9-C735-48C8-A416-6C31B6F971CB}" type="presParOf" srcId="{E6E954A6-4778-4781-897F-96FCC07FD518}" destId="{8DBBF780-2E7D-4675-B120-1EF4BAACDBEE}" srcOrd="4" destOrd="0" presId="urn:microsoft.com/office/officeart/2005/8/layout/vList2"/>
    <dgm:cxn modelId="{C15BA6E1-EFBC-4B27-847A-C8A65098A14C}" type="presParOf" srcId="{E6E954A6-4778-4781-897F-96FCC07FD518}" destId="{137ACC9F-68CD-4C7A-98AF-41E0864F56BD}" srcOrd="5" destOrd="0" presId="urn:microsoft.com/office/officeart/2005/8/layout/vList2"/>
    <dgm:cxn modelId="{04850C3E-34B9-46E8-9A97-775327ED715D}" type="presParOf" srcId="{E6E954A6-4778-4781-897F-96FCC07FD518}" destId="{0401981D-E8C7-47F3-93A4-9806611897A7}" srcOrd="6" destOrd="0" presId="urn:microsoft.com/office/officeart/2005/8/layout/vList2"/>
    <dgm:cxn modelId="{EFA3A3B1-0D23-47F5-B633-6A03E1F3BBB7}" type="presParOf" srcId="{E6E954A6-4778-4781-897F-96FCC07FD518}" destId="{16342B22-1E4F-475B-884B-414B8DD08B2B}" srcOrd="7" destOrd="0" presId="urn:microsoft.com/office/officeart/2005/8/layout/vList2"/>
    <dgm:cxn modelId="{9176370A-8B1D-440C-B84E-B17FCB899A07}" type="presParOf" srcId="{E6E954A6-4778-4781-897F-96FCC07FD518}" destId="{72FDF11B-08C9-495C-8BD5-7DD5A58DBDF7}" srcOrd="8" destOrd="0" presId="urn:microsoft.com/office/officeart/2005/8/layout/vList2"/>
    <dgm:cxn modelId="{149D7372-C153-4122-B484-93086A13DD4D}" type="presParOf" srcId="{E6E954A6-4778-4781-897F-96FCC07FD518}" destId="{93298DB6-738F-4C03-A903-4BB3BF019BE9}" srcOrd="9" destOrd="0" presId="urn:microsoft.com/office/officeart/2005/8/layout/vList2"/>
    <dgm:cxn modelId="{2406DC69-6362-4479-B9AD-C02685D57FB3}" type="presParOf" srcId="{E6E954A6-4778-4781-897F-96FCC07FD518}" destId="{94914DA5-1D10-4BD4-A1CD-21572F9861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1637-B9F9-4FC1-9388-10FB0F9976C4}">
      <dsp:nvSpPr>
        <dsp:cNvPr id="0" name=""/>
        <dsp:cNvSpPr/>
      </dsp:nvSpPr>
      <dsp:spPr>
        <a:xfrm rot="5400000">
          <a:off x="6711057" y="-2597027"/>
          <a:ext cx="1439732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Created a detailed network topology diagram showing OSPF and EIGRP domains.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Documented steps taken for troubleshooting and configuration.</a:t>
          </a:r>
        </a:p>
      </dsp:txBody>
      <dsp:txXfrm rot="-5400000">
        <a:off x="3934018" y="250294"/>
        <a:ext cx="6923528" cy="1299168"/>
      </dsp:txXfrm>
    </dsp:sp>
    <dsp:sp modelId="{37ACA167-3518-48BF-9BB4-49CD50730BFF}">
      <dsp:nvSpPr>
        <dsp:cNvPr id="0" name=""/>
        <dsp:cNvSpPr/>
      </dsp:nvSpPr>
      <dsp:spPr>
        <a:xfrm>
          <a:off x="0" y="45"/>
          <a:ext cx="3934018" cy="1799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Task</a:t>
          </a:r>
          <a:r>
            <a:rPr lang="en-US" sz="2400" kern="1200"/>
            <a:t>: Compile configurations, troubleshooting results, and network diagrams.</a:t>
          </a:r>
        </a:p>
      </dsp:txBody>
      <dsp:txXfrm>
        <a:off x="87852" y="87897"/>
        <a:ext cx="3758314" cy="1623961"/>
      </dsp:txXfrm>
    </dsp:sp>
    <dsp:sp modelId="{54FFE458-D26A-48BE-A20E-B6DFC296883F}">
      <dsp:nvSpPr>
        <dsp:cNvPr id="0" name=""/>
        <dsp:cNvSpPr/>
      </dsp:nvSpPr>
      <dsp:spPr>
        <a:xfrm rot="5400000">
          <a:off x="6711057" y="-707378"/>
          <a:ext cx="1439732" cy="6993810"/>
        </a:xfrm>
        <a:prstGeom prst="round2Same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Final OSPF and EIGRP configuration files.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Final Report Summary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Network performance optimized.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OSPF and EIGRP successfully redistributed with accurate path selection.</a:t>
          </a:r>
        </a:p>
      </dsp:txBody>
      <dsp:txXfrm rot="-5400000">
        <a:off x="3934018" y="2139943"/>
        <a:ext cx="6923528" cy="1299168"/>
      </dsp:txXfrm>
    </dsp:sp>
    <dsp:sp modelId="{713BAC92-7172-4EC1-83F3-05669D0E5211}">
      <dsp:nvSpPr>
        <dsp:cNvPr id="0" name=""/>
        <dsp:cNvSpPr/>
      </dsp:nvSpPr>
      <dsp:spPr>
        <a:xfrm>
          <a:off x="0" y="1889694"/>
          <a:ext cx="3934018" cy="1799665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Deliverables</a:t>
          </a:r>
          <a:r>
            <a:rPr lang="en-US" sz="2400" kern="1200"/>
            <a:t>:</a:t>
          </a:r>
        </a:p>
      </dsp:txBody>
      <dsp:txXfrm>
        <a:off x="87852" y="1977546"/>
        <a:ext cx="3758314" cy="1623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A103A-E3BF-424F-9471-0F8DB864A8B8}">
      <dsp:nvSpPr>
        <dsp:cNvPr id="0" name=""/>
        <dsp:cNvSpPr/>
      </dsp:nvSpPr>
      <dsp:spPr>
        <a:xfrm>
          <a:off x="0" y="322738"/>
          <a:ext cx="6290226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Summary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36845" y="359583"/>
        <a:ext cx="6216536" cy="681087"/>
      </dsp:txXfrm>
    </dsp:sp>
    <dsp:sp modelId="{1CFCE801-A4B9-4375-993E-7AF9E040AE90}">
      <dsp:nvSpPr>
        <dsp:cNvPr id="0" name=""/>
        <dsp:cNvSpPr/>
      </dsp:nvSpPr>
      <dsp:spPr>
        <a:xfrm>
          <a:off x="0" y="1132236"/>
          <a:ext cx="6290226" cy="754777"/>
        </a:xfrm>
        <a:prstGeom prst="roundRect">
          <a:avLst/>
        </a:prstGeom>
        <a:solidFill>
          <a:schemeClr val="accent2">
            <a:hueOff val="229898"/>
            <a:satOff val="-3754"/>
            <a:lumOff val="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Successfully configured and optimized both OSPF and EIGRP.</a:t>
          </a:r>
          <a:endParaRPr lang="en-US" sz="1900" kern="1200"/>
        </a:p>
      </dsp:txBody>
      <dsp:txXfrm>
        <a:off x="36845" y="1169081"/>
        <a:ext cx="6216536" cy="681087"/>
      </dsp:txXfrm>
    </dsp:sp>
    <dsp:sp modelId="{8DBBF780-2E7D-4675-B120-1EF4BAACDBEE}">
      <dsp:nvSpPr>
        <dsp:cNvPr id="0" name=""/>
        <dsp:cNvSpPr/>
      </dsp:nvSpPr>
      <dsp:spPr>
        <a:xfrm>
          <a:off x="0" y="1941734"/>
          <a:ext cx="6290226" cy="754777"/>
        </a:xfrm>
        <a:prstGeom prst="roundRect">
          <a:avLst/>
        </a:prstGeom>
        <a:solidFill>
          <a:schemeClr val="accent2">
            <a:hueOff val="459796"/>
            <a:satOff val="-7509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Enhanced skills in troubleshooting routing protocols using show commands and diagnostic tools.</a:t>
          </a:r>
          <a:endParaRPr lang="en-US" sz="1900" kern="1200"/>
        </a:p>
      </dsp:txBody>
      <dsp:txXfrm>
        <a:off x="36845" y="1978579"/>
        <a:ext cx="6216536" cy="681087"/>
      </dsp:txXfrm>
    </dsp:sp>
    <dsp:sp modelId="{0401981D-E8C7-47F3-93A4-9806611897A7}">
      <dsp:nvSpPr>
        <dsp:cNvPr id="0" name=""/>
        <dsp:cNvSpPr/>
      </dsp:nvSpPr>
      <dsp:spPr>
        <a:xfrm>
          <a:off x="0" y="2751232"/>
          <a:ext cx="6290226" cy="754777"/>
        </a:xfrm>
        <a:prstGeom prst="roundRect">
          <a:avLst/>
        </a:prstGeom>
        <a:solidFill>
          <a:schemeClr val="accent2">
            <a:hueOff val="689694"/>
            <a:satOff val="-11263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Lessons Learned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36845" y="2788077"/>
        <a:ext cx="6216536" cy="681087"/>
      </dsp:txXfrm>
    </dsp:sp>
    <dsp:sp modelId="{72FDF11B-08C9-495C-8BD5-7DD5A58DBDF7}">
      <dsp:nvSpPr>
        <dsp:cNvPr id="0" name=""/>
        <dsp:cNvSpPr/>
      </dsp:nvSpPr>
      <dsp:spPr>
        <a:xfrm>
          <a:off x="0" y="3560730"/>
          <a:ext cx="6290226" cy="754777"/>
        </a:xfrm>
        <a:prstGeom prst="roundRect">
          <a:avLst/>
        </a:prstGeom>
        <a:solidFill>
          <a:schemeClr val="accent2">
            <a:hueOff val="919592"/>
            <a:satOff val="-15018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The importance of correctly configuring areas and router IDs.</a:t>
          </a:r>
          <a:endParaRPr lang="en-US" sz="1900" kern="1200"/>
        </a:p>
      </dsp:txBody>
      <dsp:txXfrm>
        <a:off x="36845" y="3597575"/>
        <a:ext cx="6216536" cy="681087"/>
      </dsp:txXfrm>
    </dsp:sp>
    <dsp:sp modelId="{94914DA5-1D10-4BD4-A1CD-21572F98616D}">
      <dsp:nvSpPr>
        <dsp:cNvPr id="0" name=""/>
        <dsp:cNvSpPr/>
      </dsp:nvSpPr>
      <dsp:spPr>
        <a:xfrm>
          <a:off x="0" y="4370228"/>
          <a:ext cx="6290226" cy="754777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Deep understanding of EIGRP metrics and path selection behavior.</a:t>
          </a:r>
          <a:endParaRPr lang="en-US" sz="1900" kern="1200"/>
        </a:p>
      </dsp:txBody>
      <dsp:txXfrm>
        <a:off x="36845" y="4407073"/>
        <a:ext cx="6216536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3400" dirty="0"/>
              <a:t>Project Overview</a:t>
            </a:r>
            <a:br>
              <a:rPr lang="en-US" sz="3400" dirty="0"/>
            </a:br>
            <a:r>
              <a:rPr lang="en-US" sz="3400" dirty="0"/>
              <a:t>Configure and Troubleshoot OSPF and EIGRP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1900" b="1"/>
              <a:t>Objective</a:t>
            </a:r>
            <a:r>
              <a:rPr lang="en-US" sz="1900"/>
              <a:t>: Successfully configure OSPF and EIGRP on a network, identify and resolve routing protocol issues, and document findings.</a:t>
            </a:r>
          </a:p>
          <a:p>
            <a:pPr algn="r"/>
            <a:r>
              <a:rPr lang="en-US" sz="1900" b="1"/>
              <a:t>Protocols Used</a:t>
            </a:r>
            <a:r>
              <a:rPr lang="en-US" sz="1900"/>
              <a:t>: OSPF, EIGRP, Redistribution</a:t>
            </a:r>
          </a:p>
          <a:p>
            <a:pPr algn="r"/>
            <a:endParaRPr lang="en-US" sz="19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C3376D-2768-FBC2-18C2-8586C24F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12" r="14983" b="2"/>
          <a:stretch/>
        </p:blipFill>
        <p:spPr>
          <a:xfrm>
            <a:off x="5046653" y="1020206"/>
            <a:ext cx="6508651" cy="49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Week 1 – OSPF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BB51-CD1E-878E-E1EF-CCADEA1C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 b="1" i="0" baseline="0"/>
              <a:t>Task</a:t>
            </a:r>
            <a:r>
              <a:rPr lang="en-US" sz="2000" b="0" i="0" baseline="0"/>
              <a:t>: OSPF setup and configuration</a:t>
            </a:r>
            <a:endParaRPr lang="en-US" sz="2000"/>
          </a:p>
          <a:p>
            <a:r>
              <a:rPr lang="en-US" sz="2000" b="0" i="0" baseline="0"/>
              <a:t>Configured router IDs, areas, and networks.</a:t>
            </a:r>
            <a:endParaRPr lang="en-US" sz="2000"/>
          </a:p>
          <a:p>
            <a:r>
              <a:rPr lang="en-US" sz="2000" b="0" i="0" baseline="0"/>
              <a:t>Applied OSPF area types (Area 0 for backbone, other areas for segmentation).</a:t>
            </a:r>
            <a:endParaRPr lang="en-US" sz="2000"/>
          </a:p>
          <a:p>
            <a:r>
              <a:rPr lang="en-US" sz="2000" b="0" i="0" baseline="0"/>
              <a:t>Verified OSPF operations with commands </a:t>
            </a:r>
            <a:r>
              <a:rPr lang="en-US" sz="2000" b="0" i="0" baseline="0">
                <a:highlight>
                  <a:srgbClr val="0000FF"/>
                </a:highlight>
              </a:rPr>
              <a:t>like show </a:t>
            </a:r>
            <a:r>
              <a:rPr lang="en-US" sz="2000" b="0" i="0" baseline="0" err="1">
                <a:highlight>
                  <a:srgbClr val="0000FF"/>
                </a:highlight>
              </a:rPr>
              <a:t>ip</a:t>
            </a:r>
            <a:r>
              <a:rPr lang="en-US" sz="2000" b="0" i="0" baseline="0">
                <a:highlight>
                  <a:srgbClr val="0000FF"/>
                </a:highlight>
              </a:rPr>
              <a:t> </a:t>
            </a:r>
            <a:r>
              <a:rPr lang="en-US" sz="2000" b="0" i="0" baseline="0" err="1">
                <a:highlight>
                  <a:srgbClr val="0000FF"/>
                </a:highlight>
              </a:rPr>
              <a:t>ospf</a:t>
            </a:r>
            <a:r>
              <a:rPr lang="en-US" sz="2000" b="0" i="0" baseline="0">
                <a:highlight>
                  <a:srgbClr val="0000FF"/>
                </a:highlight>
              </a:rPr>
              <a:t> neighbor and show </a:t>
            </a:r>
            <a:r>
              <a:rPr lang="en-US" sz="2000" b="0" i="0" baseline="0" err="1">
                <a:highlight>
                  <a:srgbClr val="0000FF"/>
                </a:highlight>
              </a:rPr>
              <a:t>ip</a:t>
            </a:r>
            <a:r>
              <a:rPr lang="en-US" sz="2000" b="0" i="0" baseline="0">
                <a:highlight>
                  <a:srgbClr val="0000FF"/>
                </a:highlight>
              </a:rPr>
              <a:t> route </a:t>
            </a:r>
            <a:r>
              <a:rPr lang="en-US" sz="2000" b="0" i="0" baseline="0" err="1">
                <a:highlight>
                  <a:srgbClr val="0000FF"/>
                </a:highlight>
              </a:rPr>
              <a:t>ospf</a:t>
            </a:r>
            <a:r>
              <a:rPr lang="en-US" sz="2000" b="0" i="0" baseline="0">
                <a:highlight>
                  <a:srgbClr val="0000FF"/>
                </a:highlight>
              </a:rPr>
              <a:t>.</a:t>
            </a:r>
            <a:endParaRPr lang="en-US" sz="2000">
              <a:highlight>
                <a:srgbClr val="0000FF"/>
              </a:highlight>
            </a:endParaRPr>
          </a:p>
          <a:p>
            <a:r>
              <a:rPr lang="en-US" sz="2000" b="1" i="0" baseline="0"/>
              <a:t>Challenges</a:t>
            </a:r>
            <a:r>
              <a:rPr lang="en-US" sz="2000" b="0" i="0" baseline="0"/>
              <a:t>:</a:t>
            </a:r>
            <a:endParaRPr lang="en-US" sz="2000"/>
          </a:p>
          <a:p>
            <a:r>
              <a:rPr lang="en-US" sz="2000" b="0" i="0" baseline="0"/>
              <a:t>Network convergence timing</a:t>
            </a:r>
            <a:endParaRPr lang="en-US" sz="2000"/>
          </a:p>
          <a:p>
            <a:r>
              <a:rPr lang="en-US" sz="2000" b="0" i="0" baseline="0"/>
              <a:t>Interface priority adjustments for DR/BDR election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B800BF9-B487-1D49-B573-0EF69C8B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42" b="2"/>
          <a:stretch/>
        </p:blipFill>
        <p:spPr>
          <a:xfrm>
            <a:off x="6984999" y="2501159"/>
            <a:ext cx="4529667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Week 2 – EIGRP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DD8-B770-91BD-A297-59E0D464A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6071461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baseline="0"/>
              <a:t>Task</a:t>
            </a:r>
            <a:r>
              <a:rPr lang="en-US" b="0" i="0" baseline="0"/>
              <a:t>: EIGRP implementation and path metrics configuration</a:t>
            </a:r>
            <a:endParaRPr lang="en-US"/>
          </a:p>
          <a:p>
            <a:r>
              <a:rPr lang="en-US" b="0" i="0" baseline="0"/>
              <a:t>Enabled EIGRP and adjusted K-values to influence path selection.</a:t>
            </a:r>
            <a:endParaRPr lang="en-US"/>
          </a:p>
          <a:p>
            <a:r>
              <a:rPr lang="en-US" b="0" i="0" baseline="0"/>
              <a:t>Verified routes using show ip eigrp neighbors and show ip route eigrp.</a:t>
            </a:r>
            <a:endParaRPr lang="en-US"/>
          </a:p>
          <a:p>
            <a:r>
              <a:rPr lang="en-US" b="1" i="0" baseline="0"/>
              <a:t>Challenges</a:t>
            </a:r>
            <a:r>
              <a:rPr lang="en-US" b="0" i="0" baseline="0"/>
              <a:t>:</a:t>
            </a:r>
            <a:endParaRPr lang="en-US"/>
          </a:p>
          <a:p>
            <a:r>
              <a:rPr lang="en-US" b="0" i="0" baseline="0"/>
              <a:t>Correctly balancing the EIGRP metric weights (Bandwidth, Delay, Load, MTU).</a:t>
            </a:r>
            <a:endParaRPr lang="en-US"/>
          </a:p>
          <a:p>
            <a:r>
              <a:rPr lang="en-US" b="0" i="0" baseline="0"/>
              <a:t>Verifying equal-cost load balancing</a:t>
            </a:r>
            <a:endParaRPr lang="en-US"/>
          </a:p>
          <a:p>
            <a:endParaRPr lang="en-US" dirty="0"/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7E1561A-8727-56FE-BB17-DDBD5A9B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1" r="3" b="3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BE7551-D529-4F4F-1C25-27A8C007F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444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AC7C-B15D-D4F2-C289-9F45E430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Week 3 – Troubleshooting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BA4D09-3704-5F58-AD2B-393604098FF4}"/>
              </a:ext>
            </a:extLst>
          </p:cNvPr>
          <p:cNvGrpSpPr/>
          <p:nvPr/>
        </p:nvGrpSpPr>
        <p:grpSpPr>
          <a:xfrm>
            <a:off x="6574454" y="1974305"/>
            <a:ext cx="4124758" cy="954719"/>
            <a:chOff x="0" y="140097"/>
            <a:chExt cx="4124758" cy="9547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9EE3D4-329B-F19E-D5C0-FB11CB2D68C7}"/>
                </a:ext>
              </a:extLst>
            </p:cNvPr>
            <p:cNvSpPr/>
            <p:nvPr/>
          </p:nvSpPr>
          <p:spPr>
            <a:xfrm>
              <a:off x="0" y="140097"/>
              <a:ext cx="4124758" cy="95471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F2E8A4D-05F6-B10D-F60F-896E633DEFA9}"/>
                </a:ext>
              </a:extLst>
            </p:cNvPr>
            <p:cNvSpPr txBox="1"/>
            <p:nvPr/>
          </p:nvSpPr>
          <p:spPr>
            <a:xfrm>
              <a:off x="46606" y="186703"/>
              <a:ext cx="4031546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baseline="0" dirty="0"/>
                <a:t>Task</a:t>
              </a:r>
              <a:r>
                <a:rPr lang="en-US" sz="2400" b="0" i="0" kern="1200" baseline="0" dirty="0"/>
                <a:t>: Troubleshoot OSPF and EIGRP</a:t>
              </a:r>
              <a:endParaRPr lang="en-US" sz="24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2F7F33D-2F6F-1602-5669-7AA71B57092C}"/>
              </a:ext>
            </a:extLst>
          </p:cNvPr>
          <p:cNvSpPr txBox="1"/>
          <p:nvPr/>
        </p:nvSpPr>
        <p:spPr>
          <a:xfrm>
            <a:off x="6165954" y="3151110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0" i="0" baseline="0" dirty="0"/>
              <a:t>Identified issues with OSPF neighbor adjacency (mismatched subnet masks, MTU size).</a:t>
            </a:r>
            <a:endParaRPr lang="en-US" dirty="0"/>
          </a:p>
          <a:p>
            <a:pPr lvl="0"/>
            <a:r>
              <a:rPr lang="en-US" b="0" i="0" baseline="0" dirty="0"/>
              <a:t>EIGRP troubleshooting: Addressed split-horizon issues and incorrect route filtering.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522A9E-7D3A-0887-E0EC-1FFD478E56E8}"/>
              </a:ext>
            </a:extLst>
          </p:cNvPr>
          <p:cNvGrpSpPr/>
          <p:nvPr/>
        </p:nvGrpSpPr>
        <p:grpSpPr>
          <a:xfrm>
            <a:off x="6621060" y="4491969"/>
            <a:ext cx="4124758" cy="954719"/>
            <a:chOff x="0" y="2833617"/>
            <a:chExt cx="4124758" cy="9547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104BB0-8957-1B55-8486-AD9159435A55}"/>
                </a:ext>
              </a:extLst>
            </p:cNvPr>
            <p:cNvSpPr/>
            <p:nvPr/>
          </p:nvSpPr>
          <p:spPr>
            <a:xfrm>
              <a:off x="0" y="2833617"/>
              <a:ext cx="4124758" cy="95471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3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D469D5B8-6DFA-6B08-0AD3-1DAAB1478C43}"/>
                </a:ext>
              </a:extLst>
            </p:cNvPr>
            <p:cNvSpPr txBox="1"/>
            <p:nvPr/>
          </p:nvSpPr>
          <p:spPr>
            <a:xfrm>
              <a:off x="46606" y="2880223"/>
              <a:ext cx="4031546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baseline="0" dirty="0"/>
                <a:t>Tools Used</a:t>
              </a:r>
              <a:r>
                <a:rPr lang="en-US" sz="2400" b="0" i="0" kern="1200" baseline="0" dirty="0"/>
                <a:t>:</a:t>
              </a:r>
              <a:endParaRPr lang="en-US" sz="24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39607D-2A5F-4D1C-4BDC-43DE27F868DD}"/>
              </a:ext>
            </a:extLst>
          </p:cNvPr>
          <p:cNvSpPr txBox="1"/>
          <p:nvPr/>
        </p:nvSpPr>
        <p:spPr>
          <a:xfrm>
            <a:off x="6165954" y="5606515"/>
            <a:ext cx="6130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0" i="0" baseline="0" dirty="0"/>
              <a:t>show </a:t>
            </a:r>
            <a:r>
              <a:rPr lang="en-US" b="0" i="0" baseline="0" dirty="0" err="1"/>
              <a:t>ip</a:t>
            </a:r>
            <a:r>
              <a:rPr lang="en-US" b="0" i="0" baseline="0" dirty="0"/>
              <a:t> protocols, show </a:t>
            </a:r>
            <a:r>
              <a:rPr lang="en-US" b="0" i="0" baseline="0" dirty="0" err="1"/>
              <a:t>ip</a:t>
            </a:r>
            <a:r>
              <a:rPr lang="en-US" b="0" i="0" baseline="0" dirty="0"/>
              <a:t> </a:t>
            </a:r>
            <a:r>
              <a:rPr lang="en-US" b="0" i="0" baseline="0" dirty="0" err="1"/>
              <a:t>ospf</a:t>
            </a:r>
            <a:r>
              <a:rPr lang="en-US" b="0" i="0" baseline="0" dirty="0"/>
              <a:t> database, show </a:t>
            </a:r>
            <a:r>
              <a:rPr lang="en-US" b="0" i="0" baseline="0" dirty="0" err="1"/>
              <a:t>ip</a:t>
            </a:r>
            <a:r>
              <a:rPr lang="en-US" b="0" i="0" baseline="0" dirty="0"/>
              <a:t> </a:t>
            </a:r>
            <a:r>
              <a:rPr lang="en-US" b="0" i="0" baseline="0" dirty="0" err="1"/>
              <a:t>eigrp</a:t>
            </a:r>
            <a:r>
              <a:rPr lang="en-US" b="0" i="0" baseline="0" dirty="0"/>
              <a:t> topology.</a:t>
            </a:r>
            <a:endParaRPr lang="en-US" dirty="0"/>
          </a:p>
          <a:p>
            <a:pPr lvl="0"/>
            <a:r>
              <a:rPr lang="en-US" b="0" i="0" baseline="0" dirty="0"/>
              <a:t>Packet tracer and debug tools for detailed insights.</a:t>
            </a:r>
            <a:endParaRPr lang="en-US" dirty="0"/>
          </a:p>
        </p:txBody>
      </p:sp>
      <p:pic>
        <p:nvPicPr>
          <p:cNvPr id="16" name="Picture 1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DF18634B-125D-32D1-7094-396CBC62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5" y="3017265"/>
            <a:ext cx="5243391" cy="29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5815C7-BC7E-1806-41EC-5051FA0C7B91}"/>
              </a:ext>
            </a:extLst>
          </p:cNvPr>
          <p:cNvSpPr txBox="1">
            <a:spLocks/>
          </p:cNvSpPr>
          <p:nvPr/>
        </p:nvSpPr>
        <p:spPr>
          <a:xfrm>
            <a:off x="2430905" y="929265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Week 4 – Final Documentation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AA7001-0603-F796-BA08-831844820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47910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94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B0217F-ADAD-67F6-3FFD-C9227E10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>
                <a:solidFill>
                  <a:schemeClr val="bg1"/>
                </a:solidFill>
              </a:rPr>
              <a:t>Conclusion and Lessons Learned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76C7248D-729A-A9B0-C3AF-3870A8A51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43147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450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CE7FB-D90F-AD8E-E64C-8A9C50A0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Questions and Discussion</a:t>
            </a:r>
          </a:p>
        </p:txBody>
      </p:sp>
      <p:pic>
        <p:nvPicPr>
          <p:cNvPr id="6" name="Graphic 5" descr="Comment">
            <a:extLst>
              <a:ext uri="{FF2B5EF4-FFF2-40B4-BE49-F238E27FC236}">
                <a16:creationId xmlns:a16="http://schemas.microsoft.com/office/drawing/2014/main" id="{A30E3EE8-ECCF-8B67-6887-A6C75E0EA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83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339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Project Overview Configure and Troubleshoot OSPF and EIGRP</vt:lpstr>
      <vt:lpstr>Week 1 – OSPF Configuration</vt:lpstr>
      <vt:lpstr>Week 2 – EIGRP Configuration</vt:lpstr>
      <vt:lpstr>Week 3 – Troubleshooting</vt:lpstr>
      <vt:lpstr>PowerPoint Presentation</vt:lpstr>
      <vt:lpstr>Conclusion and Lessons Learned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ghr4 itc</dc:creator>
  <cp:lastModifiedBy>Std2020 06</cp:lastModifiedBy>
  <cp:revision>2</cp:revision>
  <dcterms:created xsi:type="dcterms:W3CDTF">2024-10-18T09:26:46Z</dcterms:created>
  <dcterms:modified xsi:type="dcterms:W3CDTF">2024-10-18T11:53:22Z</dcterms:modified>
</cp:coreProperties>
</file>