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426F7-1464-40F6-91A2-BB799D1022B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DFD9FF-AD84-4F74-9626-A7CC66E3B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Task</a:t>
          </a:r>
          <a:r>
            <a:rPr lang="en-US" b="0" i="0" baseline="0"/>
            <a:t>: OSPF setup and configuration</a:t>
          </a:r>
          <a:endParaRPr lang="en-US"/>
        </a:p>
      </dgm:t>
    </dgm:pt>
    <dgm:pt modelId="{22B29524-4B47-49D0-8B2A-C826D74FF87F}" type="parTrans" cxnId="{CD3CCDEF-40A7-4C70-99FE-D00208B7EC86}">
      <dgm:prSet/>
      <dgm:spPr/>
      <dgm:t>
        <a:bodyPr/>
        <a:lstStyle/>
        <a:p>
          <a:endParaRPr lang="en-US"/>
        </a:p>
      </dgm:t>
    </dgm:pt>
    <dgm:pt modelId="{DCCFA64A-BBDA-4143-8824-2D8960B4BC72}" type="sibTrans" cxnId="{CD3CCDEF-40A7-4C70-99FE-D00208B7EC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D25E60-AD67-4E11-9861-00362D34C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Configured router IDs, areas, and networks.</a:t>
          </a:r>
          <a:endParaRPr lang="en-US"/>
        </a:p>
      </dgm:t>
    </dgm:pt>
    <dgm:pt modelId="{DE0C8B6A-7A04-4CC5-B3CF-3FDC4CF96EE9}" type="parTrans" cxnId="{A52A42D3-AAC3-432E-8921-A955A7B678E9}">
      <dgm:prSet/>
      <dgm:spPr/>
      <dgm:t>
        <a:bodyPr/>
        <a:lstStyle/>
        <a:p>
          <a:endParaRPr lang="en-US"/>
        </a:p>
      </dgm:t>
    </dgm:pt>
    <dgm:pt modelId="{34D5A38F-BB5F-4346-9CC2-FCB4C9DD69DC}" type="sibTrans" cxnId="{A52A42D3-AAC3-432E-8921-A955A7B678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ADDF0E-EE68-40C9-9F07-26C04A5F5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Applied OSPF area types (Area 0 for backbone, other areas for segmentation).</a:t>
          </a:r>
          <a:endParaRPr lang="en-US"/>
        </a:p>
      </dgm:t>
    </dgm:pt>
    <dgm:pt modelId="{D8D87436-6BA1-4E6F-B6AF-CCC67FF49AE4}" type="parTrans" cxnId="{E7969156-B2C2-4CB3-92EE-E56A6999B375}">
      <dgm:prSet/>
      <dgm:spPr/>
      <dgm:t>
        <a:bodyPr/>
        <a:lstStyle/>
        <a:p>
          <a:endParaRPr lang="en-US"/>
        </a:p>
      </dgm:t>
    </dgm:pt>
    <dgm:pt modelId="{EE37E431-2DF6-4B33-B722-FA765A1E9093}" type="sibTrans" cxnId="{E7969156-B2C2-4CB3-92EE-E56A6999B3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A0C8F3-3817-489E-98AD-CCF483355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Verified OSPF operations with commands </a:t>
          </a:r>
          <a:r>
            <a:rPr lang="en-US" b="0" i="0" baseline="0" dirty="0">
              <a:highlight>
                <a:srgbClr val="0000FF"/>
              </a:highlight>
            </a:rPr>
            <a:t>like show </a:t>
          </a:r>
          <a:r>
            <a:rPr lang="en-US" b="0" i="0" baseline="0" dirty="0" err="1">
              <a:highlight>
                <a:srgbClr val="0000FF"/>
              </a:highlight>
            </a:rPr>
            <a:t>ip</a:t>
          </a:r>
          <a:r>
            <a:rPr lang="en-US" b="0" i="0" baseline="0" dirty="0">
              <a:highlight>
                <a:srgbClr val="0000FF"/>
              </a:highlight>
            </a:rPr>
            <a:t> </a:t>
          </a:r>
          <a:r>
            <a:rPr lang="en-US" b="0" i="0" baseline="0" dirty="0" err="1">
              <a:highlight>
                <a:srgbClr val="0000FF"/>
              </a:highlight>
            </a:rPr>
            <a:t>ospf</a:t>
          </a:r>
          <a:r>
            <a:rPr lang="en-US" b="0" i="0" baseline="0" dirty="0">
              <a:highlight>
                <a:srgbClr val="0000FF"/>
              </a:highlight>
            </a:rPr>
            <a:t> neighbor and show </a:t>
          </a:r>
          <a:r>
            <a:rPr lang="en-US" b="0" i="0" baseline="0" dirty="0" err="1">
              <a:highlight>
                <a:srgbClr val="0000FF"/>
              </a:highlight>
            </a:rPr>
            <a:t>ip</a:t>
          </a:r>
          <a:r>
            <a:rPr lang="en-US" b="0" i="0" baseline="0" dirty="0">
              <a:highlight>
                <a:srgbClr val="0000FF"/>
              </a:highlight>
            </a:rPr>
            <a:t> route </a:t>
          </a:r>
          <a:r>
            <a:rPr lang="en-US" b="0" i="0" baseline="0" dirty="0" err="1">
              <a:highlight>
                <a:srgbClr val="0000FF"/>
              </a:highlight>
            </a:rPr>
            <a:t>ospf</a:t>
          </a:r>
          <a:r>
            <a:rPr lang="en-US" b="0" i="0" baseline="0" dirty="0">
              <a:highlight>
                <a:srgbClr val="0000FF"/>
              </a:highlight>
            </a:rPr>
            <a:t>.</a:t>
          </a:r>
          <a:endParaRPr lang="en-US" dirty="0">
            <a:highlight>
              <a:srgbClr val="0000FF"/>
            </a:highlight>
          </a:endParaRPr>
        </a:p>
      </dgm:t>
    </dgm:pt>
    <dgm:pt modelId="{7F16177B-8A34-465E-977B-E3880A458800}" type="parTrans" cxnId="{FC574BCF-C6B0-4C91-A3DF-7AE7350FA98D}">
      <dgm:prSet/>
      <dgm:spPr/>
      <dgm:t>
        <a:bodyPr/>
        <a:lstStyle/>
        <a:p>
          <a:endParaRPr lang="en-US"/>
        </a:p>
      </dgm:t>
    </dgm:pt>
    <dgm:pt modelId="{4BDEC9B9-FDB8-4EFD-82B4-F833DEA3603B}" type="sibTrans" cxnId="{FC574BCF-C6B0-4C91-A3DF-7AE7350FA9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591DC4-F220-4D80-A8AA-873647FF2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Challenges</a:t>
          </a:r>
          <a:r>
            <a:rPr lang="en-US" b="0" i="0" baseline="0"/>
            <a:t>:</a:t>
          </a:r>
          <a:endParaRPr lang="en-US"/>
        </a:p>
      </dgm:t>
    </dgm:pt>
    <dgm:pt modelId="{4288444C-87E1-4238-9058-624105DAE556}" type="parTrans" cxnId="{DF94ED56-A7C6-454F-B40F-E5E048AA2BB6}">
      <dgm:prSet/>
      <dgm:spPr/>
      <dgm:t>
        <a:bodyPr/>
        <a:lstStyle/>
        <a:p>
          <a:endParaRPr lang="en-US"/>
        </a:p>
      </dgm:t>
    </dgm:pt>
    <dgm:pt modelId="{45BD6D75-2A34-483A-B86F-4FA6F0E53065}" type="sibTrans" cxnId="{DF94ED56-A7C6-454F-B40F-E5E048AA2B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25E5C7-9303-4758-9A83-93A49A1B7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Network convergence timing</a:t>
          </a:r>
          <a:endParaRPr lang="en-US"/>
        </a:p>
      </dgm:t>
    </dgm:pt>
    <dgm:pt modelId="{1412904D-996E-4CEF-AA83-8ECD0567A2DC}" type="parTrans" cxnId="{6D6400E0-B382-406D-8AB0-37F277B4D21A}">
      <dgm:prSet/>
      <dgm:spPr/>
      <dgm:t>
        <a:bodyPr/>
        <a:lstStyle/>
        <a:p>
          <a:endParaRPr lang="en-US"/>
        </a:p>
      </dgm:t>
    </dgm:pt>
    <dgm:pt modelId="{AB73A540-F57E-45A2-85DC-79D2917CF8BC}" type="sibTrans" cxnId="{6D6400E0-B382-406D-8AB0-37F277B4D2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41DB12-F083-486A-8091-5FBCF07AC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Interface priority adjustments for DR/BDR election</a:t>
          </a:r>
          <a:endParaRPr lang="en-US"/>
        </a:p>
      </dgm:t>
    </dgm:pt>
    <dgm:pt modelId="{D891C49F-3A9C-4A89-A791-401670AFEBF7}" type="parTrans" cxnId="{8A86FA08-6472-4525-8FC5-4BEB1D2A8226}">
      <dgm:prSet/>
      <dgm:spPr/>
      <dgm:t>
        <a:bodyPr/>
        <a:lstStyle/>
        <a:p>
          <a:endParaRPr lang="en-US"/>
        </a:p>
      </dgm:t>
    </dgm:pt>
    <dgm:pt modelId="{81EA4D44-CC36-46F5-9A53-593E81744B7D}" type="sibTrans" cxnId="{8A86FA08-6472-4525-8FC5-4BEB1D2A8226}">
      <dgm:prSet/>
      <dgm:spPr/>
      <dgm:t>
        <a:bodyPr/>
        <a:lstStyle/>
        <a:p>
          <a:endParaRPr lang="en-US"/>
        </a:p>
      </dgm:t>
    </dgm:pt>
    <dgm:pt modelId="{37079E13-65E8-46A7-96BF-556985180A30}" type="pres">
      <dgm:prSet presAssocID="{165426F7-1464-40F6-91A2-BB799D1022B0}" presName="root" presStyleCnt="0">
        <dgm:presLayoutVars>
          <dgm:dir/>
          <dgm:resizeHandles val="exact"/>
        </dgm:presLayoutVars>
      </dgm:prSet>
      <dgm:spPr/>
    </dgm:pt>
    <dgm:pt modelId="{D052B58F-5ABD-4701-8193-2CC4AFE2B730}" type="pres">
      <dgm:prSet presAssocID="{165426F7-1464-40F6-91A2-BB799D1022B0}" presName="container" presStyleCnt="0">
        <dgm:presLayoutVars>
          <dgm:dir/>
          <dgm:resizeHandles val="exact"/>
        </dgm:presLayoutVars>
      </dgm:prSet>
      <dgm:spPr/>
    </dgm:pt>
    <dgm:pt modelId="{A85BB0C2-9BA5-432A-BBFD-6857ED7F12EB}" type="pres">
      <dgm:prSet presAssocID="{28DFD9FF-AD84-4F74-9626-A7CC66E3B1D7}" presName="compNode" presStyleCnt="0"/>
      <dgm:spPr/>
    </dgm:pt>
    <dgm:pt modelId="{2CA00467-50A8-4DEA-9CA3-CCD5CB5017D0}" type="pres">
      <dgm:prSet presAssocID="{28DFD9FF-AD84-4F74-9626-A7CC66E3B1D7}" presName="iconBgRect" presStyleLbl="bgShp" presStyleIdx="0" presStyleCnt="7"/>
      <dgm:spPr/>
    </dgm:pt>
    <dgm:pt modelId="{492FE384-5CEC-4D79-97BC-374C5DC983F7}" type="pres">
      <dgm:prSet presAssocID="{28DFD9FF-AD84-4F74-9626-A7CC66E3B1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CD11D8-252D-49C8-8580-D816C05D81D4}" type="pres">
      <dgm:prSet presAssocID="{28DFD9FF-AD84-4F74-9626-A7CC66E3B1D7}" presName="spaceRect" presStyleCnt="0"/>
      <dgm:spPr/>
    </dgm:pt>
    <dgm:pt modelId="{3FE94FCA-4829-4CB8-ACF9-9489A7021782}" type="pres">
      <dgm:prSet presAssocID="{28DFD9FF-AD84-4F74-9626-A7CC66E3B1D7}" presName="textRect" presStyleLbl="revTx" presStyleIdx="0" presStyleCnt="7">
        <dgm:presLayoutVars>
          <dgm:chMax val="1"/>
          <dgm:chPref val="1"/>
        </dgm:presLayoutVars>
      </dgm:prSet>
      <dgm:spPr/>
    </dgm:pt>
    <dgm:pt modelId="{E8B834DF-BFF7-4FD7-AFF9-B601768087D2}" type="pres">
      <dgm:prSet presAssocID="{DCCFA64A-BBDA-4143-8824-2D8960B4BC72}" presName="sibTrans" presStyleLbl="sibTrans2D1" presStyleIdx="0" presStyleCnt="0"/>
      <dgm:spPr/>
    </dgm:pt>
    <dgm:pt modelId="{6A0A6D36-AD80-4BCD-A916-7F673D91F139}" type="pres">
      <dgm:prSet presAssocID="{5CD25E60-AD67-4E11-9861-00362D34CAA9}" presName="compNode" presStyleCnt="0"/>
      <dgm:spPr/>
    </dgm:pt>
    <dgm:pt modelId="{040E7F44-91D5-4635-B7F8-B81179D4A0F6}" type="pres">
      <dgm:prSet presAssocID="{5CD25E60-AD67-4E11-9861-00362D34CAA9}" presName="iconBgRect" presStyleLbl="bgShp" presStyleIdx="1" presStyleCnt="7"/>
      <dgm:spPr/>
    </dgm:pt>
    <dgm:pt modelId="{D3B93D9B-533F-4640-BC17-CE2528278913}" type="pres">
      <dgm:prSet presAssocID="{5CD25E60-AD67-4E11-9861-00362D34CAA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7C4CB0C-D768-4C7B-983F-7B26C818E0B7}" type="pres">
      <dgm:prSet presAssocID="{5CD25E60-AD67-4E11-9861-00362D34CAA9}" presName="spaceRect" presStyleCnt="0"/>
      <dgm:spPr/>
    </dgm:pt>
    <dgm:pt modelId="{0C9A4547-1884-47A4-A762-FB7C6DBD312D}" type="pres">
      <dgm:prSet presAssocID="{5CD25E60-AD67-4E11-9861-00362D34CAA9}" presName="textRect" presStyleLbl="revTx" presStyleIdx="1" presStyleCnt="7">
        <dgm:presLayoutVars>
          <dgm:chMax val="1"/>
          <dgm:chPref val="1"/>
        </dgm:presLayoutVars>
      </dgm:prSet>
      <dgm:spPr/>
    </dgm:pt>
    <dgm:pt modelId="{189B3866-A6B5-45BC-9C94-0E5C926F4D19}" type="pres">
      <dgm:prSet presAssocID="{34D5A38F-BB5F-4346-9CC2-FCB4C9DD69DC}" presName="sibTrans" presStyleLbl="sibTrans2D1" presStyleIdx="0" presStyleCnt="0"/>
      <dgm:spPr/>
    </dgm:pt>
    <dgm:pt modelId="{9FB44A54-B054-4775-8F6C-E7D9A3C422A5}" type="pres">
      <dgm:prSet presAssocID="{E2ADDF0E-EE68-40C9-9F07-26C04A5F5A5D}" presName="compNode" presStyleCnt="0"/>
      <dgm:spPr/>
    </dgm:pt>
    <dgm:pt modelId="{49424F7E-081B-45AE-9EB2-4B71B4081A39}" type="pres">
      <dgm:prSet presAssocID="{E2ADDF0E-EE68-40C9-9F07-26C04A5F5A5D}" presName="iconBgRect" presStyleLbl="bgShp" presStyleIdx="2" presStyleCnt="7"/>
      <dgm:spPr/>
    </dgm:pt>
    <dgm:pt modelId="{7E1CBC98-45CC-4766-8E14-68FF06460077}" type="pres">
      <dgm:prSet presAssocID="{E2ADDF0E-EE68-40C9-9F07-26C04A5F5A5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5CF06618-5544-431D-A8F5-D313E334B7F1}" type="pres">
      <dgm:prSet presAssocID="{E2ADDF0E-EE68-40C9-9F07-26C04A5F5A5D}" presName="spaceRect" presStyleCnt="0"/>
      <dgm:spPr/>
    </dgm:pt>
    <dgm:pt modelId="{A05BAFCA-C191-4621-AF5E-3F2628567782}" type="pres">
      <dgm:prSet presAssocID="{E2ADDF0E-EE68-40C9-9F07-26C04A5F5A5D}" presName="textRect" presStyleLbl="revTx" presStyleIdx="2" presStyleCnt="7">
        <dgm:presLayoutVars>
          <dgm:chMax val="1"/>
          <dgm:chPref val="1"/>
        </dgm:presLayoutVars>
      </dgm:prSet>
      <dgm:spPr/>
    </dgm:pt>
    <dgm:pt modelId="{89B77D8A-DFEE-4CC7-B620-506209904C45}" type="pres">
      <dgm:prSet presAssocID="{EE37E431-2DF6-4B33-B722-FA765A1E9093}" presName="sibTrans" presStyleLbl="sibTrans2D1" presStyleIdx="0" presStyleCnt="0"/>
      <dgm:spPr/>
    </dgm:pt>
    <dgm:pt modelId="{3F61E498-D42F-4784-BD6D-BE53A5F6324D}" type="pres">
      <dgm:prSet presAssocID="{80A0C8F3-3817-489E-98AD-CCF4833554B2}" presName="compNode" presStyleCnt="0"/>
      <dgm:spPr/>
    </dgm:pt>
    <dgm:pt modelId="{F7B9E6D8-1A0C-4078-8DAB-0B41958A28B6}" type="pres">
      <dgm:prSet presAssocID="{80A0C8F3-3817-489E-98AD-CCF4833554B2}" presName="iconBgRect" presStyleLbl="bgShp" presStyleIdx="3" presStyleCnt="7"/>
      <dgm:spPr/>
    </dgm:pt>
    <dgm:pt modelId="{A2877B59-5364-4199-B364-0FE321F187F0}" type="pres">
      <dgm:prSet presAssocID="{80A0C8F3-3817-489E-98AD-CCF4833554B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AB17F5-34C5-4F5E-B66D-9700E7AD05A8}" type="pres">
      <dgm:prSet presAssocID="{80A0C8F3-3817-489E-98AD-CCF4833554B2}" presName="spaceRect" presStyleCnt="0"/>
      <dgm:spPr/>
    </dgm:pt>
    <dgm:pt modelId="{42623231-BB28-403D-989B-984BA1FAABC5}" type="pres">
      <dgm:prSet presAssocID="{80A0C8F3-3817-489E-98AD-CCF4833554B2}" presName="textRect" presStyleLbl="revTx" presStyleIdx="3" presStyleCnt="7">
        <dgm:presLayoutVars>
          <dgm:chMax val="1"/>
          <dgm:chPref val="1"/>
        </dgm:presLayoutVars>
      </dgm:prSet>
      <dgm:spPr/>
    </dgm:pt>
    <dgm:pt modelId="{4E780AD4-9DE5-4061-9090-AAEACA2CC502}" type="pres">
      <dgm:prSet presAssocID="{4BDEC9B9-FDB8-4EFD-82B4-F833DEA3603B}" presName="sibTrans" presStyleLbl="sibTrans2D1" presStyleIdx="0" presStyleCnt="0"/>
      <dgm:spPr/>
    </dgm:pt>
    <dgm:pt modelId="{4A30E955-594C-4A26-BAC8-263DD17E3CD6}" type="pres">
      <dgm:prSet presAssocID="{49591DC4-F220-4D80-A8AA-873647FF2362}" presName="compNode" presStyleCnt="0"/>
      <dgm:spPr/>
    </dgm:pt>
    <dgm:pt modelId="{4B62BB08-23F2-444C-8BF8-CA4D63BA655E}" type="pres">
      <dgm:prSet presAssocID="{49591DC4-F220-4D80-A8AA-873647FF2362}" presName="iconBgRect" presStyleLbl="bgShp" presStyleIdx="4" presStyleCnt="7"/>
      <dgm:spPr/>
    </dgm:pt>
    <dgm:pt modelId="{8EFC7A0B-23F4-49CF-8246-F06F9B2F67BE}" type="pres">
      <dgm:prSet presAssocID="{49591DC4-F220-4D80-A8AA-873647FF236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C8A0866-18D6-405A-A206-B64CB450770F}" type="pres">
      <dgm:prSet presAssocID="{49591DC4-F220-4D80-A8AA-873647FF2362}" presName="spaceRect" presStyleCnt="0"/>
      <dgm:spPr/>
    </dgm:pt>
    <dgm:pt modelId="{62608A3F-D64D-4E33-99C5-8622391550C2}" type="pres">
      <dgm:prSet presAssocID="{49591DC4-F220-4D80-A8AA-873647FF2362}" presName="textRect" presStyleLbl="revTx" presStyleIdx="4" presStyleCnt="7">
        <dgm:presLayoutVars>
          <dgm:chMax val="1"/>
          <dgm:chPref val="1"/>
        </dgm:presLayoutVars>
      </dgm:prSet>
      <dgm:spPr/>
    </dgm:pt>
    <dgm:pt modelId="{CCB7D8E9-462C-4A87-966E-E296B89DF67A}" type="pres">
      <dgm:prSet presAssocID="{45BD6D75-2A34-483A-B86F-4FA6F0E53065}" presName="sibTrans" presStyleLbl="sibTrans2D1" presStyleIdx="0" presStyleCnt="0"/>
      <dgm:spPr/>
    </dgm:pt>
    <dgm:pt modelId="{AF532CDA-9F98-4022-9C9A-9FBF468DD083}" type="pres">
      <dgm:prSet presAssocID="{7F25E5C7-9303-4758-9A83-93A49A1B7E34}" presName="compNode" presStyleCnt="0"/>
      <dgm:spPr/>
    </dgm:pt>
    <dgm:pt modelId="{885AD2AA-FC3B-4A4B-9C52-89B9BC3A743D}" type="pres">
      <dgm:prSet presAssocID="{7F25E5C7-9303-4758-9A83-93A49A1B7E34}" presName="iconBgRect" presStyleLbl="bgShp" presStyleIdx="5" presStyleCnt="7"/>
      <dgm:spPr/>
    </dgm:pt>
    <dgm:pt modelId="{77CF722D-8CF7-47F0-8B88-B4943C06CAD1}" type="pres">
      <dgm:prSet presAssocID="{7F25E5C7-9303-4758-9A83-93A49A1B7E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0D9C965-6035-48BA-A633-ED17E6AF5C9D}" type="pres">
      <dgm:prSet presAssocID="{7F25E5C7-9303-4758-9A83-93A49A1B7E34}" presName="spaceRect" presStyleCnt="0"/>
      <dgm:spPr/>
    </dgm:pt>
    <dgm:pt modelId="{2B668169-19CB-4858-8E7A-1888B96A6D1F}" type="pres">
      <dgm:prSet presAssocID="{7F25E5C7-9303-4758-9A83-93A49A1B7E34}" presName="textRect" presStyleLbl="revTx" presStyleIdx="5" presStyleCnt="7">
        <dgm:presLayoutVars>
          <dgm:chMax val="1"/>
          <dgm:chPref val="1"/>
        </dgm:presLayoutVars>
      </dgm:prSet>
      <dgm:spPr/>
    </dgm:pt>
    <dgm:pt modelId="{F3107986-4A49-4A8D-ACC1-97273696EBE4}" type="pres">
      <dgm:prSet presAssocID="{AB73A540-F57E-45A2-85DC-79D2917CF8BC}" presName="sibTrans" presStyleLbl="sibTrans2D1" presStyleIdx="0" presStyleCnt="0"/>
      <dgm:spPr/>
    </dgm:pt>
    <dgm:pt modelId="{F2D487CB-6AD5-4E89-B6B7-5EF38917EE4B}" type="pres">
      <dgm:prSet presAssocID="{8D41DB12-F083-486A-8091-5FBCF07AC9FC}" presName="compNode" presStyleCnt="0"/>
      <dgm:spPr/>
    </dgm:pt>
    <dgm:pt modelId="{48572AB3-7406-4F34-9EA0-7D298074BBCC}" type="pres">
      <dgm:prSet presAssocID="{8D41DB12-F083-486A-8091-5FBCF07AC9FC}" presName="iconBgRect" presStyleLbl="bgShp" presStyleIdx="6" presStyleCnt="7"/>
      <dgm:spPr/>
    </dgm:pt>
    <dgm:pt modelId="{3DE744FE-C79F-47C8-927A-E16B9217E2E6}" type="pres">
      <dgm:prSet presAssocID="{8D41DB12-F083-486A-8091-5FBCF07AC9F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883727-6BEF-4420-96A2-016691572CE3}" type="pres">
      <dgm:prSet presAssocID="{8D41DB12-F083-486A-8091-5FBCF07AC9FC}" presName="spaceRect" presStyleCnt="0"/>
      <dgm:spPr/>
    </dgm:pt>
    <dgm:pt modelId="{58E0FCFD-2A4D-4988-B636-035EF46E7674}" type="pres">
      <dgm:prSet presAssocID="{8D41DB12-F083-486A-8091-5FBCF07AC9F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C037900-D442-4A2A-B36C-D3D1B18F91B2}" type="presOf" srcId="{EE37E431-2DF6-4B33-B722-FA765A1E9093}" destId="{89B77D8A-DFEE-4CC7-B620-506209904C45}" srcOrd="0" destOrd="0" presId="urn:microsoft.com/office/officeart/2018/2/layout/IconCircleList"/>
    <dgm:cxn modelId="{8A86FA08-6472-4525-8FC5-4BEB1D2A8226}" srcId="{165426F7-1464-40F6-91A2-BB799D1022B0}" destId="{8D41DB12-F083-486A-8091-5FBCF07AC9FC}" srcOrd="6" destOrd="0" parTransId="{D891C49F-3A9C-4A89-A791-401670AFEBF7}" sibTransId="{81EA4D44-CC36-46F5-9A53-593E81744B7D}"/>
    <dgm:cxn modelId="{E456570A-3015-415E-8858-A10352416C2A}" type="presOf" srcId="{5CD25E60-AD67-4E11-9861-00362D34CAA9}" destId="{0C9A4547-1884-47A4-A762-FB7C6DBD312D}" srcOrd="0" destOrd="0" presId="urn:microsoft.com/office/officeart/2018/2/layout/IconCircleList"/>
    <dgm:cxn modelId="{F68D2113-980A-44B3-8332-171F7A324203}" type="presOf" srcId="{AB73A540-F57E-45A2-85DC-79D2917CF8BC}" destId="{F3107986-4A49-4A8D-ACC1-97273696EBE4}" srcOrd="0" destOrd="0" presId="urn:microsoft.com/office/officeart/2018/2/layout/IconCircleList"/>
    <dgm:cxn modelId="{D5112229-E9B0-4085-98B2-25B200EC9DCC}" type="presOf" srcId="{165426F7-1464-40F6-91A2-BB799D1022B0}" destId="{37079E13-65E8-46A7-96BF-556985180A30}" srcOrd="0" destOrd="0" presId="urn:microsoft.com/office/officeart/2018/2/layout/IconCircleList"/>
    <dgm:cxn modelId="{4C606C5D-1123-4A02-A95B-AD1A2CD0DB5B}" type="presOf" srcId="{DCCFA64A-BBDA-4143-8824-2D8960B4BC72}" destId="{E8B834DF-BFF7-4FD7-AFF9-B601768087D2}" srcOrd="0" destOrd="0" presId="urn:microsoft.com/office/officeart/2018/2/layout/IconCircleList"/>
    <dgm:cxn modelId="{E0639B62-25E2-41C9-8298-697D0201C9DC}" type="presOf" srcId="{80A0C8F3-3817-489E-98AD-CCF4833554B2}" destId="{42623231-BB28-403D-989B-984BA1FAABC5}" srcOrd="0" destOrd="0" presId="urn:microsoft.com/office/officeart/2018/2/layout/IconCircleList"/>
    <dgm:cxn modelId="{C2A8D272-9762-4E11-B2AF-F9F322575504}" type="presOf" srcId="{8D41DB12-F083-486A-8091-5FBCF07AC9FC}" destId="{58E0FCFD-2A4D-4988-B636-035EF46E7674}" srcOrd="0" destOrd="0" presId="urn:microsoft.com/office/officeart/2018/2/layout/IconCircleList"/>
    <dgm:cxn modelId="{E7969156-B2C2-4CB3-92EE-E56A6999B375}" srcId="{165426F7-1464-40F6-91A2-BB799D1022B0}" destId="{E2ADDF0E-EE68-40C9-9F07-26C04A5F5A5D}" srcOrd="2" destOrd="0" parTransId="{D8D87436-6BA1-4E6F-B6AF-CCC67FF49AE4}" sibTransId="{EE37E431-2DF6-4B33-B722-FA765A1E9093}"/>
    <dgm:cxn modelId="{DF94ED56-A7C6-454F-B40F-E5E048AA2BB6}" srcId="{165426F7-1464-40F6-91A2-BB799D1022B0}" destId="{49591DC4-F220-4D80-A8AA-873647FF2362}" srcOrd="4" destOrd="0" parTransId="{4288444C-87E1-4238-9058-624105DAE556}" sibTransId="{45BD6D75-2A34-483A-B86F-4FA6F0E53065}"/>
    <dgm:cxn modelId="{D8450391-96E5-4E50-85A2-3226D662CF2E}" type="presOf" srcId="{4BDEC9B9-FDB8-4EFD-82B4-F833DEA3603B}" destId="{4E780AD4-9DE5-4061-9090-AAEACA2CC502}" srcOrd="0" destOrd="0" presId="urn:microsoft.com/office/officeart/2018/2/layout/IconCircleList"/>
    <dgm:cxn modelId="{BCD6FDB1-0520-415C-86B9-1EC11ECE9F15}" type="presOf" srcId="{45BD6D75-2A34-483A-B86F-4FA6F0E53065}" destId="{CCB7D8E9-462C-4A87-966E-E296B89DF67A}" srcOrd="0" destOrd="0" presId="urn:microsoft.com/office/officeart/2018/2/layout/IconCircleList"/>
    <dgm:cxn modelId="{C212BFC9-BAE9-4D27-84E3-62C8ECF101B6}" type="presOf" srcId="{49591DC4-F220-4D80-A8AA-873647FF2362}" destId="{62608A3F-D64D-4E33-99C5-8622391550C2}" srcOrd="0" destOrd="0" presId="urn:microsoft.com/office/officeart/2018/2/layout/IconCircleList"/>
    <dgm:cxn modelId="{FC574BCF-C6B0-4C91-A3DF-7AE7350FA98D}" srcId="{165426F7-1464-40F6-91A2-BB799D1022B0}" destId="{80A0C8F3-3817-489E-98AD-CCF4833554B2}" srcOrd="3" destOrd="0" parTransId="{7F16177B-8A34-465E-977B-E3880A458800}" sibTransId="{4BDEC9B9-FDB8-4EFD-82B4-F833DEA3603B}"/>
    <dgm:cxn modelId="{9305CDCF-7016-4768-A2B4-B9E260CB9253}" type="presOf" srcId="{28DFD9FF-AD84-4F74-9626-A7CC66E3B1D7}" destId="{3FE94FCA-4829-4CB8-ACF9-9489A7021782}" srcOrd="0" destOrd="0" presId="urn:microsoft.com/office/officeart/2018/2/layout/IconCircleList"/>
    <dgm:cxn modelId="{A52A42D3-AAC3-432E-8921-A955A7B678E9}" srcId="{165426F7-1464-40F6-91A2-BB799D1022B0}" destId="{5CD25E60-AD67-4E11-9861-00362D34CAA9}" srcOrd="1" destOrd="0" parTransId="{DE0C8B6A-7A04-4CC5-B3CF-3FDC4CF96EE9}" sibTransId="{34D5A38F-BB5F-4346-9CC2-FCB4C9DD69DC}"/>
    <dgm:cxn modelId="{895967D3-7888-457A-96C3-8AAA042E1320}" type="presOf" srcId="{7F25E5C7-9303-4758-9A83-93A49A1B7E34}" destId="{2B668169-19CB-4858-8E7A-1888B96A6D1F}" srcOrd="0" destOrd="0" presId="urn:microsoft.com/office/officeart/2018/2/layout/IconCircleList"/>
    <dgm:cxn modelId="{378A2BDF-A37A-4642-9599-75B6709B8C83}" type="presOf" srcId="{E2ADDF0E-EE68-40C9-9F07-26C04A5F5A5D}" destId="{A05BAFCA-C191-4621-AF5E-3F2628567782}" srcOrd="0" destOrd="0" presId="urn:microsoft.com/office/officeart/2018/2/layout/IconCircleList"/>
    <dgm:cxn modelId="{6D6400E0-B382-406D-8AB0-37F277B4D21A}" srcId="{165426F7-1464-40F6-91A2-BB799D1022B0}" destId="{7F25E5C7-9303-4758-9A83-93A49A1B7E34}" srcOrd="5" destOrd="0" parTransId="{1412904D-996E-4CEF-AA83-8ECD0567A2DC}" sibTransId="{AB73A540-F57E-45A2-85DC-79D2917CF8BC}"/>
    <dgm:cxn modelId="{9BC74BE5-6A1B-4F39-B700-A59466F476A8}" type="presOf" srcId="{34D5A38F-BB5F-4346-9CC2-FCB4C9DD69DC}" destId="{189B3866-A6B5-45BC-9C94-0E5C926F4D19}" srcOrd="0" destOrd="0" presId="urn:microsoft.com/office/officeart/2018/2/layout/IconCircleList"/>
    <dgm:cxn modelId="{CD3CCDEF-40A7-4C70-99FE-D00208B7EC86}" srcId="{165426F7-1464-40F6-91A2-BB799D1022B0}" destId="{28DFD9FF-AD84-4F74-9626-A7CC66E3B1D7}" srcOrd="0" destOrd="0" parTransId="{22B29524-4B47-49D0-8B2A-C826D74FF87F}" sibTransId="{DCCFA64A-BBDA-4143-8824-2D8960B4BC72}"/>
    <dgm:cxn modelId="{F7F92A03-F853-4CC2-892C-8AFF36C3D31D}" type="presParOf" srcId="{37079E13-65E8-46A7-96BF-556985180A30}" destId="{D052B58F-5ABD-4701-8193-2CC4AFE2B730}" srcOrd="0" destOrd="0" presId="urn:microsoft.com/office/officeart/2018/2/layout/IconCircleList"/>
    <dgm:cxn modelId="{AE7F66BF-338C-4EE4-8088-4E5E0B122745}" type="presParOf" srcId="{D052B58F-5ABD-4701-8193-2CC4AFE2B730}" destId="{A85BB0C2-9BA5-432A-BBFD-6857ED7F12EB}" srcOrd="0" destOrd="0" presId="urn:microsoft.com/office/officeart/2018/2/layout/IconCircleList"/>
    <dgm:cxn modelId="{F1D2EE86-E48C-47D1-B626-BCF992D51A63}" type="presParOf" srcId="{A85BB0C2-9BA5-432A-BBFD-6857ED7F12EB}" destId="{2CA00467-50A8-4DEA-9CA3-CCD5CB5017D0}" srcOrd="0" destOrd="0" presId="urn:microsoft.com/office/officeart/2018/2/layout/IconCircleList"/>
    <dgm:cxn modelId="{8EF085BC-3F18-43C1-B038-28DF651A5FDA}" type="presParOf" srcId="{A85BB0C2-9BA5-432A-BBFD-6857ED7F12EB}" destId="{492FE384-5CEC-4D79-97BC-374C5DC983F7}" srcOrd="1" destOrd="0" presId="urn:microsoft.com/office/officeart/2018/2/layout/IconCircleList"/>
    <dgm:cxn modelId="{5F7BB2E7-2A08-47CF-9733-923D1F724214}" type="presParOf" srcId="{A85BB0C2-9BA5-432A-BBFD-6857ED7F12EB}" destId="{36CD11D8-252D-49C8-8580-D816C05D81D4}" srcOrd="2" destOrd="0" presId="urn:microsoft.com/office/officeart/2018/2/layout/IconCircleList"/>
    <dgm:cxn modelId="{3BAB4001-6AE9-4407-9F8D-1683448A713C}" type="presParOf" srcId="{A85BB0C2-9BA5-432A-BBFD-6857ED7F12EB}" destId="{3FE94FCA-4829-4CB8-ACF9-9489A7021782}" srcOrd="3" destOrd="0" presId="urn:microsoft.com/office/officeart/2018/2/layout/IconCircleList"/>
    <dgm:cxn modelId="{19C009CF-4EBF-45D8-AEC5-BC8964B01ADF}" type="presParOf" srcId="{D052B58F-5ABD-4701-8193-2CC4AFE2B730}" destId="{E8B834DF-BFF7-4FD7-AFF9-B601768087D2}" srcOrd="1" destOrd="0" presId="urn:microsoft.com/office/officeart/2018/2/layout/IconCircleList"/>
    <dgm:cxn modelId="{97426708-059C-4DD2-A5A2-F8163DA4CDCA}" type="presParOf" srcId="{D052B58F-5ABD-4701-8193-2CC4AFE2B730}" destId="{6A0A6D36-AD80-4BCD-A916-7F673D91F139}" srcOrd="2" destOrd="0" presId="urn:microsoft.com/office/officeart/2018/2/layout/IconCircleList"/>
    <dgm:cxn modelId="{ED55914E-2986-4635-B966-A0B21BC4892E}" type="presParOf" srcId="{6A0A6D36-AD80-4BCD-A916-7F673D91F139}" destId="{040E7F44-91D5-4635-B7F8-B81179D4A0F6}" srcOrd="0" destOrd="0" presId="urn:microsoft.com/office/officeart/2018/2/layout/IconCircleList"/>
    <dgm:cxn modelId="{AA1A8314-889C-4DE3-9A83-3009D101B93D}" type="presParOf" srcId="{6A0A6D36-AD80-4BCD-A916-7F673D91F139}" destId="{D3B93D9B-533F-4640-BC17-CE2528278913}" srcOrd="1" destOrd="0" presId="urn:microsoft.com/office/officeart/2018/2/layout/IconCircleList"/>
    <dgm:cxn modelId="{58337B1C-1191-42AF-9A7F-C00838663105}" type="presParOf" srcId="{6A0A6D36-AD80-4BCD-A916-7F673D91F139}" destId="{A7C4CB0C-D768-4C7B-983F-7B26C818E0B7}" srcOrd="2" destOrd="0" presId="urn:microsoft.com/office/officeart/2018/2/layout/IconCircleList"/>
    <dgm:cxn modelId="{090442DA-CC43-40E7-9386-A90231B67A58}" type="presParOf" srcId="{6A0A6D36-AD80-4BCD-A916-7F673D91F139}" destId="{0C9A4547-1884-47A4-A762-FB7C6DBD312D}" srcOrd="3" destOrd="0" presId="urn:microsoft.com/office/officeart/2018/2/layout/IconCircleList"/>
    <dgm:cxn modelId="{C75A538E-6A24-4533-A804-259557E1C3E7}" type="presParOf" srcId="{D052B58F-5ABD-4701-8193-2CC4AFE2B730}" destId="{189B3866-A6B5-45BC-9C94-0E5C926F4D19}" srcOrd="3" destOrd="0" presId="urn:microsoft.com/office/officeart/2018/2/layout/IconCircleList"/>
    <dgm:cxn modelId="{4862F1BD-22BA-44AA-BE3A-7794FD5EF6B5}" type="presParOf" srcId="{D052B58F-5ABD-4701-8193-2CC4AFE2B730}" destId="{9FB44A54-B054-4775-8F6C-E7D9A3C422A5}" srcOrd="4" destOrd="0" presId="urn:microsoft.com/office/officeart/2018/2/layout/IconCircleList"/>
    <dgm:cxn modelId="{C3DF8C58-5111-4F23-AB31-283E90977EE8}" type="presParOf" srcId="{9FB44A54-B054-4775-8F6C-E7D9A3C422A5}" destId="{49424F7E-081B-45AE-9EB2-4B71B4081A39}" srcOrd="0" destOrd="0" presId="urn:microsoft.com/office/officeart/2018/2/layout/IconCircleList"/>
    <dgm:cxn modelId="{E96E9C1D-71E7-4C2C-A56A-077FE5359187}" type="presParOf" srcId="{9FB44A54-B054-4775-8F6C-E7D9A3C422A5}" destId="{7E1CBC98-45CC-4766-8E14-68FF06460077}" srcOrd="1" destOrd="0" presId="urn:microsoft.com/office/officeart/2018/2/layout/IconCircleList"/>
    <dgm:cxn modelId="{ABEDA0FB-085D-4E19-9D60-EECF8FAEAF8C}" type="presParOf" srcId="{9FB44A54-B054-4775-8F6C-E7D9A3C422A5}" destId="{5CF06618-5544-431D-A8F5-D313E334B7F1}" srcOrd="2" destOrd="0" presId="urn:microsoft.com/office/officeart/2018/2/layout/IconCircleList"/>
    <dgm:cxn modelId="{0FDBA1B1-30AD-4C3B-AE57-08EACA62044B}" type="presParOf" srcId="{9FB44A54-B054-4775-8F6C-E7D9A3C422A5}" destId="{A05BAFCA-C191-4621-AF5E-3F2628567782}" srcOrd="3" destOrd="0" presId="urn:microsoft.com/office/officeart/2018/2/layout/IconCircleList"/>
    <dgm:cxn modelId="{6F3ED700-D873-4E30-9F1E-B2C7E226F067}" type="presParOf" srcId="{D052B58F-5ABD-4701-8193-2CC4AFE2B730}" destId="{89B77D8A-DFEE-4CC7-B620-506209904C45}" srcOrd="5" destOrd="0" presId="urn:microsoft.com/office/officeart/2018/2/layout/IconCircleList"/>
    <dgm:cxn modelId="{4C180C15-4DE5-4C1C-A0CF-4DB78F8ABF6F}" type="presParOf" srcId="{D052B58F-5ABD-4701-8193-2CC4AFE2B730}" destId="{3F61E498-D42F-4784-BD6D-BE53A5F6324D}" srcOrd="6" destOrd="0" presId="urn:microsoft.com/office/officeart/2018/2/layout/IconCircleList"/>
    <dgm:cxn modelId="{49584446-ACF7-4D6B-A08A-D5298F47D7D8}" type="presParOf" srcId="{3F61E498-D42F-4784-BD6D-BE53A5F6324D}" destId="{F7B9E6D8-1A0C-4078-8DAB-0B41958A28B6}" srcOrd="0" destOrd="0" presId="urn:microsoft.com/office/officeart/2018/2/layout/IconCircleList"/>
    <dgm:cxn modelId="{BAA77986-BD44-47E9-AE04-CE0394DD12C8}" type="presParOf" srcId="{3F61E498-D42F-4784-BD6D-BE53A5F6324D}" destId="{A2877B59-5364-4199-B364-0FE321F187F0}" srcOrd="1" destOrd="0" presId="urn:microsoft.com/office/officeart/2018/2/layout/IconCircleList"/>
    <dgm:cxn modelId="{3B86511E-455E-4D56-9FC7-AEE8BA7EB05A}" type="presParOf" srcId="{3F61E498-D42F-4784-BD6D-BE53A5F6324D}" destId="{E1AB17F5-34C5-4F5E-B66D-9700E7AD05A8}" srcOrd="2" destOrd="0" presId="urn:microsoft.com/office/officeart/2018/2/layout/IconCircleList"/>
    <dgm:cxn modelId="{F8AC233E-45D7-4B76-A75E-6A149263F3C6}" type="presParOf" srcId="{3F61E498-D42F-4784-BD6D-BE53A5F6324D}" destId="{42623231-BB28-403D-989B-984BA1FAABC5}" srcOrd="3" destOrd="0" presId="urn:microsoft.com/office/officeart/2018/2/layout/IconCircleList"/>
    <dgm:cxn modelId="{DC686F79-C73C-4ADA-B516-6F7CCEF2BD19}" type="presParOf" srcId="{D052B58F-5ABD-4701-8193-2CC4AFE2B730}" destId="{4E780AD4-9DE5-4061-9090-AAEACA2CC502}" srcOrd="7" destOrd="0" presId="urn:microsoft.com/office/officeart/2018/2/layout/IconCircleList"/>
    <dgm:cxn modelId="{E450C410-2075-4B29-BEC4-44A666628501}" type="presParOf" srcId="{D052B58F-5ABD-4701-8193-2CC4AFE2B730}" destId="{4A30E955-594C-4A26-BAC8-263DD17E3CD6}" srcOrd="8" destOrd="0" presId="urn:microsoft.com/office/officeart/2018/2/layout/IconCircleList"/>
    <dgm:cxn modelId="{2F9361CD-F938-4E0F-8870-7DB72BC904DB}" type="presParOf" srcId="{4A30E955-594C-4A26-BAC8-263DD17E3CD6}" destId="{4B62BB08-23F2-444C-8BF8-CA4D63BA655E}" srcOrd="0" destOrd="0" presId="urn:microsoft.com/office/officeart/2018/2/layout/IconCircleList"/>
    <dgm:cxn modelId="{0E812A02-22BB-4904-A7C5-93892A8787E2}" type="presParOf" srcId="{4A30E955-594C-4A26-BAC8-263DD17E3CD6}" destId="{8EFC7A0B-23F4-49CF-8246-F06F9B2F67BE}" srcOrd="1" destOrd="0" presId="urn:microsoft.com/office/officeart/2018/2/layout/IconCircleList"/>
    <dgm:cxn modelId="{203EDE14-9921-4129-80F0-B7D2177FD155}" type="presParOf" srcId="{4A30E955-594C-4A26-BAC8-263DD17E3CD6}" destId="{4C8A0866-18D6-405A-A206-B64CB450770F}" srcOrd="2" destOrd="0" presId="urn:microsoft.com/office/officeart/2018/2/layout/IconCircleList"/>
    <dgm:cxn modelId="{6BEA7472-551C-4494-983C-F7A3A9D70954}" type="presParOf" srcId="{4A30E955-594C-4A26-BAC8-263DD17E3CD6}" destId="{62608A3F-D64D-4E33-99C5-8622391550C2}" srcOrd="3" destOrd="0" presId="urn:microsoft.com/office/officeart/2018/2/layout/IconCircleList"/>
    <dgm:cxn modelId="{F1B27DFF-F11F-4CBE-B5CD-4DE1A9193C6D}" type="presParOf" srcId="{D052B58F-5ABD-4701-8193-2CC4AFE2B730}" destId="{CCB7D8E9-462C-4A87-966E-E296B89DF67A}" srcOrd="9" destOrd="0" presId="urn:microsoft.com/office/officeart/2018/2/layout/IconCircleList"/>
    <dgm:cxn modelId="{296FC0F3-6297-461D-B695-E0B4DFB792F6}" type="presParOf" srcId="{D052B58F-5ABD-4701-8193-2CC4AFE2B730}" destId="{AF532CDA-9F98-4022-9C9A-9FBF468DD083}" srcOrd="10" destOrd="0" presId="urn:microsoft.com/office/officeart/2018/2/layout/IconCircleList"/>
    <dgm:cxn modelId="{ED7A58DD-ACD3-4170-B459-52A0C2F09AFE}" type="presParOf" srcId="{AF532CDA-9F98-4022-9C9A-9FBF468DD083}" destId="{885AD2AA-FC3B-4A4B-9C52-89B9BC3A743D}" srcOrd="0" destOrd="0" presId="urn:microsoft.com/office/officeart/2018/2/layout/IconCircleList"/>
    <dgm:cxn modelId="{79EBF4F7-8703-4A2D-A5DF-4DD87AD69A0C}" type="presParOf" srcId="{AF532CDA-9F98-4022-9C9A-9FBF468DD083}" destId="{77CF722D-8CF7-47F0-8B88-B4943C06CAD1}" srcOrd="1" destOrd="0" presId="urn:microsoft.com/office/officeart/2018/2/layout/IconCircleList"/>
    <dgm:cxn modelId="{5595C3A5-A84E-4D21-B1FC-4143BF7A89D0}" type="presParOf" srcId="{AF532CDA-9F98-4022-9C9A-9FBF468DD083}" destId="{10D9C965-6035-48BA-A633-ED17E6AF5C9D}" srcOrd="2" destOrd="0" presId="urn:microsoft.com/office/officeart/2018/2/layout/IconCircleList"/>
    <dgm:cxn modelId="{94CBCDE4-2C29-4DD1-BEFC-526E338E395C}" type="presParOf" srcId="{AF532CDA-9F98-4022-9C9A-9FBF468DD083}" destId="{2B668169-19CB-4858-8E7A-1888B96A6D1F}" srcOrd="3" destOrd="0" presId="urn:microsoft.com/office/officeart/2018/2/layout/IconCircleList"/>
    <dgm:cxn modelId="{93B2E0CC-1833-4D68-9EA9-2222A100EB42}" type="presParOf" srcId="{D052B58F-5ABD-4701-8193-2CC4AFE2B730}" destId="{F3107986-4A49-4A8D-ACC1-97273696EBE4}" srcOrd="11" destOrd="0" presId="urn:microsoft.com/office/officeart/2018/2/layout/IconCircleList"/>
    <dgm:cxn modelId="{ED491A6F-B7F4-4CE0-AD10-BF92210376FC}" type="presParOf" srcId="{D052B58F-5ABD-4701-8193-2CC4AFE2B730}" destId="{F2D487CB-6AD5-4E89-B6B7-5EF38917EE4B}" srcOrd="12" destOrd="0" presId="urn:microsoft.com/office/officeart/2018/2/layout/IconCircleList"/>
    <dgm:cxn modelId="{6DD30C95-C968-4B8C-8C17-59EED98BFC5D}" type="presParOf" srcId="{F2D487CB-6AD5-4E89-B6B7-5EF38917EE4B}" destId="{48572AB3-7406-4F34-9EA0-7D298074BBCC}" srcOrd="0" destOrd="0" presId="urn:microsoft.com/office/officeart/2018/2/layout/IconCircleList"/>
    <dgm:cxn modelId="{D4223580-AE5D-4586-823D-952A4C0DE2AC}" type="presParOf" srcId="{F2D487CB-6AD5-4E89-B6B7-5EF38917EE4B}" destId="{3DE744FE-C79F-47C8-927A-E16B9217E2E6}" srcOrd="1" destOrd="0" presId="urn:microsoft.com/office/officeart/2018/2/layout/IconCircleList"/>
    <dgm:cxn modelId="{63475868-77BC-45BB-8C7E-355C068CD431}" type="presParOf" srcId="{F2D487CB-6AD5-4E89-B6B7-5EF38917EE4B}" destId="{8D883727-6BEF-4420-96A2-016691572CE3}" srcOrd="2" destOrd="0" presId="urn:microsoft.com/office/officeart/2018/2/layout/IconCircleList"/>
    <dgm:cxn modelId="{D1EAD6D2-D176-4708-BF99-0B5C37D9D0EA}" type="presParOf" srcId="{F2D487CB-6AD5-4E89-B6B7-5EF38917EE4B}" destId="{58E0FCFD-2A4D-4988-B636-035EF46E76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1C8DE-2A42-4F62-BEED-E1A9F65CD8A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F7733D-4835-4A60-8F77-B3DB3BF728F3}">
      <dgm:prSet/>
      <dgm:spPr/>
      <dgm:t>
        <a:bodyPr/>
        <a:lstStyle/>
        <a:p>
          <a:r>
            <a:rPr lang="en-US" b="1" i="0" baseline="0"/>
            <a:t>Task</a:t>
          </a:r>
          <a:r>
            <a:rPr lang="en-US" b="0" i="0" baseline="0"/>
            <a:t>: EIGRP implementation and path metrics configuration</a:t>
          </a:r>
          <a:endParaRPr lang="en-US"/>
        </a:p>
      </dgm:t>
    </dgm:pt>
    <dgm:pt modelId="{3FD63298-2DB5-4AE2-9442-DE65E5696755}" type="parTrans" cxnId="{22AE7593-D64A-47A0-9DD7-B1DC1324E67A}">
      <dgm:prSet/>
      <dgm:spPr/>
      <dgm:t>
        <a:bodyPr/>
        <a:lstStyle/>
        <a:p>
          <a:endParaRPr lang="en-US"/>
        </a:p>
      </dgm:t>
    </dgm:pt>
    <dgm:pt modelId="{5E0BC58C-5D3B-47A0-908D-0CF400B9CC32}" type="sibTrans" cxnId="{22AE7593-D64A-47A0-9DD7-B1DC1324E67A}">
      <dgm:prSet/>
      <dgm:spPr/>
      <dgm:t>
        <a:bodyPr/>
        <a:lstStyle/>
        <a:p>
          <a:endParaRPr lang="en-US"/>
        </a:p>
      </dgm:t>
    </dgm:pt>
    <dgm:pt modelId="{1C2B5299-73D4-4C2A-823E-09C046EB2D72}">
      <dgm:prSet/>
      <dgm:spPr/>
      <dgm:t>
        <a:bodyPr/>
        <a:lstStyle/>
        <a:p>
          <a:r>
            <a:rPr lang="en-US" b="0" i="0" baseline="0"/>
            <a:t>Enabled EIGRP and adjusted K-values to influence path selection.</a:t>
          </a:r>
          <a:endParaRPr lang="en-US"/>
        </a:p>
      </dgm:t>
    </dgm:pt>
    <dgm:pt modelId="{56448EFA-A346-4D6D-B8CC-5F5CC2C46F90}" type="parTrans" cxnId="{BBD6E20C-FE0D-4CC3-9D3C-7BC5C8B22916}">
      <dgm:prSet/>
      <dgm:spPr/>
      <dgm:t>
        <a:bodyPr/>
        <a:lstStyle/>
        <a:p>
          <a:endParaRPr lang="en-US"/>
        </a:p>
      </dgm:t>
    </dgm:pt>
    <dgm:pt modelId="{DC0E428C-6B1C-4FAD-85D3-E87DE62E4A08}" type="sibTrans" cxnId="{BBD6E20C-FE0D-4CC3-9D3C-7BC5C8B22916}">
      <dgm:prSet/>
      <dgm:spPr/>
      <dgm:t>
        <a:bodyPr/>
        <a:lstStyle/>
        <a:p>
          <a:endParaRPr lang="en-US"/>
        </a:p>
      </dgm:t>
    </dgm:pt>
    <dgm:pt modelId="{912C5EF2-470D-49DD-AA3C-81981975E975}">
      <dgm:prSet/>
      <dgm:spPr/>
      <dgm:t>
        <a:bodyPr/>
        <a:lstStyle/>
        <a:p>
          <a:r>
            <a:rPr lang="en-US" b="0" i="0" baseline="0"/>
            <a:t>Verified routes using show ip eigrp neighbors and show ip route eigrp.</a:t>
          </a:r>
          <a:endParaRPr lang="en-US"/>
        </a:p>
      </dgm:t>
    </dgm:pt>
    <dgm:pt modelId="{2875FE42-EC60-4D5E-9B7D-DE2A6C5E8B96}" type="parTrans" cxnId="{B11CE058-6225-4ED6-9509-B1F739286AB2}">
      <dgm:prSet/>
      <dgm:spPr/>
      <dgm:t>
        <a:bodyPr/>
        <a:lstStyle/>
        <a:p>
          <a:endParaRPr lang="en-US"/>
        </a:p>
      </dgm:t>
    </dgm:pt>
    <dgm:pt modelId="{3796E2F3-D5CA-4601-B62A-68E2260E0CAE}" type="sibTrans" cxnId="{B11CE058-6225-4ED6-9509-B1F739286AB2}">
      <dgm:prSet/>
      <dgm:spPr/>
      <dgm:t>
        <a:bodyPr/>
        <a:lstStyle/>
        <a:p>
          <a:endParaRPr lang="en-US"/>
        </a:p>
      </dgm:t>
    </dgm:pt>
    <dgm:pt modelId="{40E0042F-E841-498B-8636-9E60384E3FF2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</a:t>
          </a:r>
          <a:endParaRPr lang="en-US"/>
        </a:p>
      </dgm:t>
    </dgm:pt>
    <dgm:pt modelId="{82FE05F0-FF63-426C-98C5-FBF96026C5C3}" type="parTrans" cxnId="{906141F5-D6FA-45F2-BF00-382C54C0CD2D}">
      <dgm:prSet/>
      <dgm:spPr/>
      <dgm:t>
        <a:bodyPr/>
        <a:lstStyle/>
        <a:p>
          <a:endParaRPr lang="en-US"/>
        </a:p>
      </dgm:t>
    </dgm:pt>
    <dgm:pt modelId="{807C2BA2-AA11-4753-B08D-C850EE70E496}" type="sibTrans" cxnId="{906141F5-D6FA-45F2-BF00-382C54C0CD2D}">
      <dgm:prSet/>
      <dgm:spPr/>
      <dgm:t>
        <a:bodyPr/>
        <a:lstStyle/>
        <a:p>
          <a:endParaRPr lang="en-US"/>
        </a:p>
      </dgm:t>
    </dgm:pt>
    <dgm:pt modelId="{7ED9D1F7-D2F6-46DF-BED7-5651461242D7}">
      <dgm:prSet/>
      <dgm:spPr/>
      <dgm:t>
        <a:bodyPr/>
        <a:lstStyle/>
        <a:p>
          <a:r>
            <a:rPr lang="en-US" b="0" i="0" baseline="0"/>
            <a:t>Correctly balancing the EIGRP metric weights (Bandwidth, Delay, Load, MTU).</a:t>
          </a:r>
          <a:endParaRPr lang="en-US"/>
        </a:p>
      </dgm:t>
    </dgm:pt>
    <dgm:pt modelId="{C8FDDD63-397C-4357-BE41-1C9B40A64283}" type="parTrans" cxnId="{45B5DABC-AF49-4D64-B786-3E6347955079}">
      <dgm:prSet/>
      <dgm:spPr/>
      <dgm:t>
        <a:bodyPr/>
        <a:lstStyle/>
        <a:p>
          <a:endParaRPr lang="en-US"/>
        </a:p>
      </dgm:t>
    </dgm:pt>
    <dgm:pt modelId="{F5BB89AF-D298-483F-B897-DD35D7CC406A}" type="sibTrans" cxnId="{45B5DABC-AF49-4D64-B786-3E6347955079}">
      <dgm:prSet/>
      <dgm:spPr/>
      <dgm:t>
        <a:bodyPr/>
        <a:lstStyle/>
        <a:p>
          <a:endParaRPr lang="en-US"/>
        </a:p>
      </dgm:t>
    </dgm:pt>
    <dgm:pt modelId="{00FFD458-6BF9-4450-A8A6-0A3121AF0E7F}">
      <dgm:prSet/>
      <dgm:spPr/>
      <dgm:t>
        <a:bodyPr/>
        <a:lstStyle/>
        <a:p>
          <a:r>
            <a:rPr lang="en-US" b="0" i="0" baseline="0"/>
            <a:t>Verifying equal-cost load balancing.</a:t>
          </a:r>
          <a:endParaRPr lang="en-US"/>
        </a:p>
      </dgm:t>
    </dgm:pt>
    <dgm:pt modelId="{03F7A340-D3DC-4AD2-BA4F-C541066A0E08}" type="parTrans" cxnId="{415A7800-67E6-4E59-BC51-F39C8ED9E6EF}">
      <dgm:prSet/>
      <dgm:spPr/>
      <dgm:t>
        <a:bodyPr/>
        <a:lstStyle/>
        <a:p>
          <a:endParaRPr lang="en-US"/>
        </a:p>
      </dgm:t>
    </dgm:pt>
    <dgm:pt modelId="{48246C1D-8D30-4EB9-9B89-9C4FAE8D18CC}" type="sibTrans" cxnId="{415A7800-67E6-4E59-BC51-F39C8ED9E6EF}">
      <dgm:prSet/>
      <dgm:spPr/>
      <dgm:t>
        <a:bodyPr/>
        <a:lstStyle/>
        <a:p>
          <a:endParaRPr lang="en-US"/>
        </a:p>
      </dgm:t>
    </dgm:pt>
    <dgm:pt modelId="{E8A595B0-020D-4079-8619-844398567BDA}" type="pres">
      <dgm:prSet presAssocID="{8A31C8DE-2A42-4F62-BEED-E1A9F65CD8A9}" presName="Name0" presStyleCnt="0">
        <dgm:presLayoutVars>
          <dgm:dir/>
          <dgm:resizeHandles val="exact"/>
        </dgm:presLayoutVars>
      </dgm:prSet>
      <dgm:spPr/>
    </dgm:pt>
    <dgm:pt modelId="{119F017D-DF7E-4E86-B577-4A2012D68016}" type="pres">
      <dgm:prSet presAssocID="{D6F7733D-4835-4A60-8F77-B3DB3BF728F3}" presName="node" presStyleLbl="node1" presStyleIdx="0" presStyleCnt="6">
        <dgm:presLayoutVars>
          <dgm:bulletEnabled val="1"/>
        </dgm:presLayoutVars>
      </dgm:prSet>
      <dgm:spPr/>
    </dgm:pt>
    <dgm:pt modelId="{E5C9D382-7BBF-44E6-8AFE-9A5690D925F7}" type="pres">
      <dgm:prSet presAssocID="{5E0BC58C-5D3B-47A0-908D-0CF400B9CC32}" presName="sibTrans" presStyleLbl="sibTrans1D1" presStyleIdx="0" presStyleCnt="5"/>
      <dgm:spPr/>
    </dgm:pt>
    <dgm:pt modelId="{D5F3213B-691D-4C70-A6E7-6D9A6471D250}" type="pres">
      <dgm:prSet presAssocID="{5E0BC58C-5D3B-47A0-908D-0CF400B9CC32}" presName="connectorText" presStyleLbl="sibTrans1D1" presStyleIdx="0" presStyleCnt="5"/>
      <dgm:spPr/>
    </dgm:pt>
    <dgm:pt modelId="{8DA47CD0-BEE4-4C3A-AF7F-765EC80E8AA7}" type="pres">
      <dgm:prSet presAssocID="{1C2B5299-73D4-4C2A-823E-09C046EB2D72}" presName="node" presStyleLbl="node1" presStyleIdx="1" presStyleCnt="6">
        <dgm:presLayoutVars>
          <dgm:bulletEnabled val="1"/>
        </dgm:presLayoutVars>
      </dgm:prSet>
      <dgm:spPr/>
    </dgm:pt>
    <dgm:pt modelId="{AA6BCD1D-5072-4952-89E7-180F87ED84B0}" type="pres">
      <dgm:prSet presAssocID="{DC0E428C-6B1C-4FAD-85D3-E87DE62E4A08}" presName="sibTrans" presStyleLbl="sibTrans1D1" presStyleIdx="1" presStyleCnt="5"/>
      <dgm:spPr/>
    </dgm:pt>
    <dgm:pt modelId="{B63C3DFA-43A5-4F0E-8429-8474C8CA94C1}" type="pres">
      <dgm:prSet presAssocID="{DC0E428C-6B1C-4FAD-85D3-E87DE62E4A08}" presName="connectorText" presStyleLbl="sibTrans1D1" presStyleIdx="1" presStyleCnt="5"/>
      <dgm:spPr/>
    </dgm:pt>
    <dgm:pt modelId="{CD7C7385-FD83-4BC8-A451-66B0B8F1DE71}" type="pres">
      <dgm:prSet presAssocID="{912C5EF2-470D-49DD-AA3C-81981975E975}" presName="node" presStyleLbl="node1" presStyleIdx="2" presStyleCnt="6">
        <dgm:presLayoutVars>
          <dgm:bulletEnabled val="1"/>
        </dgm:presLayoutVars>
      </dgm:prSet>
      <dgm:spPr/>
    </dgm:pt>
    <dgm:pt modelId="{E18867B3-B32F-4432-BA08-1F0F6FCC1D80}" type="pres">
      <dgm:prSet presAssocID="{3796E2F3-D5CA-4601-B62A-68E2260E0CAE}" presName="sibTrans" presStyleLbl="sibTrans1D1" presStyleIdx="2" presStyleCnt="5"/>
      <dgm:spPr/>
    </dgm:pt>
    <dgm:pt modelId="{6D938142-8B1B-4B60-9EC7-BF469014E0F8}" type="pres">
      <dgm:prSet presAssocID="{3796E2F3-D5CA-4601-B62A-68E2260E0CAE}" presName="connectorText" presStyleLbl="sibTrans1D1" presStyleIdx="2" presStyleCnt="5"/>
      <dgm:spPr/>
    </dgm:pt>
    <dgm:pt modelId="{344CD5D6-1B1F-4672-B672-59F5505C33EF}" type="pres">
      <dgm:prSet presAssocID="{40E0042F-E841-498B-8636-9E60384E3FF2}" presName="node" presStyleLbl="node1" presStyleIdx="3" presStyleCnt="6">
        <dgm:presLayoutVars>
          <dgm:bulletEnabled val="1"/>
        </dgm:presLayoutVars>
      </dgm:prSet>
      <dgm:spPr/>
    </dgm:pt>
    <dgm:pt modelId="{8167F8C3-4D41-45BC-997D-A01B10563549}" type="pres">
      <dgm:prSet presAssocID="{807C2BA2-AA11-4753-B08D-C850EE70E496}" presName="sibTrans" presStyleLbl="sibTrans1D1" presStyleIdx="3" presStyleCnt="5"/>
      <dgm:spPr/>
    </dgm:pt>
    <dgm:pt modelId="{2A837B52-1B24-4538-8FB8-3AA444C996F2}" type="pres">
      <dgm:prSet presAssocID="{807C2BA2-AA11-4753-B08D-C850EE70E496}" presName="connectorText" presStyleLbl="sibTrans1D1" presStyleIdx="3" presStyleCnt="5"/>
      <dgm:spPr/>
    </dgm:pt>
    <dgm:pt modelId="{A5B35421-FEE9-4151-90B7-CD09C0966627}" type="pres">
      <dgm:prSet presAssocID="{7ED9D1F7-D2F6-46DF-BED7-5651461242D7}" presName="node" presStyleLbl="node1" presStyleIdx="4" presStyleCnt="6">
        <dgm:presLayoutVars>
          <dgm:bulletEnabled val="1"/>
        </dgm:presLayoutVars>
      </dgm:prSet>
      <dgm:spPr/>
    </dgm:pt>
    <dgm:pt modelId="{7F5BB047-703F-4436-979A-8C648DEBDE8F}" type="pres">
      <dgm:prSet presAssocID="{F5BB89AF-D298-483F-B897-DD35D7CC406A}" presName="sibTrans" presStyleLbl="sibTrans1D1" presStyleIdx="4" presStyleCnt="5"/>
      <dgm:spPr/>
    </dgm:pt>
    <dgm:pt modelId="{37D9CA4B-1C08-4233-88E1-7724C440507E}" type="pres">
      <dgm:prSet presAssocID="{F5BB89AF-D298-483F-B897-DD35D7CC406A}" presName="connectorText" presStyleLbl="sibTrans1D1" presStyleIdx="4" presStyleCnt="5"/>
      <dgm:spPr/>
    </dgm:pt>
    <dgm:pt modelId="{90AE8404-C684-479F-BA06-5C5EED60D60D}" type="pres">
      <dgm:prSet presAssocID="{00FFD458-6BF9-4450-A8A6-0A3121AF0E7F}" presName="node" presStyleLbl="node1" presStyleIdx="5" presStyleCnt="6">
        <dgm:presLayoutVars>
          <dgm:bulletEnabled val="1"/>
        </dgm:presLayoutVars>
      </dgm:prSet>
      <dgm:spPr/>
    </dgm:pt>
  </dgm:ptLst>
  <dgm:cxnLst>
    <dgm:cxn modelId="{415A7800-67E6-4E59-BC51-F39C8ED9E6EF}" srcId="{8A31C8DE-2A42-4F62-BEED-E1A9F65CD8A9}" destId="{00FFD458-6BF9-4450-A8A6-0A3121AF0E7F}" srcOrd="5" destOrd="0" parTransId="{03F7A340-D3DC-4AD2-BA4F-C541066A0E08}" sibTransId="{48246C1D-8D30-4EB9-9B89-9C4FAE8D18CC}"/>
    <dgm:cxn modelId="{19947903-4C80-494A-BF90-9F7ADE3749D8}" type="presOf" srcId="{D6F7733D-4835-4A60-8F77-B3DB3BF728F3}" destId="{119F017D-DF7E-4E86-B577-4A2012D68016}" srcOrd="0" destOrd="0" presId="urn:microsoft.com/office/officeart/2016/7/layout/RepeatingBendingProcessNew"/>
    <dgm:cxn modelId="{BBD6E20C-FE0D-4CC3-9D3C-7BC5C8B22916}" srcId="{8A31C8DE-2A42-4F62-BEED-E1A9F65CD8A9}" destId="{1C2B5299-73D4-4C2A-823E-09C046EB2D72}" srcOrd="1" destOrd="0" parTransId="{56448EFA-A346-4D6D-B8CC-5F5CC2C46F90}" sibTransId="{DC0E428C-6B1C-4FAD-85D3-E87DE62E4A08}"/>
    <dgm:cxn modelId="{C8E19D12-9DFB-4352-B137-52AAA36915FA}" type="presOf" srcId="{DC0E428C-6B1C-4FAD-85D3-E87DE62E4A08}" destId="{B63C3DFA-43A5-4F0E-8429-8474C8CA94C1}" srcOrd="1" destOrd="0" presId="urn:microsoft.com/office/officeart/2016/7/layout/RepeatingBendingProcessNew"/>
    <dgm:cxn modelId="{D806471B-97EE-4CC5-9620-0979F53BFAF2}" type="presOf" srcId="{F5BB89AF-D298-483F-B897-DD35D7CC406A}" destId="{37D9CA4B-1C08-4233-88E1-7724C440507E}" srcOrd="1" destOrd="0" presId="urn:microsoft.com/office/officeart/2016/7/layout/RepeatingBendingProcessNew"/>
    <dgm:cxn modelId="{6BBCAE20-2AA2-46AB-84ED-29BE316C3CF8}" type="presOf" srcId="{8A31C8DE-2A42-4F62-BEED-E1A9F65CD8A9}" destId="{E8A595B0-020D-4079-8619-844398567BDA}" srcOrd="0" destOrd="0" presId="urn:microsoft.com/office/officeart/2016/7/layout/RepeatingBendingProcessNew"/>
    <dgm:cxn modelId="{9A51A52C-7D02-431F-AAA4-CBB6F56D6A53}" type="presOf" srcId="{00FFD458-6BF9-4450-A8A6-0A3121AF0E7F}" destId="{90AE8404-C684-479F-BA06-5C5EED60D60D}" srcOrd="0" destOrd="0" presId="urn:microsoft.com/office/officeart/2016/7/layout/RepeatingBendingProcessNew"/>
    <dgm:cxn modelId="{53075172-A1AB-47D4-98DC-700FF86142E2}" type="presOf" srcId="{5E0BC58C-5D3B-47A0-908D-0CF400B9CC32}" destId="{D5F3213B-691D-4C70-A6E7-6D9A6471D250}" srcOrd="1" destOrd="0" presId="urn:microsoft.com/office/officeart/2016/7/layout/RepeatingBendingProcessNew"/>
    <dgm:cxn modelId="{C387DA73-9328-4D87-8AE5-F65943F5B218}" type="presOf" srcId="{3796E2F3-D5CA-4601-B62A-68E2260E0CAE}" destId="{E18867B3-B32F-4432-BA08-1F0F6FCC1D80}" srcOrd="0" destOrd="0" presId="urn:microsoft.com/office/officeart/2016/7/layout/RepeatingBendingProcessNew"/>
    <dgm:cxn modelId="{B11CE058-6225-4ED6-9509-B1F739286AB2}" srcId="{8A31C8DE-2A42-4F62-BEED-E1A9F65CD8A9}" destId="{912C5EF2-470D-49DD-AA3C-81981975E975}" srcOrd="2" destOrd="0" parTransId="{2875FE42-EC60-4D5E-9B7D-DE2A6C5E8B96}" sibTransId="{3796E2F3-D5CA-4601-B62A-68E2260E0CAE}"/>
    <dgm:cxn modelId="{DB7F6981-68A2-4C52-A5FB-80A652F5A13D}" type="presOf" srcId="{40E0042F-E841-498B-8636-9E60384E3FF2}" destId="{344CD5D6-1B1F-4672-B672-59F5505C33EF}" srcOrd="0" destOrd="0" presId="urn:microsoft.com/office/officeart/2016/7/layout/RepeatingBendingProcessNew"/>
    <dgm:cxn modelId="{22AE7593-D64A-47A0-9DD7-B1DC1324E67A}" srcId="{8A31C8DE-2A42-4F62-BEED-E1A9F65CD8A9}" destId="{D6F7733D-4835-4A60-8F77-B3DB3BF728F3}" srcOrd="0" destOrd="0" parTransId="{3FD63298-2DB5-4AE2-9442-DE65E5696755}" sibTransId="{5E0BC58C-5D3B-47A0-908D-0CF400B9CC32}"/>
    <dgm:cxn modelId="{FF7BAEAD-4F4B-4EE1-ABFB-C79C7CCEE526}" type="presOf" srcId="{1C2B5299-73D4-4C2A-823E-09C046EB2D72}" destId="{8DA47CD0-BEE4-4C3A-AF7F-765EC80E8AA7}" srcOrd="0" destOrd="0" presId="urn:microsoft.com/office/officeart/2016/7/layout/RepeatingBendingProcessNew"/>
    <dgm:cxn modelId="{643865AF-9918-4072-9179-0768E0B5A923}" type="presOf" srcId="{DC0E428C-6B1C-4FAD-85D3-E87DE62E4A08}" destId="{AA6BCD1D-5072-4952-89E7-180F87ED84B0}" srcOrd="0" destOrd="0" presId="urn:microsoft.com/office/officeart/2016/7/layout/RepeatingBendingProcessNew"/>
    <dgm:cxn modelId="{45B5DABC-AF49-4D64-B786-3E6347955079}" srcId="{8A31C8DE-2A42-4F62-BEED-E1A9F65CD8A9}" destId="{7ED9D1F7-D2F6-46DF-BED7-5651461242D7}" srcOrd="4" destOrd="0" parTransId="{C8FDDD63-397C-4357-BE41-1C9B40A64283}" sibTransId="{F5BB89AF-D298-483F-B897-DD35D7CC406A}"/>
    <dgm:cxn modelId="{84347BCC-AEA9-4631-AF74-A88979AFAB44}" type="presOf" srcId="{3796E2F3-D5CA-4601-B62A-68E2260E0CAE}" destId="{6D938142-8B1B-4B60-9EC7-BF469014E0F8}" srcOrd="1" destOrd="0" presId="urn:microsoft.com/office/officeart/2016/7/layout/RepeatingBendingProcessNew"/>
    <dgm:cxn modelId="{D27D48CF-A3E4-436F-9132-0AAA02683CFE}" type="presOf" srcId="{7ED9D1F7-D2F6-46DF-BED7-5651461242D7}" destId="{A5B35421-FEE9-4151-90B7-CD09C0966627}" srcOrd="0" destOrd="0" presId="urn:microsoft.com/office/officeart/2016/7/layout/RepeatingBendingProcessNew"/>
    <dgm:cxn modelId="{EB4373D8-8E9E-4DCD-8115-5B438960AEC9}" type="presOf" srcId="{5E0BC58C-5D3B-47A0-908D-0CF400B9CC32}" destId="{E5C9D382-7BBF-44E6-8AFE-9A5690D925F7}" srcOrd="0" destOrd="0" presId="urn:microsoft.com/office/officeart/2016/7/layout/RepeatingBendingProcessNew"/>
    <dgm:cxn modelId="{EF4EFFDF-4B2A-450B-9CC8-E81A816FDD80}" type="presOf" srcId="{912C5EF2-470D-49DD-AA3C-81981975E975}" destId="{CD7C7385-FD83-4BC8-A451-66B0B8F1DE71}" srcOrd="0" destOrd="0" presId="urn:microsoft.com/office/officeart/2016/7/layout/RepeatingBendingProcessNew"/>
    <dgm:cxn modelId="{9334D6ED-C938-4172-BD2B-78BB197812B3}" type="presOf" srcId="{807C2BA2-AA11-4753-B08D-C850EE70E496}" destId="{8167F8C3-4D41-45BC-997D-A01B10563549}" srcOrd="0" destOrd="0" presId="urn:microsoft.com/office/officeart/2016/7/layout/RepeatingBendingProcessNew"/>
    <dgm:cxn modelId="{906141F5-D6FA-45F2-BF00-382C54C0CD2D}" srcId="{8A31C8DE-2A42-4F62-BEED-E1A9F65CD8A9}" destId="{40E0042F-E841-498B-8636-9E60384E3FF2}" srcOrd="3" destOrd="0" parTransId="{82FE05F0-FF63-426C-98C5-FBF96026C5C3}" sibTransId="{807C2BA2-AA11-4753-B08D-C850EE70E496}"/>
    <dgm:cxn modelId="{B51D04F9-032C-4C65-A737-1F225BC9889A}" type="presOf" srcId="{807C2BA2-AA11-4753-B08D-C850EE70E496}" destId="{2A837B52-1B24-4538-8FB8-3AA444C996F2}" srcOrd="1" destOrd="0" presId="urn:microsoft.com/office/officeart/2016/7/layout/RepeatingBendingProcessNew"/>
    <dgm:cxn modelId="{4AE6BBFF-F6C3-4107-8175-55ECE7840CC4}" type="presOf" srcId="{F5BB89AF-D298-483F-B897-DD35D7CC406A}" destId="{7F5BB047-703F-4436-979A-8C648DEBDE8F}" srcOrd="0" destOrd="0" presId="urn:microsoft.com/office/officeart/2016/7/layout/RepeatingBendingProcessNew"/>
    <dgm:cxn modelId="{2D3F8788-9319-403E-9157-8225D2F6E0F6}" type="presParOf" srcId="{E8A595B0-020D-4079-8619-844398567BDA}" destId="{119F017D-DF7E-4E86-B577-4A2012D68016}" srcOrd="0" destOrd="0" presId="urn:microsoft.com/office/officeart/2016/7/layout/RepeatingBendingProcessNew"/>
    <dgm:cxn modelId="{6EA0D3F3-6D0A-4A07-91BC-9C90135041DF}" type="presParOf" srcId="{E8A595B0-020D-4079-8619-844398567BDA}" destId="{E5C9D382-7BBF-44E6-8AFE-9A5690D925F7}" srcOrd="1" destOrd="0" presId="urn:microsoft.com/office/officeart/2016/7/layout/RepeatingBendingProcessNew"/>
    <dgm:cxn modelId="{790BF0E3-2418-472E-A53C-849EC27BBCE2}" type="presParOf" srcId="{E5C9D382-7BBF-44E6-8AFE-9A5690D925F7}" destId="{D5F3213B-691D-4C70-A6E7-6D9A6471D250}" srcOrd="0" destOrd="0" presId="urn:microsoft.com/office/officeart/2016/7/layout/RepeatingBendingProcessNew"/>
    <dgm:cxn modelId="{CCCE0635-6EC8-45A9-A745-31AA10B7C558}" type="presParOf" srcId="{E8A595B0-020D-4079-8619-844398567BDA}" destId="{8DA47CD0-BEE4-4C3A-AF7F-765EC80E8AA7}" srcOrd="2" destOrd="0" presId="urn:microsoft.com/office/officeart/2016/7/layout/RepeatingBendingProcessNew"/>
    <dgm:cxn modelId="{7B13A358-6341-4996-B4EF-89FE265CC4BE}" type="presParOf" srcId="{E8A595B0-020D-4079-8619-844398567BDA}" destId="{AA6BCD1D-5072-4952-89E7-180F87ED84B0}" srcOrd="3" destOrd="0" presId="urn:microsoft.com/office/officeart/2016/7/layout/RepeatingBendingProcessNew"/>
    <dgm:cxn modelId="{F75C8821-B756-434C-A19D-98D2D1756AF1}" type="presParOf" srcId="{AA6BCD1D-5072-4952-89E7-180F87ED84B0}" destId="{B63C3DFA-43A5-4F0E-8429-8474C8CA94C1}" srcOrd="0" destOrd="0" presId="urn:microsoft.com/office/officeart/2016/7/layout/RepeatingBendingProcessNew"/>
    <dgm:cxn modelId="{C644A635-4AA8-47F6-AA19-93BA665856B2}" type="presParOf" srcId="{E8A595B0-020D-4079-8619-844398567BDA}" destId="{CD7C7385-FD83-4BC8-A451-66B0B8F1DE71}" srcOrd="4" destOrd="0" presId="urn:microsoft.com/office/officeart/2016/7/layout/RepeatingBendingProcessNew"/>
    <dgm:cxn modelId="{E3C218BF-DD63-4A70-A981-3DFB8BA8D21B}" type="presParOf" srcId="{E8A595B0-020D-4079-8619-844398567BDA}" destId="{E18867B3-B32F-4432-BA08-1F0F6FCC1D80}" srcOrd="5" destOrd="0" presId="urn:microsoft.com/office/officeart/2016/7/layout/RepeatingBendingProcessNew"/>
    <dgm:cxn modelId="{8DACE246-B716-44C0-8561-6C4DEEFFD890}" type="presParOf" srcId="{E18867B3-B32F-4432-BA08-1F0F6FCC1D80}" destId="{6D938142-8B1B-4B60-9EC7-BF469014E0F8}" srcOrd="0" destOrd="0" presId="urn:microsoft.com/office/officeart/2016/7/layout/RepeatingBendingProcessNew"/>
    <dgm:cxn modelId="{E986242F-F639-4D7B-B40D-CEBA7C156955}" type="presParOf" srcId="{E8A595B0-020D-4079-8619-844398567BDA}" destId="{344CD5D6-1B1F-4672-B672-59F5505C33EF}" srcOrd="6" destOrd="0" presId="urn:microsoft.com/office/officeart/2016/7/layout/RepeatingBendingProcessNew"/>
    <dgm:cxn modelId="{A4E3F924-2629-4AD5-B3CA-8DF1AED06E1C}" type="presParOf" srcId="{E8A595B0-020D-4079-8619-844398567BDA}" destId="{8167F8C3-4D41-45BC-997D-A01B10563549}" srcOrd="7" destOrd="0" presId="urn:microsoft.com/office/officeart/2016/7/layout/RepeatingBendingProcessNew"/>
    <dgm:cxn modelId="{E1C396CD-16AC-4FBE-9FD9-CEEF0714A5D6}" type="presParOf" srcId="{8167F8C3-4D41-45BC-997D-A01B10563549}" destId="{2A837B52-1B24-4538-8FB8-3AA444C996F2}" srcOrd="0" destOrd="0" presId="urn:microsoft.com/office/officeart/2016/7/layout/RepeatingBendingProcessNew"/>
    <dgm:cxn modelId="{05E97D42-E05E-45A9-8FD4-E4F789D2FED8}" type="presParOf" srcId="{E8A595B0-020D-4079-8619-844398567BDA}" destId="{A5B35421-FEE9-4151-90B7-CD09C0966627}" srcOrd="8" destOrd="0" presId="urn:microsoft.com/office/officeart/2016/7/layout/RepeatingBendingProcessNew"/>
    <dgm:cxn modelId="{8CC278AB-27F2-4E13-A60C-961BA33A7140}" type="presParOf" srcId="{E8A595B0-020D-4079-8619-844398567BDA}" destId="{7F5BB047-703F-4436-979A-8C648DEBDE8F}" srcOrd="9" destOrd="0" presId="urn:microsoft.com/office/officeart/2016/7/layout/RepeatingBendingProcessNew"/>
    <dgm:cxn modelId="{4B8D2725-BC37-45F8-97EE-41F951146D14}" type="presParOf" srcId="{7F5BB047-703F-4436-979A-8C648DEBDE8F}" destId="{37D9CA4B-1C08-4233-88E1-7724C440507E}" srcOrd="0" destOrd="0" presId="urn:microsoft.com/office/officeart/2016/7/layout/RepeatingBendingProcessNew"/>
    <dgm:cxn modelId="{0ED163B6-A557-421C-BCA3-A38F59386658}" type="presParOf" srcId="{E8A595B0-020D-4079-8619-844398567BDA}" destId="{90AE8404-C684-479F-BA06-5C5EED60D60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748CA-D27E-4AE5-9827-3D60DE488CF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862AF5-D48B-4707-A3F8-C05F05D7DF09}">
      <dgm:prSet/>
      <dgm:spPr/>
      <dgm:t>
        <a:bodyPr/>
        <a:lstStyle/>
        <a:p>
          <a:r>
            <a:rPr lang="en-US" b="1" i="0" baseline="0"/>
            <a:t>Task</a:t>
          </a:r>
          <a:r>
            <a:rPr lang="en-US" b="0" i="0" baseline="0"/>
            <a:t>: Troubleshoot OSPF and EIGRP</a:t>
          </a:r>
          <a:endParaRPr lang="en-US"/>
        </a:p>
      </dgm:t>
    </dgm:pt>
    <dgm:pt modelId="{1BB82ABF-9399-43FB-AB8C-A362B3B6FE9C}" type="parTrans" cxnId="{77DD74B5-0608-450F-A1AF-C77368CF4569}">
      <dgm:prSet/>
      <dgm:spPr/>
      <dgm:t>
        <a:bodyPr/>
        <a:lstStyle/>
        <a:p>
          <a:endParaRPr lang="en-US"/>
        </a:p>
      </dgm:t>
    </dgm:pt>
    <dgm:pt modelId="{BB0B1885-36CB-4508-901D-D893678638A3}" type="sibTrans" cxnId="{77DD74B5-0608-450F-A1AF-C77368CF4569}">
      <dgm:prSet/>
      <dgm:spPr/>
      <dgm:t>
        <a:bodyPr/>
        <a:lstStyle/>
        <a:p>
          <a:endParaRPr lang="en-US"/>
        </a:p>
      </dgm:t>
    </dgm:pt>
    <dgm:pt modelId="{D3E7A07B-8491-493E-AD0E-F79A60B4BEFF}">
      <dgm:prSet/>
      <dgm:spPr/>
      <dgm:t>
        <a:bodyPr/>
        <a:lstStyle/>
        <a:p>
          <a:r>
            <a:rPr lang="en-US" b="0" i="0" baseline="0"/>
            <a:t>Identified issues with OSPF neighbor adjacency (mismatched subnet masks, MTU size).</a:t>
          </a:r>
          <a:endParaRPr lang="en-US"/>
        </a:p>
      </dgm:t>
    </dgm:pt>
    <dgm:pt modelId="{AF2FB9B5-A0E0-486B-8F14-DA541DDFBD04}" type="parTrans" cxnId="{C93A0E48-D1E3-4AEF-A3EE-3B23CCFE7AA9}">
      <dgm:prSet/>
      <dgm:spPr/>
      <dgm:t>
        <a:bodyPr/>
        <a:lstStyle/>
        <a:p>
          <a:endParaRPr lang="en-US"/>
        </a:p>
      </dgm:t>
    </dgm:pt>
    <dgm:pt modelId="{3839B18D-3985-4831-B651-3CE395E87526}" type="sibTrans" cxnId="{C93A0E48-D1E3-4AEF-A3EE-3B23CCFE7AA9}">
      <dgm:prSet/>
      <dgm:spPr/>
      <dgm:t>
        <a:bodyPr/>
        <a:lstStyle/>
        <a:p>
          <a:endParaRPr lang="en-US"/>
        </a:p>
      </dgm:t>
    </dgm:pt>
    <dgm:pt modelId="{225747F8-55BA-480E-A3BF-3C74422934E3}">
      <dgm:prSet/>
      <dgm:spPr/>
      <dgm:t>
        <a:bodyPr/>
        <a:lstStyle/>
        <a:p>
          <a:r>
            <a:rPr lang="en-US" b="0" i="0" baseline="0"/>
            <a:t>EIGRP troubleshooting: Addressed split-horizon issues and incorrect route filtering.</a:t>
          </a:r>
          <a:endParaRPr lang="en-US"/>
        </a:p>
      </dgm:t>
    </dgm:pt>
    <dgm:pt modelId="{A658CB54-CBDF-46F2-B5F0-84328EB5FC8B}" type="parTrans" cxnId="{7681B02D-2E74-4A05-9E81-83101E5E820D}">
      <dgm:prSet/>
      <dgm:spPr/>
      <dgm:t>
        <a:bodyPr/>
        <a:lstStyle/>
        <a:p>
          <a:endParaRPr lang="en-US"/>
        </a:p>
      </dgm:t>
    </dgm:pt>
    <dgm:pt modelId="{A48A9C88-4678-4118-AD29-322B9347F1A9}" type="sibTrans" cxnId="{7681B02D-2E74-4A05-9E81-83101E5E820D}">
      <dgm:prSet/>
      <dgm:spPr/>
      <dgm:t>
        <a:bodyPr/>
        <a:lstStyle/>
        <a:p>
          <a:endParaRPr lang="en-US"/>
        </a:p>
      </dgm:t>
    </dgm:pt>
    <dgm:pt modelId="{3ED7944B-3C45-447A-9AD7-BDFB5552C068}">
      <dgm:prSet/>
      <dgm:spPr/>
      <dgm:t>
        <a:bodyPr/>
        <a:lstStyle/>
        <a:p>
          <a:r>
            <a:rPr lang="en-US" b="1" i="0" baseline="0"/>
            <a:t>Tools Used</a:t>
          </a:r>
          <a:r>
            <a:rPr lang="en-US" b="0" i="0" baseline="0"/>
            <a:t>:</a:t>
          </a:r>
          <a:endParaRPr lang="en-US"/>
        </a:p>
      </dgm:t>
    </dgm:pt>
    <dgm:pt modelId="{95FD3283-D5F0-4C94-8032-871D532502C8}" type="parTrans" cxnId="{26E12548-093B-4041-8395-F809EADA2B9F}">
      <dgm:prSet/>
      <dgm:spPr/>
      <dgm:t>
        <a:bodyPr/>
        <a:lstStyle/>
        <a:p>
          <a:endParaRPr lang="en-US"/>
        </a:p>
      </dgm:t>
    </dgm:pt>
    <dgm:pt modelId="{1275EA59-0FE1-498D-B3AF-F452EC60A0B7}" type="sibTrans" cxnId="{26E12548-093B-4041-8395-F809EADA2B9F}">
      <dgm:prSet/>
      <dgm:spPr/>
      <dgm:t>
        <a:bodyPr/>
        <a:lstStyle/>
        <a:p>
          <a:endParaRPr lang="en-US"/>
        </a:p>
      </dgm:t>
    </dgm:pt>
    <dgm:pt modelId="{ECC68843-4B2E-42E6-99E2-08940EE38A0C}">
      <dgm:prSet/>
      <dgm:spPr/>
      <dgm:t>
        <a:bodyPr/>
        <a:lstStyle/>
        <a:p>
          <a:r>
            <a:rPr lang="en-US" b="0" i="0" baseline="0"/>
            <a:t>show ip protocols, show ip ospf database, show ip eigrp topology.</a:t>
          </a:r>
          <a:endParaRPr lang="en-US"/>
        </a:p>
      </dgm:t>
    </dgm:pt>
    <dgm:pt modelId="{8D55C1BC-18C1-4B5E-86EB-BF7452CA15F3}" type="parTrans" cxnId="{63B3A4F8-2961-4FAA-AE1A-1FE1EA338829}">
      <dgm:prSet/>
      <dgm:spPr/>
      <dgm:t>
        <a:bodyPr/>
        <a:lstStyle/>
        <a:p>
          <a:endParaRPr lang="en-US"/>
        </a:p>
      </dgm:t>
    </dgm:pt>
    <dgm:pt modelId="{7C70832D-A431-47C9-93EB-CE8C5573DDF0}" type="sibTrans" cxnId="{63B3A4F8-2961-4FAA-AE1A-1FE1EA338829}">
      <dgm:prSet/>
      <dgm:spPr/>
      <dgm:t>
        <a:bodyPr/>
        <a:lstStyle/>
        <a:p>
          <a:endParaRPr lang="en-US"/>
        </a:p>
      </dgm:t>
    </dgm:pt>
    <dgm:pt modelId="{2880E03A-19AA-450D-862C-1A392F6B328A}">
      <dgm:prSet/>
      <dgm:spPr/>
      <dgm:t>
        <a:bodyPr/>
        <a:lstStyle/>
        <a:p>
          <a:r>
            <a:rPr lang="en-US" b="0" i="0" baseline="0"/>
            <a:t>Packet tracer and debug tools for detailed insights.</a:t>
          </a:r>
          <a:endParaRPr lang="en-US"/>
        </a:p>
      </dgm:t>
    </dgm:pt>
    <dgm:pt modelId="{015C0B66-E34D-4B6D-8A4C-99034012EAC4}" type="parTrans" cxnId="{811BB5D5-DA64-40A5-A15C-27CB628B4567}">
      <dgm:prSet/>
      <dgm:spPr/>
      <dgm:t>
        <a:bodyPr/>
        <a:lstStyle/>
        <a:p>
          <a:endParaRPr lang="en-US"/>
        </a:p>
      </dgm:t>
    </dgm:pt>
    <dgm:pt modelId="{94F5DF3A-9047-48AC-A035-B53C1887DF7A}" type="sibTrans" cxnId="{811BB5D5-DA64-40A5-A15C-27CB628B4567}">
      <dgm:prSet/>
      <dgm:spPr/>
      <dgm:t>
        <a:bodyPr/>
        <a:lstStyle/>
        <a:p>
          <a:endParaRPr lang="en-US"/>
        </a:p>
      </dgm:t>
    </dgm:pt>
    <dgm:pt modelId="{F0303302-8AEF-497C-B196-D334AFFF1A35}" type="pres">
      <dgm:prSet presAssocID="{728748CA-D27E-4AE5-9827-3D60DE488CF3}" presName="linear" presStyleCnt="0">
        <dgm:presLayoutVars>
          <dgm:animLvl val="lvl"/>
          <dgm:resizeHandles val="exact"/>
        </dgm:presLayoutVars>
      </dgm:prSet>
      <dgm:spPr/>
    </dgm:pt>
    <dgm:pt modelId="{89287C93-0CEC-4676-8070-4751AF505AD4}" type="pres">
      <dgm:prSet presAssocID="{6A862AF5-D48B-4707-A3F8-C05F05D7DF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3A4036-C2E0-41C2-B393-04CD621B54CC}" type="pres">
      <dgm:prSet presAssocID="{6A862AF5-D48B-4707-A3F8-C05F05D7DF09}" presName="childText" presStyleLbl="revTx" presStyleIdx="0" presStyleCnt="2">
        <dgm:presLayoutVars>
          <dgm:bulletEnabled val="1"/>
        </dgm:presLayoutVars>
      </dgm:prSet>
      <dgm:spPr/>
    </dgm:pt>
    <dgm:pt modelId="{402DFB0B-633C-4364-907D-BFFA28B7628A}" type="pres">
      <dgm:prSet presAssocID="{3ED7944B-3C45-447A-9AD7-BDFB5552C0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777E22-0B84-44E1-9BAB-191BB237E3AF}" type="pres">
      <dgm:prSet presAssocID="{3ED7944B-3C45-447A-9AD7-BDFB5552C0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F9B7B04-8BA3-4970-8BAF-1314D6456850}" type="presOf" srcId="{ECC68843-4B2E-42E6-99E2-08940EE38A0C}" destId="{04777E22-0B84-44E1-9BAB-191BB237E3AF}" srcOrd="0" destOrd="0" presId="urn:microsoft.com/office/officeart/2005/8/layout/vList2"/>
    <dgm:cxn modelId="{84013E2A-7548-4B8C-897E-6E36B7B2ADC1}" type="presOf" srcId="{728748CA-D27E-4AE5-9827-3D60DE488CF3}" destId="{F0303302-8AEF-497C-B196-D334AFFF1A35}" srcOrd="0" destOrd="0" presId="urn:microsoft.com/office/officeart/2005/8/layout/vList2"/>
    <dgm:cxn modelId="{7681B02D-2E74-4A05-9E81-83101E5E820D}" srcId="{6A862AF5-D48B-4707-A3F8-C05F05D7DF09}" destId="{225747F8-55BA-480E-A3BF-3C74422934E3}" srcOrd="1" destOrd="0" parTransId="{A658CB54-CBDF-46F2-B5F0-84328EB5FC8B}" sibTransId="{A48A9C88-4678-4118-AD29-322B9347F1A9}"/>
    <dgm:cxn modelId="{C93A0E48-D1E3-4AEF-A3EE-3B23CCFE7AA9}" srcId="{6A862AF5-D48B-4707-A3F8-C05F05D7DF09}" destId="{D3E7A07B-8491-493E-AD0E-F79A60B4BEFF}" srcOrd="0" destOrd="0" parTransId="{AF2FB9B5-A0E0-486B-8F14-DA541DDFBD04}" sibTransId="{3839B18D-3985-4831-B651-3CE395E87526}"/>
    <dgm:cxn modelId="{26E12548-093B-4041-8395-F809EADA2B9F}" srcId="{728748CA-D27E-4AE5-9827-3D60DE488CF3}" destId="{3ED7944B-3C45-447A-9AD7-BDFB5552C068}" srcOrd="1" destOrd="0" parTransId="{95FD3283-D5F0-4C94-8032-871D532502C8}" sibTransId="{1275EA59-0FE1-498D-B3AF-F452EC60A0B7}"/>
    <dgm:cxn modelId="{157EDB87-59AD-441C-BB04-BE68178259A2}" type="presOf" srcId="{D3E7A07B-8491-493E-AD0E-F79A60B4BEFF}" destId="{F83A4036-C2E0-41C2-B393-04CD621B54CC}" srcOrd="0" destOrd="0" presId="urn:microsoft.com/office/officeart/2005/8/layout/vList2"/>
    <dgm:cxn modelId="{4F2E35A3-545F-49F0-90C1-2EE5D5582627}" type="presOf" srcId="{3ED7944B-3C45-447A-9AD7-BDFB5552C068}" destId="{402DFB0B-633C-4364-907D-BFFA28B7628A}" srcOrd="0" destOrd="0" presId="urn:microsoft.com/office/officeart/2005/8/layout/vList2"/>
    <dgm:cxn modelId="{1BE545A7-40CE-4F47-892E-A264BF27D18F}" type="presOf" srcId="{2880E03A-19AA-450D-862C-1A392F6B328A}" destId="{04777E22-0B84-44E1-9BAB-191BB237E3AF}" srcOrd="0" destOrd="1" presId="urn:microsoft.com/office/officeart/2005/8/layout/vList2"/>
    <dgm:cxn modelId="{77DD74B5-0608-450F-A1AF-C77368CF4569}" srcId="{728748CA-D27E-4AE5-9827-3D60DE488CF3}" destId="{6A862AF5-D48B-4707-A3F8-C05F05D7DF09}" srcOrd="0" destOrd="0" parTransId="{1BB82ABF-9399-43FB-AB8C-A362B3B6FE9C}" sibTransId="{BB0B1885-36CB-4508-901D-D893678638A3}"/>
    <dgm:cxn modelId="{5048EBCC-9FAA-49F7-8B75-BD84D28B0541}" type="presOf" srcId="{6A862AF5-D48B-4707-A3F8-C05F05D7DF09}" destId="{89287C93-0CEC-4676-8070-4751AF505AD4}" srcOrd="0" destOrd="0" presId="urn:microsoft.com/office/officeart/2005/8/layout/vList2"/>
    <dgm:cxn modelId="{811BB5D5-DA64-40A5-A15C-27CB628B4567}" srcId="{3ED7944B-3C45-447A-9AD7-BDFB5552C068}" destId="{2880E03A-19AA-450D-862C-1A392F6B328A}" srcOrd="1" destOrd="0" parTransId="{015C0B66-E34D-4B6D-8A4C-99034012EAC4}" sibTransId="{94F5DF3A-9047-48AC-A035-B53C1887DF7A}"/>
    <dgm:cxn modelId="{362041E0-8459-4A93-AC5A-2A8D790926BD}" type="presOf" srcId="{225747F8-55BA-480E-A3BF-3C74422934E3}" destId="{F83A4036-C2E0-41C2-B393-04CD621B54CC}" srcOrd="0" destOrd="1" presId="urn:microsoft.com/office/officeart/2005/8/layout/vList2"/>
    <dgm:cxn modelId="{63B3A4F8-2961-4FAA-AE1A-1FE1EA338829}" srcId="{3ED7944B-3C45-447A-9AD7-BDFB5552C068}" destId="{ECC68843-4B2E-42E6-99E2-08940EE38A0C}" srcOrd="0" destOrd="0" parTransId="{8D55C1BC-18C1-4B5E-86EB-BF7452CA15F3}" sibTransId="{7C70832D-A431-47C9-93EB-CE8C5573DDF0}"/>
    <dgm:cxn modelId="{6BF3D06E-45C6-4472-BEC1-773AB6F6FD96}" type="presParOf" srcId="{F0303302-8AEF-497C-B196-D334AFFF1A35}" destId="{89287C93-0CEC-4676-8070-4751AF505AD4}" srcOrd="0" destOrd="0" presId="urn:microsoft.com/office/officeart/2005/8/layout/vList2"/>
    <dgm:cxn modelId="{402FD08B-1DED-445C-8CB2-085CC1C686F3}" type="presParOf" srcId="{F0303302-8AEF-497C-B196-D334AFFF1A35}" destId="{F83A4036-C2E0-41C2-B393-04CD621B54CC}" srcOrd="1" destOrd="0" presId="urn:microsoft.com/office/officeart/2005/8/layout/vList2"/>
    <dgm:cxn modelId="{0AD85067-F1F3-48A4-8E78-52AE6F36968F}" type="presParOf" srcId="{F0303302-8AEF-497C-B196-D334AFFF1A35}" destId="{402DFB0B-633C-4364-907D-BFFA28B7628A}" srcOrd="2" destOrd="0" presId="urn:microsoft.com/office/officeart/2005/8/layout/vList2"/>
    <dgm:cxn modelId="{A22726FE-5CE0-4C4D-A656-0D5FA3953E59}" type="presParOf" srcId="{F0303302-8AEF-497C-B196-D334AFFF1A35}" destId="{04777E22-0B84-44E1-9BAB-191BB237E3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F75F0-1FFC-465E-9CA1-2B9747CDDCF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F1173-4AE3-4756-9F6A-D4004AEF982F}">
      <dgm:prSet/>
      <dgm:spPr/>
      <dgm:t>
        <a:bodyPr/>
        <a:lstStyle/>
        <a:p>
          <a:r>
            <a:rPr lang="en-US" b="1"/>
            <a:t>Task</a:t>
          </a:r>
          <a:r>
            <a:rPr lang="en-US"/>
            <a:t>: Compile configurations, troubleshooting results, and network diagrams.</a:t>
          </a:r>
        </a:p>
      </dgm:t>
    </dgm:pt>
    <dgm:pt modelId="{5DC0BC22-CAEA-4A4B-AF18-B5D10E564A16}" type="parTrans" cxnId="{0AAD6EEE-CC40-411B-BC65-C20EC6061072}">
      <dgm:prSet/>
      <dgm:spPr/>
      <dgm:t>
        <a:bodyPr/>
        <a:lstStyle/>
        <a:p>
          <a:endParaRPr lang="en-US"/>
        </a:p>
      </dgm:t>
    </dgm:pt>
    <dgm:pt modelId="{3067916C-2230-4358-8464-18FA7D9B0310}" type="sibTrans" cxnId="{0AAD6EEE-CC40-411B-BC65-C20EC6061072}">
      <dgm:prSet/>
      <dgm:spPr/>
      <dgm:t>
        <a:bodyPr/>
        <a:lstStyle/>
        <a:p>
          <a:endParaRPr lang="en-US"/>
        </a:p>
      </dgm:t>
    </dgm:pt>
    <dgm:pt modelId="{4B9A5784-B777-4AA1-A357-26D13C6C6468}">
      <dgm:prSet/>
      <dgm:spPr/>
      <dgm:t>
        <a:bodyPr/>
        <a:lstStyle/>
        <a:p>
          <a:r>
            <a:rPr lang="en-US"/>
            <a:t>Created a detailed network topology diagram showing OSPF and EIGRP domains.</a:t>
          </a:r>
        </a:p>
      </dgm:t>
    </dgm:pt>
    <dgm:pt modelId="{AFEEAD84-C4F0-497E-8058-1B41882C7E47}" type="parTrans" cxnId="{B33BF152-BCBA-432A-A473-95637B0F5FD4}">
      <dgm:prSet/>
      <dgm:spPr/>
      <dgm:t>
        <a:bodyPr/>
        <a:lstStyle/>
        <a:p>
          <a:endParaRPr lang="en-US"/>
        </a:p>
      </dgm:t>
    </dgm:pt>
    <dgm:pt modelId="{9AC48D7E-B9D8-4047-9507-E5D484BB077A}" type="sibTrans" cxnId="{B33BF152-BCBA-432A-A473-95637B0F5FD4}">
      <dgm:prSet/>
      <dgm:spPr/>
      <dgm:t>
        <a:bodyPr/>
        <a:lstStyle/>
        <a:p>
          <a:endParaRPr lang="en-US"/>
        </a:p>
      </dgm:t>
    </dgm:pt>
    <dgm:pt modelId="{3AAD216E-96DB-4B30-B037-415C5E0B97BE}">
      <dgm:prSet/>
      <dgm:spPr/>
      <dgm:t>
        <a:bodyPr/>
        <a:lstStyle/>
        <a:p>
          <a:r>
            <a:rPr lang="en-US"/>
            <a:t>Documented steps taken for troubleshooting and configuration.</a:t>
          </a:r>
        </a:p>
      </dgm:t>
    </dgm:pt>
    <dgm:pt modelId="{72A41107-D2D5-4B96-8A1C-7BA15D262DD3}" type="parTrans" cxnId="{3470376A-F2B8-46DE-82E4-A6CF3076B6EC}">
      <dgm:prSet/>
      <dgm:spPr/>
      <dgm:t>
        <a:bodyPr/>
        <a:lstStyle/>
        <a:p>
          <a:endParaRPr lang="en-US"/>
        </a:p>
      </dgm:t>
    </dgm:pt>
    <dgm:pt modelId="{3CFB2E32-E71D-4B8F-859A-394F775F4EA9}" type="sibTrans" cxnId="{3470376A-F2B8-46DE-82E4-A6CF3076B6EC}">
      <dgm:prSet/>
      <dgm:spPr/>
      <dgm:t>
        <a:bodyPr/>
        <a:lstStyle/>
        <a:p>
          <a:endParaRPr lang="en-US"/>
        </a:p>
      </dgm:t>
    </dgm:pt>
    <dgm:pt modelId="{7CE38A68-3DE0-42A9-83BE-F873AD56B776}">
      <dgm:prSet/>
      <dgm:spPr/>
      <dgm:t>
        <a:bodyPr/>
        <a:lstStyle/>
        <a:p>
          <a:r>
            <a:rPr lang="en-US" b="1"/>
            <a:t>Deliverables</a:t>
          </a:r>
          <a:r>
            <a:rPr lang="en-US"/>
            <a:t>:</a:t>
          </a:r>
        </a:p>
      </dgm:t>
    </dgm:pt>
    <dgm:pt modelId="{ABADAEB4-F35E-4A6A-87AE-A97FDBE48A46}" type="parTrans" cxnId="{203DC6E9-F4AB-4A06-9F95-21500B67416B}">
      <dgm:prSet/>
      <dgm:spPr/>
      <dgm:t>
        <a:bodyPr/>
        <a:lstStyle/>
        <a:p>
          <a:endParaRPr lang="en-US"/>
        </a:p>
      </dgm:t>
    </dgm:pt>
    <dgm:pt modelId="{31A1FAD0-06E8-4D24-BE42-80DE45C73387}" type="sibTrans" cxnId="{203DC6E9-F4AB-4A06-9F95-21500B67416B}">
      <dgm:prSet/>
      <dgm:spPr/>
      <dgm:t>
        <a:bodyPr/>
        <a:lstStyle/>
        <a:p>
          <a:endParaRPr lang="en-US"/>
        </a:p>
      </dgm:t>
    </dgm:pt>
    <dgm:pt modelId="{32AEE37A-4913-416B-89CF-632B491828EF}">
      <dgm:prSet/>
      <dgm:spPr/>
      <dgm:t>
        <a:bodyPr/>
        <a:lstStyle/>
        <a:p>
          <a:r>
            <a:rPr lang="en-US"/>
            <a:t>Final OSPF and EIGRP configuration files.</a:t>
          </a:r>
        </a:p>
      </dgm:t>
    </dgm:pt>
    <dgm:pt modelId="{217D3330-0676-4D19-9CAA-E7EEF875BE53}" type="parTrans" cxnId="{898DDBAE-6C55-414D-A4B0-E2208021E079}">
      <dgm:prSet/>
      <dgm:spPr/>
      <dgm:t>
        <a:bodyPr/>
        <a:lstStyle/>
        <a:p>
          <a:endParaRPr lang="en-US"/>
        </a:p>
      </dgm:t>
    </dgm:pt>
    <dgm:pt modelId="{3E77AEAB-3356-45C3-A654-E9A3EC641350}" type="sibTrans" cxnId="{898DDBAE-6C55-414D-A4B0-E2208021E079}">
      <dgm:prSet/>
      <dgm:spPr/>
      <dgm:t>
        <a:bodyPr/>
        <a:lstStyle/>
        <a:p>
          <a:endParaRPr lang="en-US"/>
        </a:p>
      </dgm:t>
    </dgm:pt>
    <dgm:pt modelId="{19008413-D01D-45A1-8DB3-91C58C53F086}">
      <dgm:prSet/>
      <dgm:spPr/>
      <dgm:t>
        <a:bodyPr/>
        <a:lstStyle/>
        <a:p>
          <a:r>
            <a:rPr lang="en-US" b="1"/>
            <a:t>Final Report Summary</a:t>
          </a:r>
          <a:r>
            <a:rPr lang="en-US"/>
            <a:t>:</a:t>
          </a:r>
        </a:p>
      </dgm:t>
    </dgm:pt>
    <dgm:pt modelId="{695DF4B9-C5A1-45D2-881D-5FE00D800871}" type="parTrans" cxnId="{7D477CD2-2AD0-47BE-BE72-D4EEBF74EBD6}">
      <dgm:prSet/>
      <dgm:spPr/>
      <dgm:t>
        <a:bodyPr/>
        <a:lstStyle/>
        <a:p>
          <a:endParaRPr lang="en-US"/>
        </a:p>
      </dgm:t>
    </dgm:pt>
    <dgm:pt modelId="{7D0FF645-FB55-4472-9BFA-B4D6FF564B3D}" type="sibTrans" cxnId="{7D477CD2-2AD0-47BE-BE72-D4EEBF74EBD6}">
      <dgm:prSet/>
      <dgm:spPr/>
      <dgm:t>
        <a:bodyPr/>
        <a:lstStyle/>
        <a:p>
          <a:endParaRPr lang="en-US"/>
        </a:p>
      </dgm:t>
    </dgm:pt>
    <dgm:pt modelId="{87426261-F4D2-4477-BAE2-A8622704FF73}">
      <dgm:prSet/>
      <dgm:spPr/>
      <dgm:t>
        <a:bodyPr/>
        <a:lstStyle/>
        <a:p>
          <a:r>
            <a:rPr lang="en-US"/>
            <a:t>Network performance optimized.</a:t>
          </a:r>
        </a:p>
      </dgm:t>
    </dgm:pt>
    <dgm:pt modelId="{158F10BE-536E-4C6D-93F4-D3FB79F009F7}" type="parTrans" cxnId="{B3381F65-6D0B-489C-BFEE-1D3CE4931C06}">
      <dgm:prSet/>
      <dgm:spPr/>
      <dgm:t>
        <a:bodyPr/>
        <a:lstStyle/>
        <a:p>
          <a:endParaRPr lang="en-US"/>
        </a:p>
      </dgm:t>
    </dgm:pt>
    <dgm:pt modelId="{12852822-FE9A-4EA5-804D-CAB4BFEAC191}" type="sibTrans" cxnId="{B3381F65-6D0B-489C-BFEE-1D3CE4931C06}">
      <dgm:prSet/>
      <dgm:spPr/>
      <dgm:t>
        <a:bodyPr/>
        <a:lstStyle/>
        <a:p>
          <a:endParaRPr lang="en-US"/>
        </a:p>
      </dgm:t>
    </dgm:pt>
    <dgm:pt modelId="{B597987D-5406-4B07-AFDA-F803651E96D0}">
      <dgm:prSet/>
      <dgm:spPr/>
      <dgm:t>
        <a:bodyPr/>
        <a:lstStyle/>
        <a:p>
          <a:r>
            <a:rPr lang="en-US"/>
            <a:t>OSPF and EIGRP successfully redistributed with accurate path selection.</a:t>
          </a:r>
        </a:p>
      </dgm:t>
    </dgm:pt>
    <dgm:pt modelId="{4D22851F-9B0A-4718-B1C1-8521DB66C25D}" type="parTrans" cxnId="{F5BBE436-1EDA-43C2-98EC-CB0C6621BF1E}">
      <dgm:prSet/>
      <dgm:spPr/>
      <dgm:t>
        <a:bodyPr/>
        <a:lstStyle/>
        <a:p>
          <a:endParaRPr lang="en-US"/>
        </a:p>
      </dgm:t>
    </dgm:pt>
    <dgm:pt modelId="{4A6F53F5-FF51-42E5-924B-BAE4CFB45AF4}" type="sibTrans" cxnId="{F5BBE436-1EDA-43C2-98EC-CB0C6621BF1E}">
      <dgm:prSet/>
      <dgm:spPr/>
      <dgm:t>
        <a:bodyPr/>
        <a:lstStyle/>
        <a:p>
          <a:endParaRPr lang="en-US"/>
        </a:p>
      </dgm:t>
    </dgm:pt>
    <dgm:pt modelId="{F3D89FC6-AB0B-47F6-9B23-793020B4C480}" type="pres">
      <dgm:prSet presAssocID="{491F75F0-1FFC-465E-9CA1-2B9747CDDCF8}" presName="Name0" presStyleCnt="0">
        <dgm:presLayoutVars>
          <dgm:dir/>
          <dgm:animLvl val="lvl"/>
          <dgm:resizeHandles val="exact"/>
        </dgm:presLayoutVars>
      </dgm:prSet>
      <dgm:spPr/>
    </dgm:pt>
    <dgm:pt modelId="{9074F343-BC4F-49D8-808F-A57ED30FF047}" type="pres">
      <dgm:prSet presAssocID="{D0EF1173-4AE3-4756-9F6A-D4004AEF982F}" presName="linNode" presStyleCnt="0"/>
      <dgm:spPr/>
    </dgm:pt>
    <dgm:pt modelId="{37ACA167-3518-48BF-9BB4-49CD50730BFF}" type="pres">
      <dgm:prSet presAssocID="{D0EF1173-4AE3-4756-9F6A-D4004AEF982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4651637-B9F9-4FC1-9388-10FB0F9976C4}" type="pres">
      <dgm:prSet presAssocID="{D0EF1173-4AE3-4756-9F6A-D4004AEF982F}" presName="descendantText" presStyleLbl="alignAccFollowNode1" presStyleIdx="0" presStyleCnt="2">
        <dgm:presLayoutVars>
          <dgm:bulletEnabled val="1"/>
        </dgm:presLayoutVars>
      </dgm:prSet>
      <dgm:spPr/>
    </dgm:pt>
    <dgm:pt modelId="{A8BC5D07-9DBF-4AEC-8996-0ACD97211AFD}" type="pres">
      <dgm:prSet presAssocID="{3067916C-2230-4358-8464-18FA7D9B0310}" presName="sp" presStyleCnt="0"/>
      <dgm:spPr/>
    </dgm:pt>
    <dgm:pt modelId="{C686CE39-C43C-4F8A-824E-B18144741445}" type="pres">
      <dgm:prSet presAssocID="{7CE38A68-3DE0-42A9-83BE-F873AD56B776}" presName="linNode" presStyleCnt="0"/>
      <dgm:spPr/>
    </dgm:pt>
    <dgm:pt modelId="{713BAC92-7172-4EC1-83F3-05669D0E5211}" type="pres">
      <dgm:prSet presAssocID="{7CE38A68-3DE0-42A9-83BE-F873AD56B77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FFE458-D26A-48BE-A20E-B6DFC296883F}" type="pres">
      <dgm:prSet presAssocID="{7CE38A68-3DE0-42A9-83BE-F873AD56B77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3266F09-51B0-47C4-A147-08BE24D8B55A}" type="presOf" srcId="{4B9A5784-B777-4AA1-A357-26D13C6C6468}" destId="{04651637-B9F9-4FC1-9388-10FB0F9976C4}" srcOrd="0" destOrd="0" presId="urn:microsoft.com/office/officeart/2005/8/layout/vList5"/>
    <dgm:cxn modelId="{7504F215-5EED-4C1D-917A-2BE1DF1E4E1B}" type="presOf" srcId="{D0EF1173-4AE3-4756-9F6A-D4004AEF982F}" destId="{37ACA167-3518-48BF-9BB4-49CD50730BFF}" srcOrd="0" destOrd="0" presId="urn:microsoft.com/office/officeart/2005/8/layout/vList5"/>
    <dgm:cxn modelId="{F5BBE436-1EDA-43C2-98EC-CB0C6621BF1E}" srcId="{19008413-D01D-45A1-8DB3-91C58C53F086}" destId="{B597987D-5406-4B07-AFDA-F803651E96D0}" srcOrd="1" destOrd="0" parTransId="{4D22851F-9B0A-4718-B1C1-8521DB66C25D}" sibTransId="{4A6F53F5-FF51-42E5-924B-BAE4CFB45AF4}"/>
    <dgm:cxn modelId="{B3381F65-6D0B-489C-BFEE-1D3CE4931C06}" srcId="{19008413-D01D-45A1-8DB3-91C58C53F086}" destId="{87426261-F4D2-4477-BAE2-A8622704FF73}" srcOrd="0" destOrd="0" parTransId="{158F10BE-536E-4C6D-93F4-D3FB79F009F7}" sibTransId="{12852822-FE9A-4EA5-804D-CAB4BFEAC191}"/>
    <dgm:cxn modelId="{3470376A-F2B8-46DE-82E4-A6CF3076B6EC}" srcId="{D0EF1173-4AE3-4756-9F6A-D4004AEF982F}" destId="{3AAD216E-96DB-4B30-B037-415C5E0B97BE}" srcOrd="1" destOrd="0" parTransId="{72A41107-D2D5-4B96-8A1C-7BA15D262DD3}" sibTransId="{3CFB2E32-E71D-4B8F-859A-394F775F4EA9}"/>
    <dgm:cxn modelId="{6AF7CF4D-8171-4C59-86A2-E20D4ECBDB69}" type="presOf" srcId="{3AAD216E-96DB-4B30-B037-415C5E0B97BE}" destId="{04651637-B9F9-4FC1-9388-10FB0F9976C4}" srcOrd="0" destOrd="1" presId="urn:microsoft.com/office/officeart/2005/8/layout/vList5"/>
    <dgm:cxn modelId="{B33BF152-BCBA-432A-A473-95637B0F5FD4}" srcId="{D0EF1173-4AE3-4756-9F6A-D4004AEF982F}" destId="{4B9A5784-B777-4AA1-A357-26D13C6C6468}" srcOrd="0" destOrd="0" parTransId="{AFEEAD84-C4F0-497E-8058-1B41882C7E47}" sibTransId="{9AC48D7E-B9D8-4047-9507-E5D484BB077A}"/>
    <dgm:cxn modelId="{49DEC38F-4F9E-45F0-9DC8-298F30429D29}" type="presOf" srcId="{491F75F0-1FFC-465E-9CA1-2B9747CDDCF8}" destId="{F3D89FC6-AB0B-47F6-9B23-793020B4C480}" srcOrd="0" destOrd="0" presId="urn:microsoft.com/office/officeart/2005/8/layout/vList5"/>
    <dgm:cxn modelId="{AA503F93-6EA9-4745-952C-E6467A974136}" type="presOf" srcId="{87426261-F4D2-4477-BAE2-A8622704FF73}" destId="{54FFE458-D26A-48BE-A20E-B6DFC296883F}" srcOrd="0" destOrd="2" presId="urn:microsoft.com/office/officeart/2005/8/layout/vList5"/>
    <dgm:cxn modelId="{94B48B96-B789-4C8C-8BC9-D2CFC8DD4915}" type="presOf" srcId="{32AEE37A-4913-416B-89CF-632B491828EF}" destId="{54FFE458-D26A-48BE-A20E-B6DFC296883F}" srcOrd="0" destOrd="0" presId="urn:microsoft.com/office/officeart/2005/8/layout/vList5"/>
    <dgm:cxn modelId="{898DDBAE-6C55-414D-A4B0-E2208021E079}" srcId="{7CE38A68-3DE0-42A9-83BE-F873AD56B776}" destId="{32AEE37A-4913-416B-89CF-632B491828EF}" srcOrd="0" destOrd="0" parTransId="{217D3330-0676-4D19-9CAA-E7EEF875BE53}" sibTransId="{3E77AEAB-3356-45C3-A654-E9A3EC641350}"/>
    <dgm:cxn modelId="{FFBA4DB7-ACC7-4055-8B71-A32C70B8A0DD}" type="presOf" srcId="{B597987D-5406-4B07-AFDA-F803651E96D0}" destId="{54FFE458-D26A-48BE-A20E-B6DFC296883F}" srcOrd="0" destOrd="3" presId="urn:microsoft.com/office/officeart/2005/8/layout/vList5"/>
    <dgm:cxn modelId="{F2A308C5-D331-4020-9594-89B39A9B77CE}" type="presOf" srcId="{19008413-D01D-45A1-8DB3-91C58C53F086}" destId="{54FFE458-D26A-48BE-A20E-B6DFC296883F}" srcOrd="0" destOrd="1" presId="urn:microsoft.com/office/officeart/2005/8/layout/vList5"/>
    <dgm:cxn modelId="{7D477CD2-2AD0-47BE-BE72-D4EEBF74EBD6}" srcId="{7CE38A68-3DE0-42A9-83BE-F873AD56B776}" destId="{19008413-D01D-45A1-8DB3-91C58C53F086}" srcOrd="1" destOrd="0" parTransId="{695DF4B9-C5A1-45D2-881D-5FE00D800871}" sibTransId="{7D0FF645-FB55-4472-9BFA-B4D6FF564B3D}"/>
    <dgm:cxn modelId="{3E9306D5-B32D-4E60-BC2A-25474D63BD84}" type="presOf" srcId="{7CE38A68-3DE0-42A9-83BE-F873AD56B776}" destId="{713BAC92-7172-4EC1-83F3-05669D0E5211}" srcOrd="0" destOrd="0" presId="urn:microsoft.com/office/officeart/2005/8/layout/vList5"/>
    <dgm:cxn modelId="{203DC6E9-F4AB-4A06-9F95-21500B67416B}" srcId="{491F75F0-1FFC-465E-9CA1-2B9747CDDCF8}" destId="{7CE38A68-3DE0-42A9-83BE-F873AD56B776}" srcOrd="1" destOrd="0" parTransId="{ABADAEB4-F35E-4A6A-87AE-A97FDBE48A46}" sibTransId="{31A1FAD0-06E8-4D24-BE42-80DE45C73387}"/>
    <dgm:cxn modelId="{0AAD6EEE-CC40-411B-BC65-C20EC6061072}" srcId="{491F75F0-1FFC-465E-9CA1-2B9747CDDCF8}" destId="{D0EF1173-4AE3-4756-9F6A-D4004AEF982F}" srcOrd="0" destOrd="0" parTransId="{5DC0BC22-CAEA-4A4B-AF18-B5D10E564A16}" sibTransId="{3067916C-2230-4358-8464-18FA7D9B0310}"/>
    <dgm:cxn modelId="{BBD4B49E-301E-45D4-97ED-9B5A27D4B497}" type="presParOf" srcId="{F3D89FC6-AB0B-47F6-9B23-793020B4C480}" destId="{9074F343-BC4F-49D8-808F-A57ED30FF047}" srcOrd="0" destOrd="0" presId="urn:microsoft.com/office/officeart/2005/8/layout/vList5"/>
    <dgm:cxn modelId="{C8678B29-8C7F-43F4-AB10-79F55420FE58}" type="presParOf" srcId="{9074F343-BC4F-49D8-808F-A57ED30FF047}" destId="{37ACA167-3518-48BF-9BB4-49CD50730BFF}" srcOrd="0" destOrd="0" presId="urn:microsoft.com/office/officeart/2005/8/layout/vList5"/>
    <dgm:cxn modelId="{6FE75C42-27D1-4117-81E7-1CA166D127DC}" type="presParOf" srcId="{9074F343-BC4F-49D8-808F-A57ED30FF047}" destId="{04651637-B9F9-4FC1-9388-10FB0F9976C4}" srcOrd="1" destOrd="0" presId="urn:microsoft.com/office/officeart/2005/8/layout/vList5"/>
    <dgm:cxn modelId="{DDA4CB60-2948-4786-BE8E-4D7C8F1B2D8E}" type="presParOf" srcId="{F3D89FC6-AB0B-47F6-9B23-793020B4C480}" destId="{A8BC5D07-9DBF-4AEC-8996-0ACD97211AFD}" srcOrd="1" destOrd="0" presId="urn:microsoft.com/office/officeart/2005/8/layout/vList5"/>
    <dgm:cxn modelId="{C0378F89-BB07-46D6-951E-1F336420A327}" type="presParOf" srcId="{F3D89FC6-AB0B-47F6-9B23-793020B4C480}" destId="{C686CE39-C43C-4F8A-824E-B18144741445}" srcOrd="2" destOrd="0" presId="urn:microsoft.com/office/officeart/2005/8/layout/vList5"/>
    <dgm:cxn modelId="{0E4FBB43-8F86-4FE5-8EE9-7EB8787293B3}" type="presParOf" srcId="{C686CE39-C43C-4F8A-824E-B18144741445}" destId="{713BAC92-7172-4EC1-83F3-05669D0E5211}" srcOrd="0" destOrd="0" presId="urn:microsoft.com/office/officeart/2005/8/layout/vList5"/>
    <dgm:cxn modelId="{905A8D47-3828-45BD-9422-7AE3D72932F5}" type="presParOf" srcId="{C686CE39-C43C-4F8A-824E-B18144741445}" destId="{54FFE458-D26A-48BE-A20E-B6DFC29688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80E70-18C5-42DC-9AFE-6C429E51BFF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477206-6033-4AA2-99F4-9905CC850E36}">
      <dgm:prSet/>
      <dgm:spPr/>
      <dgm:t>
        <a:bodyPr/>
        <a:lstStyle/>
        <a:p>
          <a:r>
            <a:rPr lang="en-US" b="1" i="0" baseline="0"/>
            <a:t>Summary</a:t>
          </a:r>
          <a:r>
            <a:rPr lang="en-US" b="0" i="0" baseline="0"/>
            <a:t>:</a:t>
          </a:r>
          <a:endParaRPr lang="en-US"/>
        </a:p>
      </dgm:t>
    </dgm:pt>
    <dgm:pt modelId="{47113045-4A01-4793-8692-0F48F101048B}" type="parTrans" cxnId="{62E4E572-BB2B-4AD7-80A7-7B2CE77F18F0}">
      <dgm:prSet/>
      <dgm:spPr/>
      <dgm:t>
        <a:bodyPr/>
        <a:lstStyle/>
        <a:p>
          <a:endParaRPr lang="en-US"/>
        </a:p>
      </dgm:t>
    </dgm:pt>
    <dgm:pt modelId="{5723503A-084A-40BF-8CC1-E0DBD0D9099D}" type="sibTrans" cxnId="{62E4E572-BB2B-4AD7-80A7-7B2CE77F18F0}">
      <dgm:prSet/>
      <dgm:spPr/>
      <dgm:t>
        <a:bodyPr/>
        <a:lstStyle/>
        <a:p>
          <a:endParaRPr lang="en-US"/>
        </a:p>
      </dgm:t>
    </dgm:pt>
    <dgm:pt modelId="{21C2FDEE-4C56-4FCE-AD5A-4CDC78591006}">
      <dgm:prSet/>
      <dgm:spPr/>
      <dgm:t>
        <a:bodyPr/>
        <a:lstStyle/>
        <a:p>
          <a:r>
            <a:rPr lang="en-US" b="0" i="0" baseline="0"/>
            <a:t>Successfully configured and optimized both OSPF and EIGRP.</a:t>
          </a:r>
          <a:endParaRPr lang="en-US"/>
        </a:p>
      </dgm:t>
    </dgm:pt>
    <dgm:pt modelId="{2AD51DDE-A460-4B31-BC44-136438363816}" type="parTrans" cxnId="{55DE8885-9A41-4A45-A18E-82DD12E1F3A3}">
      <dgm:prSet/>
      <dgm:spPr/>
      <dgm:t>
        <a:bodyPr/>
        <a:lstStyle/>
        <a:p>
          <a:endParaRPr lang="en-US"/>
        </a:p>
      </dgm:t>
    </dgm:pt>
    <dgm:pt modelId="{95174E62-B8E0-41F7-9470-7945723E7D3A}" type="sibTrans" cxnId="{55DE8885-9A41-4A45-A18E-82DD12E1F3A3}">
      <dgm:prSet/>
      <dgm:spPr/>
      <dgm:t>
        <a:bodyPr/>
        <a:lstStyle/>
        <a:p>
          <a:endParaRPr lang="en-US"/>
        </a:p>
      </dgm:t>
    </dgm:pt>
    <dgm:pt modelId="{9071E55A-2770-4610-9C1A-CA542641616C}">
      <dgm:prSet/>
      <dgm:spPr/>
      <dgm:t>
        <a:bodyPr/>
        <a:lstStyle/>
        <a:p>
          <a:r>
            <a:rPr lang="en-US" b="0" i="0" baseline="0"/>
            <a:t>Enhanced skills in troubleshooting routing protocols using show commands and diagnostic tools.</a:t>
          </a:r>
          <a:endParaRPr lang="en-US"/>
        </a:p>
      </dgm:t>
    </dgm:pt>
    <dgm:pt modelId="{D7A2AA9C-F38D-4685-82B7-0D0393C580C5}" type="parTrans" cxnId="{9CF365C2-8D4A-4828-9EAA-5297382CAB2B}">
      <dgm:prSet/>
      <dgm:spPr/>
      <dgm:t>
        <a:bodyPr/>
        <a:lstStyle/>
        <a:p>
          <a:endParaRPr lang="en-US"/>
        </a:p>
      </dgm:t>
    </dgm:pt>
    <dgm:pt modelId="{7DA6F11E-19DD-4D34-970B-B4C27481F9D7}" type="sibTrans" cxnId="{9CF365C2-8D4A-4828-9EAA-5297382CAB2B}">
      <dgm:prSet/>
      <dgm:spPr/>
      <dgm:t>
        <a:bodyPr/>
        <a:lstStyle/>
        <a:p>
          <a:endParaRPr lang="en-US"/>
        </a:p>
      </dgm:t>
    </dgm:pt>
    <dgm:pt modelId="{BB819185-2BCD-4428-B19A-72BA9A496690}">
      <dgm:prSet/>
      <dgm:spPr/>
      <dgm:t>
        <a:bodyPr/>
        <a:lstStyle/>
        <a:p>
          <a:r>
            <a:rPr lang="en-US" b="1" i="0" baseline="0"/>
            <a:t>Lessons Learned</a:t>
          </a:r>
          <a:r>
            <a:rPr lang="en-US" b="0" i="0" baseline="0"/>
            <a:t>:</a:t>
          </a:r>
          <a:endParaRPr lang="en-US"/>
        </a:p>
      </dgm:t>
    </dgm:pt>
    <dgm:pt modelId="{290B111A-0CB9-419C-A795-68C0F7C29375}" type="parTrans" cxnId="{CF4520DB-1592-4A79-85A6-35FBBB38DB37}">
      <dgm:prSet/>
      <dgm:spPr/>
      <dgm:t>
        <a:bodyPr/>
        <a:lstStyle/>
        <a:p>
          <a:endParaRPr lang="en-US"/>
        </a:p>
      </dgm:t>
    </dgm:pt>
    <dgm:pt modelId="{1C37F8AF-3431-4093-B7BF-48E8DF8FD365}" type="sibTrans" cxnId="{CF4520DB-1592-4A79-85A6-35FBBB38DB37}">
      <dgm:prSet/>
      <dgm:spPr/>
      <dgm:t>
        <a:bodyPr/>
        <a:lstStyle/>
        <a:p>
          <a:endParaRPr lang="en-US"/>
        </a:p>
      </dgm:t>
    </dgm:pt>
    <dgm:pt modelId="{A8557175-34CB-4FAD-9C65-467A254EA8EA}">
      <dgm:prSet/>
      <dgm:spPr/>
      <dgm:t>
        <a:bodyPr/>
        <a:lstStyle/>
        <a:p>
          <a:r>
            <a:rPr lang="en-US" b="0" i="0" baseline="0"/>
            <a:t>The importance of correctly configuring areas and router IDs.</a:t>
          </a:r>
          <a:endParaRPr lang="en-US"/>
        </a:p>
      </dgm:t>
    </dgm:pt>
    <dgm:pt modelId="{C2F5CB19-A13B-4EE7-9D38-F4B4E9B57C2E}" type="parTrans" cxnId="{C60B74BC-A2A6-44E0-9F64-19C9B583606A}">
      <dgm:prSet/>
      <dgm:spPr/>
      <dgm:t>
        <a:bodyPr/>
        <a:lstStyle/>
        <a:p>
          <a:endParaRPr lang="en-US"/>
        </a:p>
      </dgm:t>
    </dgm:pt>
    <dgm:pt modelId="{FD9896CF-491E-4C79-AC53-CFB5CC31AFFD}" type="sibTrans" cxnId="{C60B74BC-A2A6-44E0-9F64-19C9B583606A}">
      <dgm:prSet/>
      <dgm:spPr/>
      <dgm:t>
        <a:bodyPr/>
        <a:lstStyle/>
        <a:p>
          <a:endParaRPr lang="en-US"/>
        </a:p>
      </dgm:t>
    </dgm:pt>
    <dgm:pt modelId="{A8C10B21-4593-49A2-AA4A-E436CCB77F2F}">
      <dgm:prSet/>
      <dgm:spPr/>
      <dgm:t>
        <a:bodyPr/>
        <a:lstStyle/>
        <a:p>
          <a:r>
            <a:rPr lang="en-US" b="0" i="0" baseline="0"/>
            <a:t>Deep understanding of EIGRP metrics and path selection behavior.</a:t>
          </a:r>
          <a:endParaRPr lang="en-US"/>
        </a:p>
      </dgm:t>
    </dgm:pt>
    <dgm:pt modelId="{B9C8C2E6-9DF8-4715-8526-234AC3D2D6E0}" type="parTrans" cxnId="{8903ECD8-8398-47BD-877A-3512EC69438D}">
      <dgm:prSet/>
      <dgm:spPr/>
      <dgm:t>
        <a:bodyPr/>
        <a:lstStyle/>
        <a:p>
          <a:endParaRPr lang="en-US"/>
        </a:p>
      </dgm:t>
    </dgm:pt>
    <dgm:pt modelId="{25B6614D-88A9-4B2A-8E4E-2169394CBD8B}" type="sibTrans" cxnId="{8903ECD8-8398-47BD-877A-3512EC69438D}">
      <dgm:prSet/>
      <dgm:spPr/>
      <dgm:t>
        <a:bodyPr/>
        <a:lstStyle/>
        <a:p>
          <a:endParaRPr lang="en-US"/>
        </a:p>
      </dgm:t>
    </dgm:pt>
    <dgm:pt modelId="{6FDA3882-2AE0-4935-A92E-A292F2884DB4}" type="pres">
      <dgm:prSet presAssocID="{BB480E70-18C5-42DC-9AFE-6C429E51BFFA}" presName="vert0" presStyleCnt="0">
        <dgm:presLayoutVars>
          <dgm:dir/>
          <dgm:animOne val="branch"/>
          <dgm:animLvl val="lvl"/>
        </dgm:presLayoutVars>
      </dgm:prSet>
      <dgm:spPr/>
    </dgm:pt>
    <dgm:pt modelId="{A9CC89D4-F1C4-4B69-A608-D4AE7EC4E7B1}" type="pres">
      <dgm:prSet presAssocID="{44477206-6033-4AA2-99F4-9905CC850E36}" presName="thickLine" presStyleLbl="alignNode1" presStyleIdx="0" presStyleCnt="6"/>
      <dgm:spPr/>
    </dgm:pt>
    <dgm:pt modelId="{6D70768E-06B8-4026-9083-E59874977C35}" type="pres">
      <dgm:prSet presAssocID="{44477206-6033-4AA2-99F4-9905CC850E36}" presName="horz1" presStyleCnt="0"/>
      <dgm:spPr/>
    </dgm:pt>
    <dgm:pt modelId="{CCFCF97E-ABF2-4161-AB63-6562DDA1FF46}" type="pres">
      <dgm:prSet presAssocID="{44477206-6033-4AA2-99F4-9905CC850E36}" presName="tx1" presStyleLbl="revTx" presStyleIdx="0" presStyleCnt="6"/>
      <dgm:spPr/>
    </dgm:pt>
    <dgm:pt modelId="{F3AE5C78-C888-4776-A825-E2D29E96F3B5}" type="pres">
      <dgm:prSet presAssocID="{44477206-6033-4AA2-99F4-9905CC850E36}" presName="vert1" presStyleCnt="0"/>
      <dgm:spPr/>
    </dgm:pt>
    <dgm:pt modelId="{431B467C-53BF-4172-AEA9-E6C4E1312C4C}" type="pres">
      <dgm:prSet presAssocID="{21C2FDEE-4C56-4FCE-AD5A-4CDC78591006}" presName="thickLine" presStyleLbl="alignNode1" presStyleIdx="1" presStyleCnt="6"/>
      <dgm:spPr/>
    </dgm:pt>
    <dgm:pt modelId="{9CB3D6E1-B80D-43BD-8A2C-FA8C9E0A7B90}" type="pres">
      <dgm:prSet presAssocID="{21C2FDEE-4C56-4FCE-AD5A-4CDC78591006}" presName="horz1" presStyleCnt="0"/>
      <dgm:spPr/>
    </dgm:pt>
    <dgm:pt modelId="{121B2A77-ADFD-45D4-A9DA-6AAAD6E3C1F8}" type="pres">
      <dgm:prSet presAssocID="{21C2FDEE-4C56-4FCE-AD5A-4CDC78591006}" presName="tx1" presStyleLbl="revTx" presStyleIdx="1" presStyleCnt="6"/>
      <dgm:spPr/>
    </dgm:pt>
    <dgm:pt modelId="{85B7D469-5FEA-4CAA-8A6F-C17C77831336}" type="pres">
      <dgm:prSet presAssocID="{21C2FDEE-4C56-4FCE-AD5A-4CDC78591006}" presName="vert1" presStyleCnt="0"/>
      <dgm:spPr/>
    </dgm:pt>
    <dgm:pt modelId="{ADB1DDF3-441B-4B4E-8F73-CA8328CA20A1}" type="pres">
      <dgm:prSet presAssocID="{9071E55A-2770-4610-9C1A-CA542641616C}" presName="thickLine" presStyleLbl="alignNode1" presStyleIdx="2" presStyleCnt="6"/>
      <dgm:spPr/>
    </dgm:pt>
    <dgm:pt modelId="{BFDD51F2-2B90-4DB6-A5CB-02BB6CAB2B0C}" type="pres">
      <dgm:prSet presAssocID="{9071E55A-2770-4610-9C1A-CA542641616C}" presName="horz1" presStyleCnt="0"/>
      <dgm:spPr/>
    </dgm:pt>
    <dgm:pt modelId="{E1068E4F-DBF1-4CC9-ACA4-EC5B53994DBD}" type="pres">
      <dgm:prSet presAssocID="{9071E55A-2770-4610-9C1A-CA542641616C}" presName="tx1" presStyleLbl="revTx" presStyleIdx="2" presStyleCnt="6"/>
      <dgm:spPr/>
    </dgm:pt>
    <dgm:pt modelId="{E6C015EC-0392-464C-824A-A9836DFBF99C}" type="pres">
      <dgm:prSet presAssocID="{9071E55A-2770-4610-9C1A-CA542641616C}" presName="vert1" presStyleCnt="0"/>
      <dgm:spPr/>
    </dgm:pt>
    <dgm:pt modelId="{571305A2-8958-4BF0-9527-632309CD0700}" type="pres">
      <dgm:prSet presAssocID="{BB819185-2BCD-4428-B19A-72BA9A496690}" presName="thickLine" presStyleLbl="alignNode1" presStyleIdx="3" presStyleCnt="6"/>
      <dgm:spPr/>
    </dgm:pt>
    <dgm:pt modelId="{B05E1AF6-3733-47B1-AF55-C875F74A37A5}" type="pres">
      <dgm:prSet presAssocID="{BB819185-2BCD-4428-B19A-72BA9A496690}" presName="horz1" presStyleCnt="0"/>
      <dgm:spPr/>
    </dgm:pt>
    <dgm:pt modelId="{415439CD-E677-41A9-B711-DDC38D12D0CE}" type="pres">
      <dgm:prSet presAssocID="{BB819185-2BCD-4428-B19A-72BA9A496690}" presName="tx1" presStyleLbl="revTx" presStyleIdx="3" presStyleCnt="6"/>
      <dgm:spPr/>
    </dgm:pt>
    <dgm:pt modelId="{53B0E940-F20A-4F12-AA5B-CD46FBB7C4FD}" type="pres">
      <dgm:prSet presAssocID="{BB819185-2BCD-4428-B19A-72BA9A496690}" presName="vert1" presStyleCnt="0"/>
      <dgm:spPr/>
    </dgm:pt>
    <dgm:pt modelId="{D70ECA8F-71E4-4093-BBA3-C7394A28291E}" type="pres">
      <dgm:prSet presAssocID="{A8557175-34CB-4FAD-9C65-467A254EA8EA}" presName="thickLine" presStyleLbl="alignNode1" presStyleIdx="4" presStyleCnt="6"/>
      <dgm:spPr/>
    </dgm:pt>
    <dgm:pt modelId="{158DB1E9-5A8F-4787-AA65-25E32C11B81C}" type="pres">
      <dgm:prSet presAssocID="{A8557175-34CB-4FAD-9C65-467A254EA8EA}" presName="horz1" presStyleCnt="0"/>
      <dgm:spPr/>
    </dgm:pt>
    <dgm:pt modelId="{DE81C0ED-7EE2-4B4A-9F65-492813572F69}" type="pres">
      <dgm:prSet presAssocID="{A8557175-34CB-4FAD-9C65-467A254EA8EA}" presName="tx1" presStyleLbl="revTx" presStyleIdx="4" presStyleCnt="6"/>
      <dgm:spPr/>
    </dgm:pt>
    <dgm:pt modelId="{C407BDF3-8259-4B60-949B-F052F7037F60}" type="pres">
      <dgm:prSet presAssocID="{A8557175-34CB-4FAD-9C65-467A254EA8EA}" presName="vert1" presStyleCnt="0"/>
      <dgm:spPr/>
    </dgm:pt>
    <dgm:pt modelId="{A4D0C040-55C5-4AC6-BFC6-DD3C6144C2B7}" type="pres">
      <dgm:prSet presAssocID="{A8C10B21-4593-49A2-AA4A-E436CCB77F2F}" presName="thickLine" presStyleLbl="alignNode1" presStyleIdx="5" presStyleCnt="6"/>
      <dgm:spPr/>
    </dgm:pt>
    <dgm:pt modelId="{9D1D38BB-BCEF-4B31-9432-83E4BDB7E30E}" type="pres">
      <dgm:prSet presAssocID="{A8C10B21-4593-49A2-AA4A-E436CCB77F2F}" presName="horz1" presStyleCnt="0"/>
      <dgm:spPr/>
    </dgm:pt>
    <dgm:pt modelId="{7E1711B6-3104-4F6D-BA79-65694C6D1633}" type="pres">
      <dgm:prSet presAssocID="{A8C10B21-4593-49A2-AA4A-E436CCB77F2F}" presName="tx1" presStyleLbl="revTx" presStyleIdx="5" presStyleCnt="6"/>
      <dgm:spPr/>
    </dgm:pt>
    <dgm:pt modelId="{1F7BDD7D-5909-4A60-921D-749FEB90D125}" type="pres">
      <dgm:prSet presAssocID="{A8C10B21-4593-49A2-AA4A-E436CCB77F2F}" presName="vert1" presStyleCnt="0"/>
      <dgm:spPr/>
    </dgm:pt>
  </dgm:ptLst>
  <dgm:cxnLst>
    <dgm:cxn modelId="{C035CC3A-08F4-481E-9078-A1A438768617}" type="presOf" srcId="{A8C10B21-4593-49A2-AA4A-E436CCB77F2F}" destId="{7E1711B6-3104-4F6D-BA79-65694C6D1633}" srcOrd="0" destOrd="0" presId="urn:microsoft.com/office/officeart/2008/layout/LinedList"/>
    <dgm:cxn modelId="{1EB6E73F-96FF-4E04-BEB9-31AD9AEAB49E}" type="presOf" srcId="{9071E55A-2770-4610-9C1A-CA542641616C}" destId="{E1068E4F-DBF1-4CC9-ACA4-EC5B53994DBD}" srcOrd="0" destOrd="0" presId="urn:microsoft.com/office/officeart/2008/layout/LinedList"/>
    <dgm:cxn modelId="{EE312F64-8B62-4F5C-89A3-7EECCA072DEA}" type="presOf" srcId="{21C2FDEE-4C56-4FCE-AD5A-4CDC78591006}" destId="{121B2A77-ADFD-45D4-A9DA-6AAAD6E3C1F8}" srcOrd="0" destOrd="0" presId="urn:microsoft.com/office/officeart/2008/layout/LinedList"/>
    <dgm:cxn modelId="{44C5EF44-785D-4EF9-925A-F747CD5F98C4}" type="presOf" srcId="{44477206-6033-4AA2-99F4-9905CC850E36}" destId="{CCFCF97E-ABF2-4161-AB63-6562DDA1FF46}" srcOrd="0" destOrd="0" presId="urn:microsoft.com/office/officeart/2008/layout/LinedList"/>
    <dgm:cxn modelId="{62E4E572-BB2B-4AD7-80A7-7B2CE77F18F0}" srcId="{BB480E70-18C5-42DC-9AFE-6C429E51BFFA}" destId="{44477206-6033-4AA2-99F4-9905CC850E36}" srcOrd="0" destOrd="0" parTransId="{47113045-4A01-4793-8692-0F48F101048B}" sibTransId="{5723503A-084A-40BF-8CC1-E0DBD0D9099D}"/>
    <dgm:cxn modelId="{55DE8885-9A41-4A45-A18E-82DD12E1F3A3}" srcId="{BB480E70-18C5-42DC-9AFE-6C429E51BFFA}" destId="{21C2FDEE-4C56-4FCE-AD5A-4CDC78591006}" srcOrd="1" destOrd="0" parTransId="{2AD51DDE-A460-4B31-BC44-136438363816}" sibTransId="{95174E62-B8E0-41F7-9470-7945723E7D3A}"/>
    <dgm:cxn modelId="{7648AF99-5B65-4C61-8E03-B9FBB58FC0AF}" type="presOf" srcId="{BB480E70-18C5-42DC-9AFE-6C429E51BFFA}" destId="{6FDA3882-2AE0-4935-A92E-A292F2884DB4}" srcOrd="0" destOrd="0" presId="urn:microsoft.com/office/officeart/2008/layout/LinedList"/>
    <dgm:cxn modelId="{C60B74BC-A2A6-44E0-9F64-19C9B583606A}" srcId="{BB480E70-18C5-42DC-9AFE-6C429E51BFFA}" destId="{A8557175-34CB-4FAD-9C65-467A254EA8EA}" srcOrd="4" destOrd="0" parTransId="{C2F5CB19-A13B-4EE7-9D38-F4B4E9B57C2E}" sibTransId="{FD9896CF-491E-4C79-AC53-CFB5CC31AFFD}"/>
    <dgm:cxn modelId="{9CF365C2-8D4A-4828-9EAA-5297382CAB2B}" srcId="{BB480E70-18C5-42DC-9AFE-6C429E51BFFA}" destId="{9071E55A-2770-4610-9C1A-CA542641616C}" srcOrd="2" destOrd="0" parTransId="{D7A2AA9C-F38D-4685-82B7-0D0393C580C5}" sibTransId="{7DA6F11E-19DD-4D34-970B-B4C27481F9D7}"/>
    <dgm:cxn modelId="{8903ECD8-8398-47BD-877A-3512EC69438D}" srcId="{BB480E70-18C5-42DC-9AFE-6C429E51BFFA}" destId="{A8C10B21-4593-49A2-AA4A-E436CCB77F2F}" srcOrd="5" destOrd="0" parTransId="{B9C8C2E6-9DF8-4715-8526-234AC3D2D6E0}" sibTransId="{25B6614D-88A9-4B2A-8E4E-2169394CBD8B}"/>
    <dgm:cxn modelId="{CF4520DB-1592-4A79-85A6-35FBBB38DB37}" srcId="{BB480E70-18C5-42DC-9AFE-6C429E51BFFA}" destId="{BB819185-2BCD-4428-B19A-72BA9A496690}" srcOrd="3" destOrd="0" parTransId="{290B111A-0CB9-419C-A795-68C0F7C29375}" sibTransId="{1C37F8AF-3431-4093-B7BF-48E8DF8FD365}"/>
    <dgm:cxn modelId="{C52092DD-1CFF-4D68-AFE7-790C5E4A6215}" type="presOf" srcId="{A8557175-34CB-4FAD-9C65-467A254EA8EA}" destId="{DE81C0ED-7EE2-4B4A-9F65-492813572F69}" srcOrd="0" destOrd="0" presId="urn:microsoft.com/office/officeart/2008/layout/LinedList"/>
    <dgm:cxn modelId="{7CC04FFF-F7F0-4FDB-A7F4-E635A6804B63}" type="presOf" srcId="{BB819185-2BCD-4428-B19A-72BA9A496690}" destId="{415439CD-E677-41A9-B711-DDC38D12D0CE}" srcOrd="0" destOrd="0" presId="urn:microsoft.com/office/officeart/2008/layout/LinedList"/>
    <dgm:cxn modelId="{4739CA34-1B54-46C1-85FC-8A3ABAC41A98}" type="presParOf" srcId="{6FDA3882-2AE0-4935-A92E-A292F2884DB4}" destId="{A9CC89D4-F1C4-4B69-A608-D4AE7EC4E7B1}" srcOrd="0" destOrd="0" presId="urn:microsoft.com/office/officeart/2008/layout/LinedList"/>
    <dgm:cxn modelId="{C9A0529D-AB84-4B7B-8F54-5C5F76A1856B}" type="presParOf" srcId="{6FDA3882-2AE0-4935-A92E-A292F2884DB4}" destId="{6D70768E-06B8-4026-9083-E59874977C35}" srcOrd="1" destOrd="0" presId="urn:microsoft.com/office/officeart/2008/layout/LinedList"/>
    <dgm:cxn modelId="{EB62EC7B-9B29-4E1C-84DC-813C0069196C}" type="presParOf" srcId="{6D70768E-06B8-4026-9083-E59874977C35}" destId="{CCFCF97E-ABF2-4161-AB63-6562DDA1FF46}" srcOrd="0" destOrd="0" presId="urn:microsoft.com/office/officeart/2008/layout/LinedList"/>
    <dgm:cxn modelId="{2413E278-AD75-4801-B010-F89D971EED53}" type="presParOf" srcId="{6D70768E-06B8-4026-9083-E59874977C35}" destId="{F3AE5C78-C888-4776-A825-E2D29E96F3B5}" srcOrd="1" destOrd="0" presId="urn:microsoft.com/office/officeart/2008/layout/LinedList"/>
    <dgm:cxn modelId="{6DCCDD96-E290-4F47-89DF-0917400D72BA}" type="presParOf" srcId="{6FDA3882-2AE0-4935-A92E-A292F2884DB4}" destId="{431B467C-53BF-4172-AEA9-E6C4E1312C4C}" srcOrd="2" destOrd="0" presId="urn:microsoft.com/office/officeart/2008/layout/LinedList"/>
    <dgm:cxn modelId="{310D253F-477B-44E3-9688-63D68D92CA18}" type="presParOf" srcId="{6FDA3882-2AE0-4935-A92E-A292F2884DB4}" destId="{9CB3D6E1-B80D-43BD-8A2C-FA8C9E0A7B90}" srcOrd="3" destOrd="0" presId="urn:microsoft.com/office/officeart/2008/layout/LinedList"/>
    <dgm:cxn modelId="{76E134F5-87F0-4E5A-97AF-6BD994A9381E}" type="presParOf" srcId="{9CB3D6E1-B80D-43BD-8A2C-FA8C9E0A7B90}" destId="{121B2A77-ADFD-45D4-A9DA-6AAAD6E3C1F8}" srcOrd="0" destOrd="0" presId="urn:microsoft.com/office/officeart/2008/layout/LinedList"/>
    <dgm:cxn modelId="{C8D2C68B-9FA5-46A1-85E8-232002157FB1}" type="presParOf" srcId="{9CB3D6E1-B80D-43BD-8A2C-FA8C9E0A7B90}" destId="{85B7D469-5FEA-4CAA-8A6F-C17C77831336}" srcOrd="1" destOrd="0" presId="urn:microsoft.com/office/officeart/2008/layout/LinedList"/>
    <dgm:cxn modelId="{CEA0165D-6B05-4F5E-8A88-8EB318347DB6}" type="presParOf" srcId="{6FDA3882-2AE0-4935-A92E-A292F2884DB4}" destId="{ADB1DDF3-441B-4B4E-8F73-CA8328CA20A1}" srcOrd="4" destOrd="0" presId="urn:microsoft.com/office/officeart/2008/layout/LinedList"/>
    <dgm:cxn modelId="{F18766FF-C9A6-4EA3-A2DA-CC4ECA74BADE}" type="presParOf" srcId="{6FDA3882-2AE0-4935-A92E-A292F2884DB4}" destId="{BFDD51F2-2B90-4DB6-A5CB-02BB6CAB2B0C}" srcOrd="5" destOrd="0" presId="urn:microsoft.com/office/officeart/2008/layout/LinedList"/>
    <dgm:cxn modelId="{836A0965-6AAE-4776-8FC9-379B300585DA}" type="presParOf" srcId="{BFDD51F2-2B90-4DB6-A5CB-02BB6CAB2B0C}" destId="{E1068E4F-DBF1-4CC9-ACA4-EC5B53994DBD}" srcOrd="0" destOrd="0" presId="urn:microsoft.com/office/officeart/2008/layout/LinedList"/>
    <dgm:cxn modelId="{7E45EDD3-EEB2-4D5E-9839-AC9742C41412}" type="presParOf" srcId="{BFDD51F2-2B90-4DB6-A5CB-02BB6CAB2B0C}" destId="{E6C015EC-0392-464C-824A-A9836DFBF99C}" srcOrd="1" destOrd="0" presId="urn:microsoft.com/office/officeart/2008/layout/LinedList"/>
    <dgm:cxn modelId="{C2FF5A15-D76E-49E5-886C-C6DCDDE83760}" type="presParOf" srcId="{6FDA3882-2AE0-4935-A92E-A292F2884DB4}" destId="{571305A2-8958-4BF0-9527-632309CD0700}" srcOrd="6" destOrd="0" presId="urn:microsoft.com/office/officeart/2008/layout/LinedList"/>
    <dgm:cxn modelId="{EF5F6B89-E41F-4DFA-A248-A1C5826EB7E3}" type="presParOf" srcId="{6FDA3882-2AE0-4935-A92E-A292F2884DB4}" destId="{B05E1AF6-3733-47B1-AF55-C875F74A37A5}" srcOrd="7" destOrd="0" presId="urn:microsoft.com/office/officeart/2008/layout/LinedList"/>
    <dgm:cxn modelId="{47EADA11-86B4-4D01-8F02-BB0FAA0769D8}" type="presParOf" srcId="{B05E1AF6-3733-47B1-AF55-C875F74A37A5}" destId="{415439CD-E677-41A9-B711-DDC38D12D0CE}" srcOrd="0" destOrd="0" presId="urn:microsoft.com/office/officeart/2008/layout/LinedList"/>
    <dgm:cxn modelId="{EF7E55C3-0D81-4BD5-A44B-A56CDC4716B2}" type="presParOf" srcId="{B05E1AF6-3733-47B1-AF55-C875F74A37A5}" destId="{53B0E940-F20A-4F12-AA5B-CD46FBB7C4FD}" srcOrd="1" destOrd="0" presId="urn:microsoft.com/office/officeart/2008/layout/LinedList"/>
    <dgm:cxn modelId="{FFAE3A2F-B722-4153-86B9-9422633F99D0}" type="presParOf" srcId="{6FDA3882-2AE0-4935-A92E-A292F2884DB4}" destId="{D70ECA8F-71E4-4093-BBA3-C7394A28291E}" srcOrd="8" destOrd="0" presId="urn:microsoft.com/office/officeart/2008/layout/LinedList"/>
    <dgm:cxn modelId="{F558512E-DD96-46E3-A711-42462A97739C}" type="presParOf" srcId="{6FDA3882-2AE0-4935-A92E-A292F2884DB4}" destId="{158DB1E9-5A8F-4787-AA65-25E32C11B81C}" srcOrd="9" destOrd="0" presId="urn:microsoft.com/office/officeart/2008/layout/LinedList"/>
    <dgm:cxn modelId="{8441F350-7287-4EBB-9C4D-410C69CEB353}" type="presParOf" srcId="{158DB1E9-5A8F-4787-AA65-25E32C11B81C}" destId="{DE81C0ED-7EE2-4B4A-9F65-492813572F69}" srcOrd="0" destOrd="0" presId="urn:microsoft.com/office/officeart/2008/layout/LinedList"/>
    <dgm:cxn modelId="{C772533D-8901-4A2E-A9E7-B9919C714609}" type="presParOf" srcId="{158DB1E9-5A8F-4787-AA65-25E32C11B81C}" destId="{C407BDF3-8259-4B60-949B-F052F7037F60}" srcOrd="1" destOrd="0" presId="urn:microsoft.com/office/officeart/2008/layout/LinedList"/>
    <dgm:cxn modelId="{BB29464E-3DB6-4B1F-B812-1E336ED975AD}" type="presParOf" srcId="{6FDA3882-2AE0-4935-A92E-A292F2884DB4}" destId="{A4D0C040-55C5-4AC6-BFC6-DD3C6144C2B7}" srcOrd="10" destOrd="0" presId="urn:microsoft.com/office/officeart/2008/layout/LinedList"/>
    <dgm:cxn modelId="{4E42C016-5FEC-40FF-A0D7-5E5A12364ABE}" type="presParOf" srcId="{6FDA3882-2AE0-4935-A92E-A292F2884DB4}" destId="{9D1D38BB-BCEF-4B31-9432-83E4BDB7E30E}" srcOrd="11" destOrd="0" presId="urn:microsoft.com/office/officeart/2008/layout/LinedList"/>
    <dgm:cxn modelId="{5E62A157-53AD-4FC7-A6B4-392574F2DC4B}" type="presParOf" srcId="{9D1D38BB-BCEF-4B31-9432-83E4BDB7E30E}" destId="{7E1711B6-3104-4F6D-BA79-65694C6D1633}" srcOrd="0" destOrd="0" presId="urn:microsoft.com/office/officeart/2008/layout/LinedList"/>
    <dgm:cxn modelId="{BD10C1AA-182B-4BB2-9C46-41FEF3B1625C}" type="presParOf" srcId="{9D1D38BB-BCEF-4B31-9432-83E4BDB7E30E}" destId="{1F7BDD7D-5909-4A60-921D-749FEB90D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00467-50A8-4DEA-9CA3-CCD5CB5017D0}">
      <dsp:nvSpPr>
        <dsp:cNvPr id="0" name=""/>
        <dsp:cNvSpPr/>
      </dsp:nvSpPr>
      <dsp:spPr>
        <a:xfrm>
          <a:off x="1245" y="290628"/>
          <a:ext cx="545737" cy="545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FE384-5CEC-4D79-97BC-374C5DC983F7}">
      <dsp:nvSpPr>
        <dsp:cNvPr id="0" name=""/>
        <dsp:cNvSpPr/>
      </dsp:nvSpPr>
      <dsp:spPr>
        <a:xfrm>
          <a:off x="115850" y="405233"/>
          <a:ext cx="316527" cy="316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4FCA-4829-4CB8-ACF9-9489A7021782}">
      <dsp:nvSpPr>
        <dsp:cNvPr id="0" name=""/>
        <dsp:cNvSpPr/>
      </dsp:nvSpPr>
      <dsp:spPr>
        <a:xfrm>
          <a:off x="663926" y="290628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Task</a:t>
          </a:r>
          <a:r>
            <a:rPr lang="en-US" sz="1100" b="0" i="0" kern="1200" baseline="0"/>
            <a:t>: OSPF setup and configuration</a:t>
          </a:r>
          <a:endParaRPr lang="en-US" sz="1100" kern="1200"/>
        </a:p>
      </dsp:txBody>
      <dsp:txXfrm>
        <a:off x="663926" y="290628"/>
        <a:ext cx="1286381" cy="545737"/>
      </dsp:txXfrm>
    </dsp:sp>
    <dsp:sp modelId="{040E7F44-91D5-4635-B7F8-B81179D4A0F6}">
      <dsp:nvSpPr>
        <dsp:cNvPr id="0" name=""/>
        <dsp:cNvSpPr/>
      </dsp:nvSpPr>
      <dsp:spPr>
        <a:xfrm>
          <a:off x="2174450" y="290628"/>
          <a:ext cx="545737" cy="545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93D9B-533F-4640-BC17-CE2528278913}">
      <dsp:nvSpPr>
        <dsp:cNvPr id="0" name=""/>
        <dsp:cNvSpPr/>
      </dsp:nvSpPr>
      <dsp:spPr>
        <a:xfrm>
          <a:off x="2289054" y="405233"/>
          <a:ext cx="316527" cy="316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A4547-1884-47A4-A762-FB7C6DBD312D}">
      <dsp:nvSpPr>
        <dsp:cNvPr id="0" name=""/>
        <dsp:cNvSpPr/>
      </dsp:nvSpPr>
      <dsp:spPr>
        <a:xfrm>
          <a:off x="2837131" y="290628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Configured router IDs, areas, and networks.</a:t>
          </a:r>
          <a:endParaRPr lang="en-US" sz="1100" kern="1200"/>
        </a:p>
      </dsp:txBody>
      <dsp:txXfrm>
        <a:off x="2837131" y="290628"/>
        <a:ext cx="1286381" cy="545737"/>
      </dsp:txXfrm>
    </dsp:sp>
    <dsp:sp modelId="{49424F7E-081B-45AE-9EB2-4B71B4081A39}">
      <dsp:nvSpPr>
        <dsp:cNvPr id="0" name=""/>
        <dsp:cNvSpPr/>
      </dsp:nvSpPr>
      <dsp:spPr>
        <a:xfrm>
          <a:off x="1245" y="1621882"/>
          <a:ext cx="545737" cy="545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CBC98-45CC-4766-8E14-68FF06460077}">
      <dsp:nvSpPr>
        <dsp:cNvPr id="0" name=""/>
        <dsp:cNvSpPr/>
      </dsp:nvSpPr>
      <dsp:spPr>
        <a:xfrm>
          <a:off x="115850" y="1736486"/>
          <a:ext cx="316527" cy="316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BAFCA-C191-4621-AF5E-3F2628567782}">
      <dsp:nvSpPr>
        <dsp:cNvPr id="0" name=""/>
        <dsp:cNvSpPr/>
      </dsp:nvSpPr>
      <dsp:spPr>
        <a:xfrm>
          <a:off x="663926" y="1621882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Applied OSPF area types (Area 0 for backbone, other areas for segmentation).</a:t>
          </a:r>
          <a:endParaRPr lang="en-US" sz="1100" kern="1200"/>
        </a:p>
      </dsp:txBody>
      <dsp:txXfrm>
        <a:off x="663926" y="1621882"/>
        <a:ext cx="1286381" cy="545737"/>
      </dsp:txXfrm>
    </dsp:sp>
    <dsp:sp modelId="{F7B9E6D8-1A0C-4078-8DAB-0B41958A28B6}">
      <dsp:nvSpPr>
        <dsp:cNvPr id="0" name=""/>
        <dsp:cNvSpPr/>
      </dsp:nvSpPr>
      <dsp:spPr>
        <a:xfrm>
          <a:off x="2174450" y="1621882"/>
          <a:ext cx="545737" cy="545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7B59-5364-4199-B364-0FE321F187F0}">
      <dsp:nvSpPr>
        <dsp:cNvPr id="0" name=""/>
        <dsp:cNvSpPr/>
      </dsp:nvSpPr>
      <dsp:spPr>
        <a:xfrm>
          <a:off x="2289054" y="1736486"/>
          <a:ext cx="316527" cy="316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23231-BB28-403D-989B-984BA1FAABC5}">
      <dsp:nvSpPr>
        <dsp:cNvPr id="0" name=""/>
        <dsp:cNvSpPr/>
      </dsp:nvSpPr>
      <dsp:spPr>
        <a:xfrm>
          <a:off x="2837131" y="1621882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Verified OSPF operations with commands </a:t>
          </a:r>
          <a:r>
            <a:rPr lang="en-US" sz="1100" b="0" i="0" kern="1200" baseline="0" dirty="0">
              <a:highlight>
                <a:srgbClr val="0000FF"/>
              </a:highlight>
            </a:rPr>
            <a:t>like show </a:t>
          </a:r>
          <a:r>
            <a:rPr lang="en-US" sz="1100" b="0" i="0" kern="1200" baseline="0" dirty="0" err="1">
              <a:highlight>
                <a:srgbClr val="0000FF"/>
              </a:highlight>
            </a:rPr>
            <a:t>ip</a:t>
          </a:r>
          <a:r>
            <a:rPr lang="en-US" sz="1100" b="0" i="0" kern="1200" baseline="0" dirty="0">
              <a:highlight>
                <a:srgbClr val="0000FF"/>
              </a:highlight>
            </a:rPr>
            <a:t> </a:t>
          </a:r>
          <a:r>
            <a:rPr lang="en-US" sz="1100" b="0" i="0" kern="1200" baseline="0" dirty="0" err="1">
              <a:highlight>
                <a:srgbClr val="0000FF"/>
              </a:highlight>
            </a:rPr>
            <a:t>ospf</a:t>
          </a:r>
          <a:r>
            <a:rPr lang="en-US" sz="1100" b="0" i="0" kern="1200" baseline="0" dirty="0">
              <a:highlight>
                <a:srgbClr val="0000FF"/>
              </a:highlight>
            </a:rPr>
            <a:t> neighbor and show </a:t>
          </a:r>
          <a:r>
            <a:rPr lang="en-US" sz="1100" b="0" i="0" kern="1200" baseline="0" dirty="0" err="1">
              <a:highlight>
                <a:srgbClr val="0000FF"/>
              </a:highlight>
            </a:rPr>
            <a:t>ip</a:t>
          </a:r>
          <a:r>
            <a:rPr lang="en-US" sz="1100" b="0" i="0" kern="1200" baseline="0" dirty="0">
              <a:highlight>
                <a:srgbClr val="0000FF"/>
              </a:highlight>
            </a:rPr>
            <a:t> route </a:t>
          </a:r>
          <a:r>
            <a:rPr lang="en-US" sz="1100" b="0" i="0" kern="1200" baseline="0" dirty="0" err="1">
              <a:highlight>
                <a:srgbClr val="0000FF"/>
              </a:highlight>
            </a:rPr>
            <a:t>ospf</a:t>
          </a:r>
          <a:r>
            <a:rPr lang="en-US" sz="1100" b="0" i="0" kern="1200" baseline="0" dirty="0">
              <a:highlight>
                <a:srgbClr val="0000FF"/>
              </a:highlight>
            </a:rPr>
            <a:t>.</a:t>
          </a:r>
          <a:endParaRPr lang="en-US" sz="1100" kern="1200" dirty="0">
            <a:highlight>
              <a:srgbClr val="0000FF"/>
            </a:highlight>
          </a:endParaRPr>
        </a:p>
      </dsp:txBody>
      <dsp:txXfrm>
        <a:off x="2837131" y="1621882"/>
        <a:ext cx="1286381" cy="545737"/>
      </dsp:txXfrm>
    </dsp:sp>
    <dsp:sp modelId="{4B62BB08-23F2-444C-8BF8-CA4D63BA655E}">
      <dsp:nvSpPr>
        <dsp:cNvPr id="0" name=""/>
        <dsp:cNvSpPr/>
      </dsp:nvSpPr>
      <dsp:spPr>
        <a:xfrm>
          <a:off x="1245" y="2953135"/>
          <a:ext cx="545737" cy="5457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C7A0B-23F4-49CF-8246-F06F9B2F67BE}">
      <dsp:nvSpPr>
        <dsp:cNvPr id="0" name=""/>
        <dsp:cNvSpPr/>
      </dsp:nvSpPr>
      <dsp:spPr>
        <a:xfrm>
          <a:off x="115850" y="3067740"/>
          <a:ext cx="316527" cy="316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08A3F-D64D-4E33-99C5-8622391550C2}">
      <dsp:nvSpPr>
        <dsp:cNvPr id="0" name=""/>
        <dsp:cNvSpPr/>
      </dsp:nvSpPr>
      <dsp:spPr>
        <a:xfrm>
          <a:off x="663926" y="2953135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Challenges</a:t>
          </a:r>
          <a:r>
            <a:rPr lang="en-US" sz="1100" b="0" i="0" kern="1200" baseline="0"/>
            <a:t>:</a:t>
          </a:r>
          <a:endParaRPr lang="en-US" sz="1100" kern="1200"/>
        </a:p>
      </dsp:txBody>
      <dsp:txXfrm>
        <a:off x="663926" y="2953135"/>
        <a:ext cx="1286381" cy="545737"/>
      </dsp:txXfrm>
    </dsp:sp>
    <dsp:sp modelId="{885AD2AA-FC3B-4A4B-9C52-89B9BC3A743D}">
      <dsp:nvSpPr>
        <dsp:cNvPr id="0" name=""/>
        <dsp:cNvSpPr/>
      </dsp:nvSpPr>
      <dsp:spPr>
        <a:xfrm>
          <a:off x="2174450" y="2953135"/>
          <a:ext cx="545737" cy="545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F722D-8CF7-47F0-8B88-B4943C06CAD1}">
      <dsp:nvSpPr>
        <dsp:cNvPr id="0" name=""/>
        <dsp:cNvSpPr/>
      </dsp:nvSpPr>
      <dsp:spPr>
        <a:xfrm>
          <a:off x="2289054" y="3067740"/>
          <a:ext cx="316527" cy="3165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68169-19CB-4858-8E7A-1888B96A6D1F}">
      <dsp:nvSpPr>
        <dsp:cNvPr id="0" name=""/>
        <dsp:cNvSpPr/>
      </dsp:nvSpPr>
      <dsp:spPr>
        <a:xfrm>
          <a:off x="2837131" y="2953135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Network convergence timing</a:t>
          </a:r>
          <a:endParaRPr lang="en-US" sz="1100" kern="1200"/>
        </a:p>
      </dsp:txBody>
      <dsp:txXfrm>
        <a:off x="2837131" y="2953135"/>
        <a:ext cx="1286381" cy="545737"/>
      </dsp:txXfrm>
    </dsp:sp>
    <dsp:sp modelId="{48572AB3-7406-4F34-9EA0-7D298074BBCC}">
      <dsp:nvSpPr>
        <dsp:cNvPr id="0" name=""/>
        <dsp:cNvSpPr/>
      </dsp:nvSpPr>
      <dsp:spPr>
        <a:xfrm>
          <a:off x="1245" y="4284388"/>
          <a:ext cx="545737" cy="545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744FE-C79F-47C8-927A-E16B9217E2E6}">
      <dsp:nvSpPr>
        <dsp:cNvPr id="0" name=""/>
        <dsp:cNvSpPr/>
      </dsp:nvSpPr>
      <dsp:spPr>
        <a:xfrm>
          <a:off x="115850" y="4398993"/>
          <a:ext cx="316527" cy="3165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0FCFD-2A4D-4988-B636-035EF46E7674}">
      <dsp:nvSpPr>
        <dsp:cNvPr id="0" name=""/>
        <dsp:cNvSpPr/>
      </dsp:nvSpPr>
      <dsp:spPr>
        <a:xfrm>
          <a:off x="663926" y="4284388"/>
          <a:ext cx="1286381" cy="5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Interface priority adjustments for DR/BDR election</a:t>
          </a:r>
          <a:endParaRPr lang="en-US" sz="1100" kern="1200"/>
        </a:p>
      </dsp:txBody>
      <dsp:txXfrm>
        <a:off x="663926" y="4284388"/>
        <a:ext cx="1286381" cy="545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9D382-7BBF-44E6-8AFE-9A5690D925F7}">
      <dsp:nvSpPr>
        <dsp:cNvPr id="0" name=""/>
        <dsp:cNvSpPr/>
      </dsp:nvSpPr>
      <dsp:spPr>
        <a:xfrm>
          <a:off x="2026803" y="447159"/>
          <a:ext cx="346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9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822" y="490991"/>
        <a:ext cx="18875" cy="3775"/>
      </dsp:txXfrm>
    </dsp:sp>
    <dsp:sp modelId="{119F017D-DF7E-4E86-B577-4A2012D68016}">
      <dsp:nvSpPr>
        <dsp:cNvPr id="0" name=""/>
        <dsp:cNvSpPr/>
      </dsp:nvSpPr>
      <dsp:spPr>
        <a:xfrm>
          <a:off x="387236" y="469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Task</a:t>
          </a:r>
          <a:r>
            <a:rPr lang="en-US" sz="1300" b="0" i="0" kern="1200" baseline="0"/>
            <a:t>: EIGRP implementation and path metrics configuration</a:t>
          </a:r>
          <a:endParaRPr lang="en-US" sz="1300" kern="1200"/>
        </a:p>
      </dsp:txBody>
      <dsp:txXfrm>
        <a:off x="387236" y="469"/>
        <a:ext cx="1641366" cy="984819"/>
      </dsp:txXfrm>
    </dsp:sp>
    <dsp:sp modelId="{AA6BCD1D-5072-4952-89E7-180F87ED84B0}">
      <dsp:nvSpPr>
        <dsp:cNvPr id="0" name=""/>
        <dsp:cNvSpPr/>
      </dsp:nvSpPr>
      <dsp:spPr>
        <a:xfrm>
          <a:off x="1207920" y="983489"/>
          <a:ext cx="2018880" cy="346914"/>
        </a:xfrm>
        <a:custGeom>
          <a:avLst/>
          <a:gdLst/>
          <a:ahLst/>
          <a:cxnLst/>
          <a:rect l="0" t="0" r="0" b="0"/>
          <a:pathLst>
            <a:path>
              <a:moveTo>
                <a:pt x="2018880" y="0"/>
              </a:moveTo>
              <a:lnTo>
                <a:pt x="2018880" y="190557"/>
              </a:lnTo>
              <a:lnTo>
                <a:pt x="0" y="190557"/>
              </a:lnTo>
              <a:lnTo>
                <a:pt x="0" y="346914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13" y="1155058"/>
        <a:ext cx="102693" cy="3775"/>
      </dsp:txXfrm>
    </dsp:sp>
    <dsp:sp modelId="{8DA47CD0-BEE4-4C3A-AF7F-765EC80E8AA7}">
      <dsp:nvSpPr>
        <dsp:cNvPr id="0" name=""/>
        <dsp:cNvSpPr/>
      </dsp:nvSpPr>
      <dsp:spPr>
        <a:xfrm>
          <a:off x="2406117" y="469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Enabled EIGRP and adjusted K-values to influence path selection.</a:t>
          </a:r>
          <a:endParaRPr lang="en-US" sz="1300" kern="1200"/>
        </a:p>
      </dsp:txBody>
      <dsp:txXfrm>
        <a:off x="2406117" y="469"/>
        <a:ext cx="1641366" cy="984819"/>
      </dsp:txXfrm>
    </dsp:sp>
    <dsp:sp modelId="{E18867B3-B32F-4432-BA08-1F0F6FCC1D80}">
      <dsp:nvSpPr>
        <dsp:cNvPr id="0" name=""/>
        <dsp:cNvSpPr/>
      </dsp:nvSpPr>
      <dsp:spPr>
        <a:xfrm>
          <a:off x="2026803" y="1809493"/>
          <a:ext cx="346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914" y="4572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822" y="1853325"/>
        <a:ext cx="18875" cy="3775"/>
      </dsp:txXfrm>
    </dsp:sp>
    <dsp:sp modelId="{CD7C7385-FD83-4BC8-A451-66B0B8F1DE71}">
      <dsp:nvSpPr>
        <dsp:cNvPr id="0" name=""/>
        <dsp:cNvSpPr/>
      </dsp:nvSpPr>
      <dsp:spPr>
        <a:xfrm>
          <a:off x="387236" y="1362803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Verified routes using show ip eigrp neighbors and show ip route eigrp.</a:t>
          </a:r>
          <a:endParaRPr lang="en-US" sz="1300" kern="1200"/>
        </a:p>
      </dsp:txBody>
      <dsp:txXfrm>
        <a:off x="387236" y="1362803"/>
        <a:ext cx="1641366" cy="984819"/>
      </dsp:txXfrm>
    </dsp:sp>
    <dsp:sp modelId="{8167F8C3-4D41-45BC-997D-A01B10563549}">
      <dsp:nvSpPr>
        <dsp:cNvPr id="0" name=""/>
        <dsp:cNvSpPr/>
      </dsp:nvSpPr>
      <dsp:spPr>
        <a:xfrm>
          <a:off x="1207920" y="2345823"/>
          <a:ext cx="2018880" cy="346914"/>
        </a:xfrm>
        <a:custGeom>
          <a:avLst/>
          <a:gdLst/>
          <a:ahLst/>
          <a:cxnLst/>
          <a:rect l="0" t="0" r="0" b="0"/>
          <a:pathLst>
            <a:path>
              <a:moveTo>
                <a:pt x="2018880" y="0"/>
              </a:moveTo>
              <a:lnTo>
                <a:pt x="2018880" y="190557"/>
              </a:lnTo>
              <a:lnTo>
                <a:pt x="0" y="190557"/>
              </a:lnTo>
              <a:lnTo>
                <a:pt x="0" y="346914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6013" y="2517393"/>
        <a:ext cx="102693" cy="3775"/>
      </dsp:txXfrm>
    </dsp:sp>
    <dsp:sp modelId="{344CD5D6-1B1F-4672-B672-59F5505C33EF}">
      <dsp:nvSpPr>
        <dsp:cNvPr id="0" name=""/>
        <dsp:cNvSpPr/>
      </dsp:nvSpPr>
      <dsp:spPr>
        <a:xfrm>
          <a:off x="2406117" y="1362803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Challenges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2406117" y="1362803"/>
        <a:ext cx="1641366" cy="984819"/>
      </dsp:txXfrm>
    </dsp:sp>
    <dsp:sp modelId="{7F5BB047-703F-4436-979A-8C648DEBDE8F}">
      <dsp:nvSpPr>
        <dsp:cNvPr id="0" name=""/>
        <dsp:cNvSpPr/>
      </dsp:nvSpPr>
      <dsp:spPr>
        <a:xfrm>
          <a:off x="2026803" y="3171827"/>
          <a:ext cx="346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914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0822" y="3215660"/>
        <a:ext cx="18875" cy="3775"/>
      </dsp:txXfrm>
    </dsp:sp>
    <dsp:sp modelId="{A5B35421-FEE9-4151-90B7-CD09C0966627}">
      <dsp:nvSpPr>
        <dsp:cNvPr id="0" name=""/>
        <dsp:cNvSpPr/>
      </dsp:nvSpPr>
      <dsp:spPr>
        <a:xfrm>
          <a:off x="387236" y="2725137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Correctly balancing the EIGRP metric weights (Bandwidth, Delay, Load, MTU).</a:t>
          </a:r>
          <a:endParaRPr lang="en-US" sz="1300" kern="1200"/>
        </a:p>
      </dsp:txBody>
      <dsp:txXfrm>
        <a:off x="387236" y="2725137"/>
        <a:ext cx="1641366" cy="984819"/>
      </dsp:txXfrm>
    </dsp:sp>
    <dsp:sp modelId="{90AE8404-C684-479F-BA06-5C5EED60D60D}">
      <dsp:nvSpPr>
        <dsp:cNvPr id="0" name=""/>
        <dsp:cNvSpPr/>
      </dsp:nvSpPr>
      <dsp:spPr>
        <a:xfrm>
          <a:off x="2406117" y="2725137"/>
          <a:ext cx="1641366" cy="984819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28" tIns="84424" rIns="80428" bIns="8442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Verifying equal-cost load balancing.</a:t>
          </a:r>
          <a:endParaRPr lang="en-US" sz="1300" kern="1200"/>
        </a:p>
      </dsp:txBody>
      <dsp:txXfrm>
        <a:off x="2406117" y="2725137"/>
        <a:ext cx="1641366" cy="984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87C93-0CEC-4676-8070-4751AF505AD4}">
      <dsp:nvSpPr>
        <dsp:cNvPr id="0" name=""/>
        <dsp:cNvSpPr/>
      </dsp:nvSpPr>
      <dsp:spPr>
        <a:xfrm>
          <a:off x="0" y="140097"/>
          <a:ext cx="4124758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Task</a:t>
          </a:r>
          <a:r>
            <a:rPr lang="en-US" sz="2400" b="0" i="0" kern="1200" baseline="0"/>
            <a:t>: Troubleshoot OSPF and EIGRP</a:t>
          </a:r>
          <a:endParaRPr lang="en-US" sz="2400" kern="1200"/>
        </a:p>
      </dsp:txBody>
      <dsp:txXfrm>
        <a:off x="46606" y="186703"/>
        <a:ext cx="4031546" cy="861507"/>
      </dsp:txXfrm>
    </dsp:sp>
    <dsp:sp modelId="{F83A4036-C2E0-41C2-B393-04CD621B54CC}">
      <dsp:nvSpPr>
        <dsp:cNvPr id="0" name=""/>
        <dsp:cNvSpPr/>
      </dsp:nvSpPr>
      <dsp:spPr>
        <a:xfrm>
          <a:off x="0" y="1094817"/>
          <a:ext cx="4124758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Identified issues with OSPF neighbor adjacency (mismatched subnet masks, MTU size).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EIGRP troubleshooting: Addressed split-horizon issues and incorrect route filtering.</a:t>
          </a:r>
          <a:endParaRPr lang="en-US" sz="1900" kern="1200"/>
        </a:p>
      </dsp:txBody>
      <dsp:txXfrm>
        <a:off x="0" y="1094817"/>
        <a:ext cx="4124758" cy="1738800"/>
      </dsp:txXfrm>
    </dsp:sp>
    <dsp:sp modelId="{402DFB0B-633C-4364-907D-BFFA28B7628A}">
      <dsp:nvSpPr>
        <dsp:cNvPr id="0" name=""/>
        <dsp:cNvSpPr/>
      </dsp:nvSpPr>
      <dsp:spPr>
        <a:xfrm>
          <a:off x="0" y="2833617"/>
          <a:ext cx="4124758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Tools Used</a:t>
          </a:r>
          <a:r>
            <a:rPr lang="en-US" sz="2400" b="0" i="0" kern="1200" baseline="0"/>
            <a:t>:</a:t>
          </a:r>
          <a:endParaRPr lang="en-US" sz="2400" kern="1200"/>
        </a:p>
      </dsp:txBody>
      <dsp:txXfrm>
        <a:off x="46606" y="2880223"/>
        <a:ext cx="4031546" cy="861507"/>
      </dsp:txXfrm>
    </dsp:sp>
    <dsp:sp modelId="{04777E22-0B84-44E1-9BAB-191BB237E3AF}">
      <dsp:nvSpPr>
        <dsp:cNvPr id="0" name=""/>
        <dsp:cNvSpPr/>
      </dsp:nvSpPr>
      <dsp:spPr>
        <a:xfrm>
          <a:off x="0" y="3788337"/>
          <a:ext cx="4124758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9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show ip protocols, show ip ospf database, show ip eigrp topology.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baseline="0"/>
            <a:t>Packet tracer and debug tools for detailed insights.</a:t>
          </a:r>
          <a:endParaRPr lang="en-US" sz="1900" kern="1200"/>
        </a:p>
      </dsp:txBody>
      <dsp:txXfrm>
        <a:off x="0" y="3788337"/>
        <a:ext cx="4124758" cy="1192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1637-B9F9-4FC1-9388-10FB0F9976C4}">
      <dsp:nvSpPr>
        <dsp:cNvPr id="0" name=""/>
        <dsp:cNvSpPr/>
      </dsp:nvSpPr>
      <dsp:spPr>
        <a:xfrm rot="5400000">
          <a:off x="6711057" y="-2597027"/>
          <a:ext cx="1439732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Created a detailed network topology diagram showing OSPF and EIGRP domains.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Documented steps taken for troubleshooting and configuration.</a:t>
          </a:r>
        </a:p>
      </dsp:txBody>
      <dsp:txXfrm rot="-5400000">
        <a:off x="3934018" y="250294"/>
        <a:ext cx="6923528" cy="1299168"/>
      </dsp:txXfrm>
    </dsp:sp>
    <dsp:sp modelId="{37ACA167-3518-48BF-9BB4-49CD50730BFF}">
      <dsp:nvSpPr>
        <dsp:cNvPr id="0" name=""/>
        <dsp:cNvSpPr/>
      </dsp:nvSpPr>
      <dsp:spPr>
        <a:xfrm>
          <a:off x="0" y="45"/>
          <a:ext cx="3934018" cy="1799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Task</a:t>
          </a:r>
          <a:r>
            <a:rPr lang="en-US" sz="2700" kern="1200"/>
            <a:t>: Compile configurations, troubleshooting results, and network diagrams.</a:t>
          </a:r>
        </a:p>
      </dsp:txBody>
      <dsp:txXfrm>
        <a:off x="87852" y="87897"/>
        <a:ext cx="3758314" cy="1623961"/>
      </dsp:txXfrm>
    </dsp:sp>
    <dsp:sp modelId="{54FFE458-D26A-48BE-A20E-B6DFC296883F}">
      <dsp:nvSpPr>
        <dsp:cNvPr id="0" name=""/>
        <dsp:cNvSpPr/>
      </dsp:nvSpPr>
      <dsp:spPr>
        <a:xfrm rot="5400000">
          <a:off x="6711057" y="-707378"/>
          <a:ext cx="1439732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Final OSPF and EIGRP configuration files.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Final Report Summary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Network performance optimized.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OSPF and EIGRP successfully redistributed with accurate path selection.</a:t>
          </a:r>
        </a:p>
      </dsp:txBody>
      <dsp:txXfrm rot="-5400000">
        <a:off x="3934018" y="2139943"/>
        <a:ext cx="6923528" cy="1299168"/>
      </dsp:txXfrm>
    </dsp:sp>
    <dsp:sp modelId="{713BAC92-7172-4EC1-83F3-05669D0E5211}">
      <dsp:nvSpPr>
        <dsp:cNvPr id="0" name=""/>
        <dsp:cNvSpPr/>
      </dsp:nvSpPr>
      <dsp:spPr>
        <a:xfrm>
          <a:off x="0" y="1889694"/>
          <a:ext cx="3934018" cy="179966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Deliverables</a:t>
          </a:r>
          <a:r>
            <a:rPr lang="en-US" sz="2700" kern="1200"/>
            <a:t>:</a:t>
          </a:r>
        </a:p>
      </dsp:txBody>
      <dsp:txXfrm>
        <a:off x="87852" y="1977546"/>
        <a:ext cx="3758314" cy="1623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C89D4-F1C4-4B69-A608-D4AE7EC4E7B1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CF97E-ABF2-4161-AB63-6562DDA1FF46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Summary</a:t>
          </a:r>
          <a:r>
            <a:rPr lang="en-US" sz="2100" b="0" i="0" kern="1200" baseline="0"/>
            <a:t>:</a:t>
          </a:r>
          <a:endParaRPr lang="en-US" sz="2100" kern="1200"/>
        </a:p>
      </dsp:txBody>
      <dsp:txXfrm>
        <a:off x="0" y="2700"/>
        <a:ext cx="6291714" cy="920888"/>
      </dsp:txXfrm>
    </dsp:sp>
    <dsp:sp modelId="{431B467C-53BF-4172-AEA9-E6C4E1312C4C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B2A77-ADFD-45D4-A9DA-6AAAD6E3C1F8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Successfully configured and optimized both OSPF and EIGRP.</a:t>
          </a:r>
          <a:endParaRPr lang="en-US" sz="2100" kern="1200"/>
        </a:p>
      </dsp:txBody>
      <dsp:txXfrm>
        <a:off x="0" y="923589"/>
        <a:ext cx="6291714" cy="920888"/>
      </dsp:txXfrm>
    </dsp:sp>
    <dsp:sp modelId="{ADB1DDF3-441B-4B4E-8F73-CA8328CA20A1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68E4F-DBF1-4CC9-ACA4-EC5B53994DBD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Enhanced skills in troubleshooting routing protocols using show commands and diagnostic tools.</a:t>
          </a:r>
          <a:endParaRPr lang="en-US" sz="2100" kern="1200"/>
        </a:p>
      </dsp:txBody>
      <dsp:txXfrm>
        <a:off x="0" y="1844478"/>
        <a:ext cx="6291714" cy="920888"/>
      </dsp:txXfrm>
    </dsp:sp>
    <dsp:sp modelId="{571305A2-8958-4BF0-9527-632309CD0700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439CD-E677-41A9-B711-DDC38D12D0C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Lessons Learned</a:t>
          </a:r>
          <a:r>
            <a:rPr lang="en-US" sz="2100" b="0" i="0" kern="1200" baseline="0"/>
            <a:t>:</a:t>
          </a:r>
          <a:endParaRPr lang="en-US" sz="2100" kern="1200"/>
        </a:p>
      </dsp:txBody>
      <dsp:txXfrm>
        <a:off x="0" y="2765367"/>
        <a:ext cx="6291714" cy="920888"/>
      </dsp:txXfrm>
    </dsp:sp>
    <dsp:sp modelId="{D70ECA8F-71E4-4093-BBA3-C7394A28291E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1C0ED-7EE2-4B4A-9F65-492813572F69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 importance of correctly configuring areas and router IDs.</a:t>
          </a:r>
          <a:endParaRPr lang="en-US" sz="2100" kern="1200"/>
        </a:p>
      </dsp:txBody>
      <dsp:txXfrm>
        <a:off x="0" y="3686256"/>
        <a:ext cx="6291714" cy="920888"/>
      </dsp:txXfrm>
    </dsp:sp>
    <dsp:sp modelId="{A4D0C040-55C5-4AC6-BFC6-DD3C6144C2B7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711B6-3104-4F6D-BA79-65694C6D1633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Deep understanding of EIGRP metrics and path selection behavior.</a:t>
          </a:r>
          <a:endParaRPr lang="en-US" sz="2100" kern="1200"/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4A42-C598-C059-0730-367E1C863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D1DBC-5802-1210-7999-9387A19C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9371-8063-2BCF-2433-902F3038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1CE-14B7-D020-7EB2-B243AAF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4174-9DC4-21BA-A146-EA50EADC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8957-0273-DE60-893B-CD9DE218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E5EF8-248A-E504-1168-3EBF006A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E24B-8F70-0BB2-F417-490FDCD8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7F05-1891-C606-1010-2193737A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23C6-51D0-D69E-CE9F-2939503C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05FD6-A826-862B-5DAF-9E038405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8280-4DCF-46FF-8886-6B491316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5662-0792-DBF5-6F9A-0609F9C7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5813-FE03-2722-0404-FB22AD9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E03D-DBFC-B73B-D693-90E265C6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C6-F13C-F847-32EA-22DF1443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9085-B14E-4C88-BB79-D1D384A1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1007-3182-3644-D750-9DE8110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6E9F-7603-76D4-41AA-0E65BC9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DE74-84DE-CCC6-5E12-68A6932A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0264-A56E-1742-4763-F7EB0582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FDC3-EF53-5B79-2AAE-827E8CFD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8535-C82C-FF41-3209-918BC643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54F99-84AB-EECF-CDAE-03F1F691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143D-2DE7-335E-A3F1-C3DFFA2E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8C68-E5AD-313A-0DEA-94490DAC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C1ED-38A4-903B-A1BB-1C2AC8B0E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82BA-25D0-35E8-A985-A7CE4D51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7335-4A7B-60C6-FAB8-A85F00B3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B460A-FBAE-C607-A7E9-B53A8FDF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3A2F-0E1A-36D5-3598-778F938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F883-6ECA-3E2A-1696-3D758B21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48BE1-1B2D-4792-A5DE-C46C6308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5EF3-5654-5282-4AC8-BD33C445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54881-305E-F17E-44A1-6E800014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B00E7-A03E-144A-4E45-6C260F46D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634A3-F9BD-9664-7F08-4AD66646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9B9A3-99FD-55FE-E924-F42E458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D00CE-8713-78E9-81C0-D5C5D3B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7A2B-04DE-03F6-3CD5-72838EA8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8483E-EBC1-70AC-A28F-0C6ADE43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5EE04-9F59-99E4-C88E-D0330449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4B70D-FF6E-CD57-CED5-B3BE5A05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66A57-8A1E-D39A-9D08-3D9A5FBD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2F29-7D63-25FE-8677-4C50FD62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D3E3-065C-74BF-FDEA-66C09F9B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54B-4BDE-EF28-400F-54EBD502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1F7-77D5-505A-E4C1-85778E0BC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238A5-21E6-1334-AF53-B15B450C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D1D2-31F4-94F3-1289-C447216F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7CF00-6386-BEBB-1919-07007197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C6C9-CFA1-23B8-69AC-D3C075AC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1D13-1466-11E4-6CE4-198BE8D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ECC8-2D36-2A7C-28C9-E4CC56C6A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8E1E-C5FC-4475-07A9-0232F9C0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6C88A-F0EA-9E19-4283-BA760F1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95D6F-AE26-4F22-CB8E-D46DD3F9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DD55-D05C-3139-2F9A-94168018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EF345-E0D7-4282-ED36-6D890391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387B-4820-BB1E-AA9A-8124B361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157D-9C01-299B-C2AD-01C1CCAC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701D0-2290-4098-A026-FE05A607DE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BD82-2E02-E749-7E13-54D8CD961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B4DB-E47D-C356-7D7F-1633B04E6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931AC-FC9C-4128-9FDC-C2AD0FF4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D681C-70A3-8D36-85E2-F1ECDEF7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Overview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Configure and Troubleshoot OSPF and EIGRP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2081D-7BC4-7E40-43DD-C55E987F4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/>
              <a:t>Objective</a:t>
            </a:r>
            <a:r>
              <a:rPr lang="en-US" sz="2000" dirty="0"/>
              <a:t>: Successfully configure OSPF and EIGRP on a network, identify and resolve routing protocol issues, and document findings.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Protocols Used</a:t>
            </a:r>
            <a:r>
              <a:rPr lang="en-US" sz="2000" dirty="0"/>
              <a:t>: OSPF, EIGRP, Redistribution</a:t>
            </a:r>
          </a:p>
        </p:txBody>
      </p:sp>
    </p:spTree>
    <p:extLst>
      <p:ext uri="{BB962C8B-B14F-4D97-AF65-F5344CB8AC3E}">
        <p14:creationId xmlns:p14="http://schemas.microsoft.com/office/powerpoint/2010/main" val="37331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83DFF-17F9-F2F6-5CB4-503A99C9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600"/>
              <a:t>Week 1 – OSPF Configuration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Picture 19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125E2076-0AA2-8034-BBCD-DAE812FC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5835"/>
            <a:ext cx="5243391" cy="2949407"/>
          </a:xfrm>
          <a:prstGeom prst="rect">
            <a:avLst/>
          </a:prstGeom>
        </p:spPr>
      </p:pic>
      <p:graphicFrame>
        <p:nvGraphicFramePr>
          <p:cNvPr id="19" name="Rectangle 12">
            <a:extLst>
              <a:ext uri="{FF2B5EF4-FFF2-40B4-BE49-F238E27FC236}">
                <a16:creationId xmlns:a16="http://schemas.microsoft.com/office/drawing/2014/main" id="{33D91FBF-4A4B-77BC-78DE-31947B7E1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102271"/>
              </p:ext>
            </p:extLst>
          </p:nvPr>
        </p:nvGraphicFramePr>
        <p:xfrm>
          <a:off x="7229042" y="879355"/>
          <a:ext cx="4124758" cy="512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5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A398F-2900-2F73-32BF-3E69835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US" sz="4800"/>
              <a:t>Week 2 – EIGRP Configuration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8BB6B98-4CF2-8965-5579-6191ACE60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r="3" b="3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0CD2BE-D7B0-C0EF-7CF8-E9D7755C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6" b="3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B491F4-7619-A7D0-C164-6FE986604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36560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16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16DC-5018-DDED-9251-643FF694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kumimoji="0" lang="en-US" altLang="en-US" sz="4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Week 3 – Troubleshooting</a:t>
            </a:r>
            <a:br>
              <a:rPr kumimoji="0" lang="en-US" altLang="en-US" sz="4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48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3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F255F77C-909D-300A-1D63-5B7889D6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5835"/>
            <a:ext cx="5243391" cy="2949407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4D34C83-FFAB-5F00-13CB-E2E5232B8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10447"/>
              </p:ext>
            </p:extLst>
          </p:nvPr>
        </p:nvGraphicFramePr>
        <p:xfrm>
          <a:off x="7229042" y="879355"/>
          <a:ext cx="4124758" cy="512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84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FA34-4629-598A-83EE-E2B85598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4 – Final 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397F0-CD70-F6B1-B41D-B043D96DA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158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38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1C1D2-172A-0F3D-C670-9D1ECE2D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Lessons Learned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0EC4FC9-FA45-45D1-3B85-A17008007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3637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9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7D7BF-9DC1-EB59-0060-0B4CD29C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Questions and Discussion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38D0C900-CFB9-4582-7898-40909E15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21" r="23205" b="-2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Overview Configure and Troubleshoot OSPF and EIGRP</vt:lpstr>
      <vt:lpstr>Week 1 – OSPF Configuration</vt:lpstr>
      <vt:lpstr>Week 2 – EIGRP Configuration</vt:lpstr>
      <vt:lpstr>Week 3 – Troubleshooting </vt:lpstr>
      <vt:lpstr>Week 4 – Final Documentation</vt:lpstr>
      <vt:lpstr>Conclusion and Lessons Learned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Std2020 06</dc:creator>
  <cp:lastModifiedBy>Std2020 06</cp:lastModifiedBy>
  <cp:revision>1</cp:revision>
  <dcterms:created xsi:type="dcterms:W3CDTF">2024-10-17T13:57:58Z</dcterms:created>
  <dcterms:modified xsi:type="dcterms:W3CDTF">2024-10-17T14:23:43Z</dcterms:modified>
</cp:coreProperties>
</file>