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71" r:id="rId5"/>
    <p:sldId id="279" r:id="rId6"/>
    <p:sldId id="284" r:id="rId7"/>
    <p:sldId id="285" r:id="rId8"/>
    <p:sldId id="286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2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B0182-AF2A-7B19-1032-8CDDB2DA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AA407-5BF9-F4A4-FEDD-C0D08854A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84B04-D1EE-774B-82B3-D4C298561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7F1C-62FF-05D3-067B-1E5387063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3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951F-9147-21DD-8FA7-40E77365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9B27D-02A8-5177-CAE8-8D2DEC4D0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D5986-1ECF-4F7D-B3A1-179C3E7E4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91413-B227-50B9-6239-4EB24F385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3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42DA-B535-0B92-F5CC-9A1322E5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FA4D1-0DB4-D19A-6467-A7194307C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54162-CA88-9DA1-44AD-FB9CCF24F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59AA-5E17-7D02-3457-578A2129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3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53497"/>
            <a:ext cx="7323472" cy="14473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7" y="1970360"/>
            <a:ext cx="7323473" cy="3936663"/>
          </a:xfrm>
        </p:spPr>
        <p:txBody>
          <a:bodyPr anchor="t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/>
            </a:lvl1pPr>
            <a:lvl2pPr marL="51435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82296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09728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4pPr>
            <a:lvl5pPr marL="137160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76BAB-D3E2-7A86-4382-6897A8F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E7-AB26-88E2-D65E-2E3C77D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7F12763-35ED-ABA1-B1B9-ECA0300EC7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28C6819-E6F6-EC0A-3915-2210ED5FD5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35D55BE-4E02-8709-08CD-DCDF028896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B00E110-F53B-CB17-400D-884883FAD2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FD5A261-446E-BFC4-FC12-80FDF4169D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6FED30E-9001-44A0-E5C7-E032D0F3DC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26FDAFD-9C45-1171-4C16-15BF244630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E69A4E5-9E23-CC9D-7DFE-C1AF1DE799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3086FAB-AC19-CDF5-6420-B753EA91CC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CE06729-10BE-4FF7-7378-D0839A5B29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C0E85AE-019E-239F-3641-132EE08697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7436FA2-8F0F-0124-E6EA-C19287C4F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57506A8-2AF8-FD30-07C5-A8B673B4FB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C15BD99-2D70-3136-347B-31CD7D03DC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B67F2992-4C5D-965F-7EA2-7A62C5AB60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68E6C9D5-7A68-0715-7E5B-B00F232220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A5762283-7319-03B2-6625-12FB72339F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1B8ED3D-B51C-BE7D-804A-BEA721B80F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00799BD-6359-DC82-2EE9-5C17C30156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C980C29-373A-1E8A-06EA-4EC3DEB1C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551F4D8-61F0-8E45-0F0A-5353AD199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95280895-3875-4458-0CFD-6E7F91E4B1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C447D48F-E082-2C64-AACC-5F1576670B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5386F34-1F3F-7822-9E58-F69B57DAD5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14F5E2C-ADCA-B188-9558-A8C41DACCA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904DF4A-7F05-9B74-762F-750A11C260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2FA525D-7C59-B943-0521-9341A78CD4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D48A9A0-6DB2-78B2-B64A-ACF109E50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241CCA94-4C69-C42C-63CF-26A8A45BE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C65A2DC-4AC0-1BAA-B531-78961040F6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06F81422-C9FD-27B8-4FD6-B1F44C74BE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BD26277-6152-C324-088E-7147EFBC3C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4133AE4-D5B2-6E80-0D7F-5E4A58260B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119C911C-0392-118F-BC19-A1D54BDD3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C640776-EA30-99EB-34B0-58B773C472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B4FF007-C784-E1F8-AB7E-408FB7A394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2B235A3-3685-6CD1-96A0-C8512B09C6A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4119689-F1DD-1031-494F-BCD12EBFB6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C996F45-62C2-BF42-C97C-66EDDDE35A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101F6153-4534-B78A-D1DF-449F4099E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F228F9-4FB8-EB4C-943C-EF2F72FD86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7709A6A7-E82C-3874-6F67-4271840CC8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F404EE-0BE6-27BC-AF9D-66B038678D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FC6D8B1A-C7A0-8524-DBD7-1E660072B2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BEBEA83-1067-1C49-2A3B-E81B2F0C0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9397A70A-C9D2-C401-46FC-9BA1C496F3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8CC25E1-6B15-151C-DDD2-8BD3BB16FD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5B94F62-E440-38E1-2CEB-8A1FD1E7D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9D624A1-73EF-8770-3F92-424BA9102B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5546E28-143B-34C1-D433-58DCFC45F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34F6794-119F-9752-BB33-B4F1A8E8C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B857804-1586-3CCB-DAF2-3D8D354DFF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BD61CB3-B187-0EC3-F40B-8AB7EAA944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FD9AB2F0-7CDD-02F1-691B-A543428F71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DA7792B-F38C-0154-799B-77FA3D92A3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5DA82296-4D29-F99E-333B-17CEEFB8D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55822684-7F5E-BD3C-0320-626C1FBC82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5BFB4DC-9436-41B5-985C-4FD2B3C8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2097741"/>
            <a:ext cx="12175432" cy="3891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571" y="110363"/>
            <a:ext cx="9827589" cy="1731935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3497" y="2218158"/>
            <a:ext cx="5313294" cy="3659681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228600" indent="0">
              <a:buFont typeface="Arial" panose="020B0604020202020204" pitchFamily="34" charset="0"/>
              <a:buNone/>
              <a:defRPr sz="1600" b="0"/>
            </a:lvl2pPr>
            <a:lvl3pPr marL="320040" indent="0">
              <a:buNone/>
              <a:defRPr sz="1400" b="0"/>
            </a:lvl3pPr>
            <a:lvl4pPr marL="411480" indent="0">
              <a:buFont typeface="Arial" panose="020B0604020202020204" pitchFamily="34" charset="0"/>
              <a:buNone/>
              <a:defRPr sz="1200" b="0"/>
            </a:lvl4pPr>
            <a:lvl5pPr marL="502920" indent="0">
              <a:buNone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24D174D5-B023-EB99-E21B-7FA9DAEF3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363" y="2097088"/>
            <a:ext cx="5608637" cy="3892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91D8018E-34BF-1295-2ACF-0C4D08DF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8" r:id="rId13"/>
    <p:sldLayoutId id="2147483696" r:id="rId14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 1: Device Integration with </a:t>
            </a:r>
            <a:r>
              <a:rPr lang="en-US" sz="3600" dirty="0" err="1"/>
              <a:t>Wokwi</a:t>
            </a:r>
            <a:r>
              <a:rPr lang="en-US" sz="3600" dirty="0"/>
              <a:t> and Node-RED </a:t>
            </a:r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Wiring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F826-4F2C-52A1-9751-3302B5B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D5516-FA19-7655-1A7D-7D745F9C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37" y="1683163"/>
            <a:ext cx="3568799" cy="39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5196-EB18-0244-C52D-EB12C6F5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25AE-DBC3-1791-B313-53F9248E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53497"/>
            <a:ext cx="9184495" cy="1229666"/>
          </a:xfrm>
        </p:spPr>
        <p:txBody>
          <a:bodyPr/>
          <a:lstStyle/>
          <a:p>
            <a:r>
              <a:rPr lang="en-US" dirty="0">
                <a:latin typeface="+mn-lt"/>
              </a:rPr>
              <a:t>Testing the Temperature Sensor with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183A-B402-0CE5-24ED-A73D7FB1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0ADEFB7-1AEE-67ED-815D-4DF532D9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1" y="1508123"/>
            <a:ext cx="3273692" cy="44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096F-B5E0-4AC9-9CF1-DDBD6E79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C9A5-D24C-13C8-7531-CE2D5E5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53497"/>
            <a:ext cx="9184495" cy="1229666"/>
          </a:xfrm>
        </p:spPr>
        <p:txBody>
          <a:bodyPr/>
          <a:lstStyle/>
          <a:p>
            <a:r>
              <a:rPr lang="en-US" dirty="0">
                <a:latin typeface="+mn-lt"/>
              </a:rPr>
              <a:t>Node Red Flow with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output and csv data 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2F1F-E948-0009-7BB6-400522CB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4AC5B-4C07-7920-F862-64F93887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683163"/>
            <a:ext cx="564911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898B-C9CB-FE77-3E3F-1154939C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CCC1-57FC-598E-4FC1-F29DEBF6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53497"/>
            <a:ext cx="9184495" cy="1229666"/>
          </a:xfrm>
        </p:spPr>
        <p:txBody>
          <a:bodyPr/>
          <a:lstStyle/>
          <a:p>
            <a:r>
              <a:rPr lang="en-US" dirty="0">
                <a:latin typeface="+mn-lt"/>
              </a:rPr>
              <a:t>Monitoring Dashboard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85B1-F74C-19F5-34C5-D6FA81E8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BB2C-D824-B09F-5E9C-E028A575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40" y="1786245"/>
            <a:ext cx="4609881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34EF6-D872-E0E7-4833-963CEF3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D540-DAC3-0951-4621-D0FEFDB3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5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3F28DA5-AE37-D1F6-2C81-C2C18006A0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74A6-77B3-06D3-96C9-6A78FA0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246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D9DC7-5694-42C0-9E34-6DDAF9016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AD0CF-41C9-4CE6-A693-309F7D7F223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{8E677ADD-216C-4558-8DD9-A833842EA7BD}tf56081997_win32</Template>
  <TotalTime>5</TotalTime>
  <Words>56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Modern Love</vt:lpstr>
      <vt:lpstr>BohemianVTI</vt:lpstr>
      <vt:lpstr>Part 1: Device Integration with Wokwi and Node-RED </vt:lpstr>
      <vt:lpstr>Wiring Diagram</vt:lpstr>
      <vt:lpstr>Testing the Temperature Sensor with library</vt:lpstr>
      <vt:lpstr>Node Red Flow with json output and csv data log</vt:lpstr>
      <vt:lpstr>Monitoring Dashboard Integration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LAPTOP RUMAH</dc:creator>
  <cp:lastModifiedBy>LAPTOP RUMAH</cp:lastModifiedBy>
  <cp:revision>1</cp:revision>
  <dcterms:created xsi:type="dcterms:W3CDTF">2024-11-26T14:56:37Z</dcterms:created>
  <dcterms:modified xsi:type="dcterms:W3CDTF">2024-11-27T08:31:50Z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