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9"/>
  </p:notesMasterIdLst>
  <p:handoutMasterIdLst>
    <p:handoutMasterId r:id="rId20"/>
  </p:handoutMasterIdLst>
  <p:sldIdLst>
    <p:sldId id="271" r:id="rId5"/>
    <p:sldId id="279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8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>
      <p:cViewPr varScale="1">
        <p:scale>
          <a:sx n="88" d="100"/>
          <a:sy n="88" d="100"/>
        </p:scale>
        <p:origin x="1128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4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B9DE37-2591-3FBC-4415-0798EA9C95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719BB2-4044-DB46-8152-A53D1D6D25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5E036-44DE-4DB6-B39A-7EF029F6B033}" type="datetimeFigureOut">
              <a:rPr lang="en-US" smtClean="0"/>
              <a:t>11/27/2024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84F4A-57D8-189B-8B9B-F927B936418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8B0EFF-2C0C-B88B-55E6-897E08026D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C9B27-5061-43AE-B89C-0F9BAB5CFA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9466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D93C6C-DAFB-47FB-93A8-51530B0A0ED7}" type="datetimeFigureOut">
              <a:rPr lang="en-US" smtClean="0"/>
              <a:t>11/27/2024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95A62F-2362-4553-A8D3-DDC42D2E5E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411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5A62F-2362-4553-A8D3-DDC42D2E5E9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4306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212AC1-CD21-4911-BAEC-E2BC129FE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202D7D-D907-10C6-0A52-AE451862A9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EF50D0-B43B-5815-6A94-B9B21DB3F9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F24A2-EE18-1669-C857-61BB8E3F87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5A62F-2362-4553-A8D3-DDC42D2E5E9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5573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182BA8-9118-2811-EF2A-E6179FBB46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A7CFEA-08E0-1211-7ECF-C3DA786D0B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839DD8-DF92-E2F0-6EE5-A81EA32444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DE1DA1-A9F6-9854-F549-D0BB3FA8DE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5A62F-2362-4553-A8D3-DDC42D2E5E9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90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97848B-F47D-4B1B-D2B6-EC1ACC39A7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EC15D2-423C-4D8E-DF18-6755FF15C4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C3DBCE-850E-36D4-85D9-560752F2F5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8FF28B-4FD0-DA00-785C-CFB20D7AFD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5A62F-2362-4553-A8D3-DDC42D2E5E9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7184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63D03A-0922-019C-CD4F-97670FF81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367535-BDD6-2124-78C3-7BFD20C0D5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02DD73-C1C7-EF23-F65A-295F5AC4D7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0DB06-9D39-E453-5834-1DBA65237F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5A62F-2362-4553-A8D3-DDC42D2E5E9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408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5A62F-2362-4553-A8D3-DDC42D2E5E9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32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5A62F-2362-4553-A8D3-DDC42D2E5E9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317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2DF9DD-436B-9524-C38E-31B529E809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B2E528-C9D1-6031-2FA9-A74B59DE98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033A15-618C-AF3C-4997-BD6B0857EA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3C1B83-2C7A-5BA3-1B9D-EB59FA655C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5A62F-2362-4553-A8D3-DDC42D2E5E9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575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B8BA98-7E54-6A82-4D07-8F6D7B9247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DEF4B3-944F-E28D-FBCC-A88DF1D402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DAB257-0145-A32B-FB33-EC7767C629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B21C7-C11E-4ECA-AFD2-69B932C826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5A62F-2362-4553-A8D3-DDC42D2E5E9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284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7E5A80-149C-DE75-0DBC-C04554AEA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9A3843-C0A1-D973-2F54-B00F66344E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613CBF-049E-BDB8-6402-25AF9A1C07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9E8716-A9A9-4E2A-46B6-2191083913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5A62F-2362-4553-A8D3-DDC42D2E5E9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701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C95C76-CE8E-C9B8-37ED-22D9DE57A5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6BCA62-59BE-CB0C-CEDD-B0BF624B7B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F3FA1B-616B-721F-348C-1C2529C65F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EC377-4A12-9E64-7CD0-D91818A2EF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5A62F-2362-4553-A8D3-DDC42D2E5E9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7080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0BA94A-198D-CD03-51FD-DDC12E80C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35A006-AB4F-9978-8E41-D418FD7D85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376E7D-C029-0006-FC46-E7B404B4AE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73A2CC-B001-62A8-C615-F1A310DBBC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5A62F-2362-4553-A8D3-DDC42D2E5E9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6356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DDC464-D0C6-DBD4-0326-BE38C7AFC4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DEDD83-14E9-0F85-45E4-AC0AD025CB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8A23DA-076F-7D28-7850-86B6B3AD56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B545BC-9DC0-6DC3-14DB-CA161EDC4B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5A62F-2362-4553-A8D3-DDC42D2E5E9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112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CB815-9077-6BB0-4E89-1668FC0F90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BEA980-14A4-78B0-6348-D62983186A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F20638-7892-891E-7B3F-6D26FD11E7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7CA4D2-EAE6-1DD3-9210-26D822706D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5A62F-2362-4553-A8D3-DDC42D2E5E9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934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560529"/>
      </p:ext>
    </p:extLst>
  </p:cSld>
  <p:clrMapOvr>
    <a:masterClrMapping/>
  </p:clrMapOvr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618870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778441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9498770-5483-773B-4916-4A4C078251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39" y="8"/>
            <a:ext cx="12188938" cy="6857992"/>
          </a:xfrm>
          <a:custGeom>
            <a:avLst/>
            <a:gdLst>
              <a:gd name="connsiteX0" fmla="*/ 10789622 w 12188938"/>
              <a:gd name="connsiteY0" fmla="*/ 4110765 h 6857992"/>
              <a:gd name="connsiteX1" fmla="*/ 10793496 w 12188938"/>
              <a:gd name="connsiteY1" fmla="*/ 4192880 h 6857992"/>
              <a:gd name="connsiteX2" fmla="*/ 10789622 w 12188938"/>
              <a:gd name="connsiteY2" fmla="*/ 4110765 h 6857992"/>
              <a:gd name="connsiteX3" fmla="*/ 11430043 w 12188938"/>
              <a:gd name="connsiteY3" fmla="*/ 4107476 h 6857992"/>
              <a:gd name="connsiteX4" fmla="*/ 11480790 w 12188938"/>
              <a:gd name="connsiteY4" fmla="*/ 4171816 h 6857992"/>
              <a:gd name="connsiteX5" fmla="*/ 11430043 w 12188938"/>
              <a:gd name="connsiteY5" fmla="*/ 4107476 h 6857992"/>
              <a:gd name="connsiteX6" fmla="*/ 11643184 w 12188938"/>
              <a:gd name="connsiteY6" fmla="*/ 4107090 h 6857992"/>
              <a:gd name="connsiteX7" fmla="*/ 11643184 w 12188938"/>
              <a:gd name="connsiteY7" fmla="*/ 4186306 h 6857992"/>
              <a:gd name="connsiteX8" fmla="*/ 11643184 w 12188938"/>
              <a:gd name="connsiteY8" fmla="*/ 4107090 h 6857992"/>
              <a:gd name="connsiteX9" fmla="*/ 11084439 w 12188938"/>
              <a:gd name="connsiteY9" fmla="*/ 4104189 h 6857992"/>
              <a:gd name="connsiteX10" fmla="*/ 11088324 w 12188938"/>
              <a:gd name="connsiteY10" fmla="*/ 4196932 h 6857992"/>
              <a:gd name="connsiteX11" fmla="*/ 11084439 w 12188938"/>
              <a:gd name="connsiteY11" fmla="*/ 4104189 h 6857992"/>
              <a:gd name="connsiteX12" fmla="*/ 11977268 w 12188938"/>
              <a:gd name="connsiteY12" fmla="*/ 4064583 h 6857992"/>
              <a:gd name="connsiteX13" fmla="*/ 11957860 w 12188938"/>
              <a:gd name="connsiteY13" fmla="*/ 4157259 h 6857992"/>
              <a:gd name="connsiteX14" fmla="*/ 11977268 w 12188938"/>
              <a:gd name="connsiteY14" fmla="*/ 4064583 h 6857992"/>
              <a:gd name="connsiteX15" fmla="*/ 10164195 w 12188938"/>
              <a:gd name="connsiteY15" fmla="*/ 4056856 h 6857992"/>
              <a:gd name="connsiteX16" fmla="*/ 10164195 w 12188938"/>
              <a:gd name="connsiteY16" fmla="*/ 4150563 h 6857992"/>
              <a:gd name="connsiteX17" fmla="*/ 10164195 w 12188938"/>
              <a:gd name="connsiteY17" fmla="*/ 4056856 h 6857992"/>
              <a:gd name="connsiteX18" fmla="*/ 10470889 w 12188938"/>
              <a:gd name="connsiteY18" fmla="*/ 4053956 h 6857992"/>
              <a:gd name="connsiteX19" fmla="*/ 10447647 w 12188938"/>
              <a:gd name="connsiteY19" fmla="*/ 4147134 h 6857992"/>
              <a:gd name="connsiteX20" fmla="*/ 10470889 w 12188938"/>
              <a:gd name="connsiteY20" fmla="*/ 4053956 h 6857992"/>
              <a:gd name="connsiteX21" fmla="*/ 152046 w 12188938"/>
              <a:gd name="connsiteY21" fmla="*/ 3893917 h 6857992"/>
              <a:gd name="connsiteX22" fmla="*/ 124874 w 12188938"/>
              <a:gd name="connsiteY22" fmla="*/ 3973187 h 6857992"/>
              <a:gd name="connsiteX23" fmla="*/ 152046 w 12188938"/>
              <a:gd name="connsiteY23" fmla="*/ 3893917 h 6857992"/>
              <a:gd name="connsiteX24" fmla="*/ 638431 w 12188938"/>
              <a:gd name="connsiteY24" fmla="*/ 3886118 h 6857992"/>
              <a:gd name="connsiteX25" fmla="*/ 591851 w 12188938"/>
              <a:gd name="connsiteY25" fmla="*/ 3954475 h 6857992"/>
              <a:gd name="connsiteX26" fmla="*/ 638431 w 12188938"/>
              <a:gd name="connsiteY26" fmla="*/ 3886118 h 6857992"/>
              <a:gd name="connsiteX27" fmla="*/ 2020621 w 12188938"/>
              <a:gd name="connsiteY27" fmla="*/ 3879602 h 6857992"/>
              <a:gd name="connsiteX28" fmla="*/ 1970159 w 12188938"/>
              <a:gd name="connsiteY28" fmla="*/ 3940557 h 6857992"/>
              <a:gd name="connsiteX29" fmla="*/ 2020621 w 12188938"/>
              <a:gd name="connsiteY29" fmla="*/ 3879602 h 6857992"/>
              <a:gd name="connsiteX30" fmla="*/ 1438182 w 12188938"/>
              <a:gd name="connsiteY30" fmla="*/ 3868995 h 6857992"/>
              <a:gd name="connsiteX31" fmla="*/ 1438182 w 12188938"/>
              <a:gd name="connsiteY31" fmla="*/ 3947246 h 6857992"/>
              <a:gd name="connsiteX32" fmla="*/ 1438182 w 12188938"/>
              <a:gd name="connsiteY32" fmla="*/ 3868995 h 6857992"/>
              <a:gd name="connsiteX33" fmla="*/ 1765862 w 12188938"/>
              <a:gd name="connsiteY33" fmla="*/ 3862391 h 6857992"/>
              <a:gd name="connsiteX34" fmla="*/ 1738637 w 12188938"/>
              <a:gd name="connsiteY34" fmla="*/ 3951206 h 6857992"/>
              <a:gd name="connsiteX35" fmla="*/ 1765862 w 12188938"/>
              <a:gd name="connsiteY35" fmla="*/ 3862391 h 6857992"/>
              <a:gd name="connsiteX36" fmla="*/ 1154678 w 12188938"/>
              <a:gd name="connsiteY36" fmla="*/ 3861266 h 6857992"/>
              <a:gd name="connsiteX37" fmla="*/ 1154678 w 12188938"/>
              <a:gd name="connsiteY37" fmla="*/ 3939811 h 6857992"/>
              <a:gd name="connsiteX38" fmla="*/ 1154678 w 12188938"/>
              <a:gd name="connsiteY38" fmla="*/ 3861266 h 6857992"/>
              <a:gd name="connsiteX39" fmla="*/ 878722 w 12188938"/>
              <a:gd name="connsiteY39" fmla="*/ 3858367 h 6857992"/>
              <a:gd name="connsiteX40" fmla="*/ 902082 w 12188938"/>
              <a:gd name="connsiteY40" fmla="*/ 3947246 h 6857992"/>
              <a:gd name="connsiteX41" fmla="*/ 878722 w 12188938"/>
              <a:gd name="connsiteY41" fmla="*/ 3858367 h 6857992"/>
              <a:gd name="connsiteX42" fmla="*/ 449757 w 12188938"/>
              <a:gd name="connsiteY42" fmla="*/ 3849853 h 6857992"/>
              <a:gd name="connsiteX43" fmla="*/ 368452 w 12188938"/>
              <a:gd name="connsiteY43" fmla="*/ 3914667 h 6857992"/>
              <a:gd name="connsiteX44" fmla="*/ 449757 w 12188938"/>
              <a:gd name="connsiteY44" fmla="*/ 3849853 h 6857992"/>
              <a:gd name="connsiteX45" fmla="*/ 11651208 w 12188938"/>
              <a:gd name="connsiteY45" fmla="*/ 3796213 h 6857992"/>
              <a:gd name="connsiteX46" fmla="*/ 11600851 w 12188938"/>
              <a:gd name="connsiteY46" fmla="*/ 3856978 h 6857992"/>
              <a:gd name="connsiteX47" fmla="*/ 11651208 w 12188938"/>
              <a:gd name="connsiteY47" fmla="*/ 3796213 h 6857992"/>
              <a:gd name="connsiteX48" fmla="*/ 11969505 w 12188938"/>
              <a:gd name="connsiteY48" fmla="*/ 3789255 h 6857992"/>
              <a:gd name="connsiteX49" fmla="*/ 11946215 w 12188938"/>
              <a:gd name="connsiteY49" fmla="*/ 3878313 h 6857992"/>
              <a:gd name="connsiteX50" fmla="*/ 11969505 w 12188938"/>
              <a:gd name="connsiteY50" fmla="*/ 3789255 h 6857992"/>
              <a:gd name="connsiteX51" fmla="*/ 11015833 w 12188938"/>
              <a:gd name="connsiteY51" fmla="*/ 3747231 h 6857992"/>
              <a:gd name="connsiteX52" fmla="*/ 11008064 w 12188938"/>
              <a:gd name="connsiteY52" fmla="*/ 3829375 h 6857992"/>
              <a:gd name="connsiteX53" fmla="*/ 11015833 w 12188938"/>
              <a:gd name="connsiteY53" fmla="*/ 3747231 h 6857992"/>
              <a:gd name="connsiteX54" fmla="*/ 10638051 w 12188938"/>
              <a:gd name="connsiteY54" fmla="*/ 3736359 h 6857992"/>
              <a:gd name="connsiteX55" fmla="*/ 10680915 w 12188938"/>
              <a:gd name="connsiteY55" fmla="*/ 3804381 h 6857992"/>
              <a:gd name="connsiteX56" fmla="*/ 10638051 w 12188938"/>
              <a:gd name="connsiteY56" fmla="*/ 3736359 h 6857992"/>
              <a:gd name="connsiteX57" fmla="*/ 10264977 w 12188938"/>
              <a:gd name="connsiteY57" fmla="*/ 3722113 h 6857992"/>
              <a:gd name="connsiteX58" fmla="*/ 10233803 w 12188938"/>
              <a:gd name="connsiteY58" fmla="*/ 3811564 h 6857992"/>
              <a:gd name="connsiteX59" fmla="*/ 10264977 w 12188938"/>
              <a:gd name="connsiteY59" fmla="*/ 3722113 h 6857992"/>
              <a:gd name="connsiteX60" fmla="*/ 11255210 w 12188938"/>
              <a:gd name="connsiteY60" fmla="*/ 3710038 h 6857992"/>
              <a:gd name="connsiteX61" fmla="*/ 11305640 w 12188938"/>
              <a:gd name="connsiteY61" fmla="*/ 3785221 h 6857992"/>
              <a:gd name="connsiteX62" fmla="*/ 11255210 w 12188938"/>
              <a:gd name="connsiteY62" fmla="*/ 3710038 h 6857992"/>
              <a:gd name="connsiteX63" fmla="*/ 343061 w 12188938"/>
              <a:gd name="connsiteY63" fmla="*/ 3611056 h 6857992"/>
              <a:gd name="connsiteX64" fmla="*/ 327601 w 12188938"/>
              <a:gd name="connsiteY64" fmla="*/ 3703799 h 6857992"/>
              <a:gd name="connsiteX65" fmla="*/ 343061 w 12188938"/>
              <a:gd name="connsiteY65" fmla="*/ 3611056 h 6857992"/>
              <a:gd name="connsiteX66" fmla="*/ 2040279 w 12188938"/>
              <a:gd name="connsiteY66" fmla="*/ 3578335 h 6857992"/>
              <a:gd name="connsiteX67" fmla="*/ 2090709 w 12188938"/>
              <a:gd name="connsiteY67" fmla="*/ 3650011 h 6857992"/>
              <a:gd name="connsiteX68" fmla="*/ 2040279 w 12188938"/>
              <a:gd name="connsiteY68" fmla="*/ 3578335 h 6857992"/>
              <a:gd name="connsiteX69" fmla="*/ 99393 w 12188938"/>
              <a:gd name="connsiteY69" fmla="*/ 3575932 h 6857992"/>
              <a:gd name="connsiteX70" fmla="*/ 149855 w 12188938"/>
              <a:gd name="connsiteY70" fmla="*/ 3647887 h 6857992"/>
              <a:gd name="connsiteX71" fmla="*/ 99393 w 12188938"/>
              <a:gd name="connsiteY71" fmla="*/ 3575932 h 6857992"/>
              <a:gd name="connsiteX72" fmla="*/ 801257 w 12188938"/>
              <a:gd name="connsiteY72" fmla="*/ 3571806 h 6857992"/>
              <a:gd name="connsiteX73" fmla="*/ 847929 w 12188938"/>
              <a:gd name="connsiteY73" fmla="*/ 3639458 h 6857992"/>
              <a:gd name="connsiteX74" fmla="*/ 801257 w 12188938"/>
              <a:gd name="connsiteY74" fmla="*/ 3571806 h 6857992"/>
              <a:gd name="connsiteX75" fmla="*/ 1771669 w 12188938"/>
              <a:gd name="connsiteY75" fmla="*/ 3571447 h 6857992"/>
              <a:gd name="connsiteX76" fmla="*/ 1775551 w 12188938"/>
              <a:gd name="connsiteY76" fmla="*/ 3653562 h 6857992"/>
              <a:gd name="connsiteX77" fmla="*/ 1771669 w 12188938"/>
              <a:gd name="connsiteY77" fmla="*/ 3571447 h 6857992"/>
              <a:gd name="connsiteX78" fmla="*/ 1531232 w 12188938"/>
              <a:gd name="connsiteY78" fmla="*/ 3567584 h 6857992"/>
              <a:gd name="connsiteX79" fmla="*/ 1515737 w 12188938"/>
              <a:gd name="connsiteY79" fmla="*/ 3661291 h 6857992"/>
              <a:gd name="connsiteX80" fmla="*/ 1531232 w 12188938"/>
              <a:gd name="connsiteY80" fmla="*/ 3567584 h 6857992"/>
              <a:gd name="connsiteX81" fmla="*/ 576083 w 12188938"/>
              <a:gd name="connsiteY81" fmla="*/ 3560820 h 6857992"/>
              <a:gd name="connsiteX82" fmla="*/ 579988 w 12188938"/>
              <a:gd name="connsiteY82" fmla="*/ 3657427 h 6857992"/>
              <a:gd name="connsiteX83" fmla="*/ 576083 w 12188938"/>
              <a:gd name="connsiteY83" fmla="*/ 3560820 h 6857992"/>
              <a:gd name="connsiteX84" fmla="*/ 1243735 w 12188938"/>
              <a:gd name="connsiteY84" fmla="*/ 3554060 h 6857992"/>
              <a:gd name="connsiteX85" fmla="*/ 1267115 w 12188938"/>
              <a:gd name="connsiteY85" fmla="*/ 3621974 h 6857992"/>
              <a:gd name="connsiteX86" fmla="*/ 1298288 w 12188938"/>
              <a:gd name="connsiteY86" fmla="*/ 3607677 h 6857992"/>
              <a:gd name="connsiteX87" fmla="*/ 1243735 w 12188938"/>
              <a:gd name="connsiteY87" fmla="*/ 3554060 h 6857992"/>
              <a:gd name="connsiteX88" fmla="*/ 1069080 w 12188938"/>
              <a:gd name="connsiteY88" fmla="*/ 3514450 h 6857992"/>
              <a:gd name="connsiteX89" fmla="*/ 1057493 w 12188938"/>
              <a:gd name="connsiteY89" fmla="*/ 3603329 h 6857992"/>
              <a:gd name="connsiteX90" fmla="*/ 1069080 w 12188938"/>
              <a:gd name="connsiteY90" fmla="*/ 3514450 h 6857992"/>
              <a:gd name="connsiteX91" fmla="*/ 11577350 w 12188938"/>
              <a:gd name="connsiteY91" fmla="*/ 3430849 h 6857992"/>
              <a:gd name="connsiteX92" fmla="*/ 11534652 w 12188938"/>
              <a:gd name="connsiteY92" fmla="*/ 3506317 h 6857992"/>
              <a:gd name="connsiteX93" fmla="*/ 11577350 w 12188938"/>
              <a:gd name="connsiteY93" fmla="*/ 3430849 h 6857992"/>
              <a:gd name="connsiteX94" fmla="*/ 12105571 w 12188938"/>
              <a:gd name="connsiteY94" fmla="*/ 3430847 h 6857992"/>
              <a:gd name="connsiteX95" fmla="*/ 12160022 w 12188938"/>
              <a:gd name="connsiteY95" fmla="*/ 3498761 h 6857992"/>
              <a:gd name="connsiteX96" fmla="*/ 12105571 w 12188938"/>
              <a:gd name="connsiteY96" fmla="*/ 3430847 h 6857992"/>
              <a:gd name="connsiteX97" fmla="*/ 11825923 w 12188938"/>
              <a:gd name="connsiteY97" fmla="*/ 3416356 h 6857992"/>
              <a:gd name="connsiteX98" fmla="*/ 11794935 w 12188938"/>
              <a:gd name="connsiteY98" fmla="*/ 3488207 h 6857992"/>
              <a:gd name="connsiteX99" fmla="*/ 11825923 w 12188938"/>
              <a:gd name="connsiteY99" fmla="*/ 3416356 h 6857992"/>
              <a:gd name="connsiteX100" fmla="*/ 11297784 w 12188938"/>
              <a:gd name="connsiteY100" fmla="*/ 3380614 h 6857992"/>
              <a:gd name="connsiteX101" fmla="*/ 11239709 w 12188938"/>
              <a:gd name="connsiteY101" fmla="*/ 3448527 h 6857992"/>
              <a:gd name="connsiteX102" fmla="*/ 11297784 w 12188938"/>
              <a:gd name="connsiteY102" fmla="*/ 3380614 h 6857992"/>
              <a:gd name="connsiteX103" fmla="*/ 10284650 w 12188938"/>
              <a:gd name="connsiteY103" fmla="*/ 3366124 h 6857992"/>
              <a:gd name="connsiteX104" fmla="*/ 10261360 w 12188938"/>
              <a:gd name="connsiteY104" fmla="*/ 3459057 h 6857992"/>
              <a:gd name="connsiteX105" fmla="*/ 10284650 w 12188938"/>
              <a:gd name="connsiteY105" fmla="*/ 3366124 h 6857992"/>
              <a:gd name="connsiteX106" fmla="*/ 10933029 w 12188938"/>
              <a:gd name="connsiteY106" fmla="*/ 3359362 h 6857992"/>
              <a:gd name="connsiteX107" fmla="*/ 10983552 w 12188938"/>
              <a:gd name="connsiteY107" fmla="*/ 3434478 h 6857992"/>
              <a:gd name="connsiteX108" fmla="*/ 10933029 w 12188938"/>
              <a:gd name="connsiteY108" fmla="*/ 3359362 h 6857992"/>
              <a:gd name="connsiteX109" fmla="*/ 10579447 w 12188938"/>
              <a:gd name="connsiteY109" fmla="*/ 3355210 h 6857992"/>
              <a:gd name="connsiteX110" fmla="*/ 10649317 w 12188938"/>
              <a:gd name="connsiteY110" fmla="*/ 3416018 h 6857992"/>
              <a:gd name="connsiteX111" fmla="*/ 10579447 w 12188938"/>
              <a:gd name="connsiteY111" fmla="*/ 3355210 h 6857992"/>
              <a:gd name="connsiteX112" fmla="*/ 1915689 w 12188938"/>
              <a:gd name="connsiteY112" fmla="*/ 3277771 h 6857992"/>
              <a:gd name="connsiteX113" fmla="*/ 1896321 w 12188938"/>
              <a:gd name="connsiteY113" fmla="*/ 3359884 h 6857992"/>
              <a:gd name="connsiteX114" fmla="*/ 1915689 w 12188938"/>
              <a:gd name="connsiteY114" fmla="*/ 3277771 h 6857992"/>
              <a:gd name="connsiteX115" fmla="*/ 1698041 w 12188938"/>
              <a:gd name="connsiteY115" fmla="*/ 3245892 h 6857992"/>
              <a:gd name="connsiteX116" fmla="*/ 1682547 w 12188938"/>
              <a:gd name="connsiteY116" fmla="*/ 3335065 h 6857992"/>
              <a:gd name="connsiteX117" fmla="*/ 1698041 w 12188938"/>
              <a:gd name="connsiteY117" fmla="*/ 3245892 h 6857992"/>
              <a:gd name="connsiteX118" fmla="*/ 1104067 w 12188938"/>
              <a:gd name="connsiteY118" fmla="*/ 3224638 h 6857992"/>
              <a:gd name="connsiteX119" fmla="*/ 1061284 w 12188938"/>
              <a:gd name="connsiteY119" fmla="*/ 3296199 h 6857992"/>
              <a:gd name="connsiteX120" fmla="*/ 1104067 w 12188938"/>
              <a:gd name="connsiteY120" fmla="*/ 3224638 h 6857992"/>
              <a:gd name="connsiteX121" fmla="*/ 1383806 w 12188938"/>
              <a:gd name="connsiteY121" fmla="*/ 3220776 h 6857992"/>
              <a:gd name="connsiteX122" fmla="*/ 1430332 w 12188938"/>
              <a:gd name="connsiteY122" fmla="*/ 3299346 h 6857992"/>
              <a:gd name="connsiteX123" fmla="*/ 1383806 w 12188938"/>
              <a:gd name="connsiteY123" fmla="*/ 3220776 h 6857992"/>
              <a:gd name="connsiteX124" fmla="*/ 804868 w 12188938"/>
              <a:gd name="connsiteY124" fmla="*/ 3191793 h 6857992"/>
              <a:gd name="connsiteX125" fmla="*/ 785446 w 12188938"/>
              <a:gd name="connsiteY125" fmla="*/ 3277771 h 6857992"/>
              <a:gd name="connsiteX126" fmla="*/ 804868 w 12188938"/>
              <a:gd name="connsiteY126" fmla="*/ 3191793 h 6857992"/>
              <a:gd name="connsiteX127" fmla="*/ 482687 w 12188938"/>
              <a:gd name="connsiteY127" fmla="*/ 3191410 h 6857992"/>
              <a:gd name="connsiteX128" fmla="*/ 455563 w 12188938"/>
              <a:gd name="connsiteY128" fmla="*/ 3195805 h 6857992"/>
              <a:gd name="connsiteX129" fmla="*/ 514013 w 12188938"/>
              <a:gd name="connsiteY129" fmla="*/ 3267146 h 6857992"/>
              <a:gd name="connsiteX130" fmla="*/ 482687 w 12188938"/>
              <a:gd name="connsiteY130" fmla="*/ 3191410 h 6857992"/>
              <a:gd name="connsiteX131" fmla="*/ 218915 w 12188938"/>
              <a:gd name="connsiteY131" fmla="*/ 3177302 h 6857992"/>
              <a:gd name="connsiteX132" fmla="*/ 187741 w 12188938"/>
              <a:gd name="connsiteY132" fmla="*/ 3267244 h 6857992"/>
              <a:gd name="connsiteX133" fmla="*/ 218915 w 12188938"/>
              <a:gd name="connsiteY133" fmla="*/ 3177302 h 6857992"/>
              <a:gd name="connsiteX134" fmla="*/ 2152903 w 12188938"/>
              <a:gd name="connsiteY134" fmla="*/ 1624906 h 6857992"/>
              <a:gd name="connsiteX135" fmla="*/ 2152903 w 12188938"/>
              <a:gd name="connsiteY135" fmla="*/ 5233079 h 6857992"/>
              <a:gd name="connsiteX136" fmla="*/ 10036020 w 12188938"/>
              <a:gd name="connsiteY136" fmla="*/ 5233079 h 6857992"/>
              <a:gd name="connsiteX137" fmla="*/ 10036020 w 12188938"/>
              <a:gd name="connsiteY137" fmla="*/ 3459281 h 6857992"/>
              <a:gd name="connsiteX138" fmla="*/ 10047194 w 12188938"/>
              <a:gd name="connsiteY138" fmla="*/ 3454934 h 6857992"/>
              <a:gd name="connsiteX139" fmla="*/ 10038968 w 12188938"/>
              <a:gd name="connsiteY139" fmla="*/ 3375592 h 6857992"/>
              <a:gd name="connsiteX140" fmla="*/ 10036020 w 12188938"/>
              <a:gd name="connsiteY140" fmla="*/ 3374870 h 6857992"/>
              <a:gd name="connsiteX141" fmla="*/ 10036020 w 12188938"/>
              <a:gd name="connsiteY141" fmla="*/ 1624906 h 6857992"/>
              <a:gd name="connsiteX142" fmla="*/ 0 w 12188938"/>
              <a:gd name="connsiteY142" fmla="*/ 0 h 6857992"/>
              <a:gd name="connsiteX143" fmla="*/ 12188938 w 12188938"/>
              <a:gd name="connsiteY143" fmla="*/ 0 h 6857992"/>
              <a:gd name="connsiteX144" fmla="*/ 12188938 w 12188938"/>
              <a:gd name="connsiteY144" fmla="*/ 6857992 h 6857992"/>
              <a:gd name="connsiteX145" fmla="*/ 0 w 12188938"/>
              <a:gd name="connsiteY145" fmla="*/ 6857992 h 685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12188938" h="6857992">
                <a:moveTo>
                  <a:pt x="10789622" y="4110765"/>
                </a:moveTo>
                <a:cubicBezTo>
                  <a:pt x="10708277" y="4128616"/>
                  <a:pt x="10735392" y="4189310"/>
                  <a:pt x="10793496" y="4192880"/>
                </a:cubicBezTo>
                <a:cubicBezTo>
                  <a:pt x="10859347" y="4189310"/>
                  <a:pt x="10851600" y="4110765"/>
                  <a:pt x="10789622" y="4110765"/>
                </a:cubicBezTo>
                <a:close/>
                <a:moveTo>
                  <a:pt x="11430043" y="4107476"/>
                </a:moveTo>
                <a:cubicBezTo>
                  <a:pt x="11320742" y="4150369"/>
                  <a:pt x="11414429" y="4207560"/>
                  <a:pt x="11480790" y="4171816"/>
                </a:cubicBezTo>
                <a:cubicBezTo>
                  <a:pt x="11488597" y="4143220"/>
                  <a:pt x="11461272" y="4100327"/>
                  <a:pt x="11430043" y="4107476"/>
                </a:cubicBezTo>
                <a:close/>
                <a:moveTo>
                  <a:pt x="11643184" y="4107090"/>
                </a:moveTo>
                <a:cubicBezTo>
                  <a:pt x="11569378" y="4121493"/>
                  <a:pt x="11592685" y="4171903"/>
                  <a:pt x="11643184" y="4186306"/>
                </a:cubicBezTo>
                <a:cubicBezTo>
                  <a:pt x="11713106" y="4186306"/>
                  <a:pt x="11705337" y="4110691"/>
                  <a:pt x="11643184" y="4107090"/>
                </a:cubicBezTo>
                <a:close/>
                <a:moveTo>
                  <a:pt x="11084439" y="4104189"/>
                </a:moveTo>
                <a:cubicBezTo>
                  <a:pt x="11002864" y="4107756"/>
                  <a:pt x="11014518" y="4196932"/>
                  <a:pt x="11088324" y="4196932"/>
                </a:cubicBezTo>
                <a:cubicBezTo>
                  <a:pt x="11146592" y="4186231"/>
                  <a:pt x="11127169" y="4111323"/>
                  <a:pt x="11084439" y="4104189"/>
                </a:cubicBezTo>
                <a:close/>
                <a:moveTo>
                  <a:pt x="11977268" y="4064583"/>
                </a:moveTo>
                <a:cubicBezTo>
                  <a:pt x="11899635" y="4071712"/>
                  <a:pt x="11884108" y="4132308"/>
                  <a:pt x="11957860" y="4157259"/>
                </a:cubicBezTo>
                <a:cubicBezTo>
                  <a:pt x="12016085" y="4167952"/>
                  <a:pt x="12039375" y="4071712"/>
                  <a:pt x="11977268" y="4064583"/>
                </a:cubicBezTo>
                <a:close/>
                <a:moveTo>
                  <a:pt x="10164195" y="4056856"/>
                </a:moveTo>
                <a:cubicBezTo>
                  <a:pt x="10082803" y="4064064"/>
                  <a:pt x="10086679" y="4143355"/>
                  <a:pt x="10164195" y="4150563"/>
                </a:cubicBezTo>
                <a:cubicBezTo>
                  <a:pt x="10222333" y="4139751"/>
                  <a:pt x="10206830" y="4071273"/>
                  <a:pt x="10164195" y="4056856"/>
                </a:cubicBezTo>
                <a:close/>
                <a:moveTo>
                  <a:pt x="10470889" y="4053956"/>
                </a:moveTo>
                <a:cubicBezTo>
                  <a:pt x="10439900" y="4071875"/>
                  <a:pt x="10381796" y="4075459"/>
                  <a:pt x="10447647" y="4147134"/>
                </a:cubicBezTo>
                <a:cubicBezTo>
                  <a:pt x="10532866" y="4165053"/>
                  <a:pt x="10532866" y="4064707"/>
                  <a:pt x="10470889" y="4053956"/>
                </a:cubicBezTo>
                <a:close/>
                <a:moveTo>
                  <a:pt x="152046" y="3893917"/>
                </a:moveTo>
                <a:cubicBezTo>
                  <a:pt x="93821" y="3890314"/>
                  <a:pt x="66649" y="3962377"/>
                  <a:pt x="124874" y="3973187"/>
                </a:cubicBezTo>
                <a:cubicBezTo>
                  <a:pt x="194744" y="4023631"/>
                  <a:pt x="221916" y="3901124"/>
                  <a:pt x="152046" y="3893917"/>
                </a:cubicBezTo>
                <a:close/>
                <a:moveTo>
                  <a:pt x="638431" y="3886118"/>
                </a:moveTo>
                <a:cubicBezTo>
                  <a:pt x="587970" y="3882520"/>
                  <a:pt x="568561" y="3918497"/>
                  <a:pt x="591851" y="3954475"/>
                </a:cubicBezTo>
                <a:cubicBezTo>
                  <a:pt x="665603" y="3986854"/>
                  <a:pt x="723828" y="3904106"/>
                  <a:pt x="638431" y="3886118"/>
                </a:cubicBezTo>
                <a:close/>
                <a:moveTo>
                  <a:pt x="2020621" y="3879602"/>
                </a:moveTo>
                <a:cubicBezTo>
                  <a:pt x="1993449" y="3915458"/>
                  <a:pt x="1977922" y="3854503"/>
                  <a:pt x="1970159" y="3940557"/>
                </a:cubicBezTo>
                <a:cubicBezTo>
                  <a:pt x="2040029" y="4040953"/>
                  <a:pt x="2125430" y="3897530"/>
                  <a:pt x="2020621" y="3879602"/>
                </a:cubicBezTo>
                <a:close/>
                <a:moveTo>
                  <a:pt x="1438182" y="3868995"/>
                </a:moveTo>
                <a:cubicBezTo>
                  <a:pt x="1356435" y="3890336"/>
                  <a:pt x="1391468" y="3925905"/>
                  <a:pt x="1438182" y="3947246"/>
                </a:cubicBezTo>
                <a:cubicBezTo>
                  <a:pt x="1504359" y="3940132"/>
                  <a:pt x="1500466" y="3876109"/>
                  <a:pt x="1438182" y="3868995"/>
                </a:cubicBezTo>
                <a:close/>
                <a:moveTo>
                  <a:pt x="1765862" y="3862391"/>
                </a:moveTo>
                <a:cubicBezTo>
                  <a:pt x="1730858" y="3876602"/>
                  <a:pt x="1676408" y="3887259"/>
                  <a:pt x="1738637" y="3951206"/>
                </a:cubicBezTo>
                <a:cubicBezTo>
                  <a:pt x="1835871" y="3972522"/>
                  <a:pt x="1831981" y="3873049"/>
                  <a:pt x="1765862" y="3862391"/>
                </a:cubicBezTo>
                <a:close/>
                <a:moveTo>
                  <a:pt x="1154678" y="3861266"/>
                </a:moveTo>
                <a:cubicBezTo>
                  <a:pt x="1077376" y="3879117"/>
                  <a:pt x="1108297" y="3925530"/>
                  <a:pt x="1154678" y="3939811"/>
                </a:cubicBezTo>
                <a:cubicBezTo>
                  <a:pt x="1224250" y="3943381"/>
                  <a:pt x="1220385" y="3871977"/>
                  <a:pt x="1154678" y="3861266"/>
                </a:cubicBezTo>
                <a:close/>
                <a:moveTo>
                  <a:pt x="878722" y="3858367"/>
                </a:moveTo>
                <a:cubicBezTo>
                  <a:pt x="793069" y="3890364"/>
                  <a:pt x="828109" y="3940136"/>
                  <a:pt x="902082" y="3947246"/>
                </a:cubicBezTo>
                <a:cubicBezTo>
                  <a:pt x="968269" y="3933025"/>
                  <a:pt x="917656" y="3861922"/>
                  <a:pt x="878722" y="3858367"/>
                </a:cubicBezTo>
                <a:close/>
                <a:moveTo>
                  <a:pt x="449757" y="3849853"/>
                </a:moveTo>
                <a:cubicBezTo>
                  <a:pt x="411040" y="3846252"/>
                  <a:pt x="352965" y="3867857"/>
                  <a:pt x="368452" y="3914667"/>
                </a:cubicBezTo>
                <a:cubicBezTo>
                  <a:pt x="411040" y="3965078"/>
                  <a:pt x="515576" y="3896663"/>
                  <a:pt x="449757" y="3849853"/>
                </a:cubicBezTo>
                <a:close/>
                <a:moveTo>
                  <a:pt x="11651208" y="3796213"/>
                </a:moveTo>
                <a:cubicBezTo>
                  <a:pt x="11620219" y="3824808"/>
                  <a:pt x="11604725" y="3774766"/>
                  <a:pt x="11600851" y="3856978"/>
                </a:cubicBezTo>
                <a:cubicBezTo>
                  <a:pt x="11662828" y="3953488"/>
                  <a:pt x="11751921" y="3810511"/>
                  <a:pt x="11651208" y="3796213"/>
                </a:cubicBezTo>
                <a:close/>
                <a:moveTo>
                  <a:pt x="11969505" y="3789255"/>
                </a:moveTo>
                <a:cubicBezTo>
                  <a:pt x="11938451" y="3803504"/>
                  <a:pt x="11884108" y="3814191"/>
                  <a:pt x="11946215" y="3878313"/>
                </a:cubicBezTo>
                <a:cubicBezTo>
                  <a:pt x="12039375" y="3903249"/>
                  <a:pt x="12039375" y="3799942"/>
                  <a:pt x="11969505" y="3789255"/>
                </a:cubicBezTo>
                <a:close/>
                <a:moveTo>
                  <a:pt x="11015833" y="3747231"/>
                </a:moveTo>
                <a:cubicBezTo>
                  <a:pt x="10945912" y="3747231"/>
                  <a:pt x="10934258" y="3854375"/>
                  <a:pt x="11008064" y="3829375"/>
                </a:cubicBezTo>
                <a:cubicBezTo>
                  <a:pt x="11046910" y="3865089"/>
                  <a:pt x="11077986" y="3747231"/>
                  <a:pt x="11015833" y="3747231"/>
                </a:cubicBezTo>
                <a:close/>
                <a:moveTo>
                  <a:pt x="10638051" y="3736359"/>
                </a:moveTo>
                <a:cubicBezTo>
                  <a:pt x="10525048" y="3765000"/>
                  <a:pt x="10610775" y="3854503"/>
                  <a:pt x="10680915" y="3804381"/>
                </a:cubicBezTo>
                <a:cubicBezTo>
                  <a:pt x="10688708" y="3775741"/>
                  <a:pt x="10673121" y="3732779"/>
                  <a:pt x="10638051" y="3736359"/>
                </a:cubicBezTo>
                <a:close/>
                <a:moveTo>
                  <a:pt x="10264977" y="3722113"/>
                </a:moveTo>
                <a:cubicBezTo>
                  <a:pt x="10214320" y="3729269"/>
                  <a:pt x="10179250" y="3786518"/>
                  <a:pt x="10233803" y="3811564"/>
                </a:cubicBezTo>
                <a:cubicBezTo>
                  <a:pt x="10288357" y="3818720"/>
                  <a:pt x="10342910" y="3747159"/>
                  <a:pt x="10264977" y="3722113"/>
                </a:cubicBezTo>
                <a:close/>
                <a:moveTo>
                  <a:pt x="11255210" y="3710038"/>
                </a:moveTo>
                <a:cubicBezTo>
                  <a:pt x="11146591" y="3735099"/>
                  <a:pt x="11235813" y="3831762"/>
                  <a:pt x="11305640" y="3785221"/>
                </a:cubicBezTo>
                <a:cubicBezTo>
                  <a:pt x="11313398" y="3749419"/>
                  <a:pt x="11282364" y="3713618"/>
                  <a:pt x="11255210" y="3710038"/>
                </a:cubicBezTo>
                <a:close/>
                <a:moveTo>
                  <a:pt x="343061" y="3611056"/>
                </a:moveTo>
                <a:cubicBezTo>
                  <a:pt x="281219" y="3621757"/>
                  <a:pt x="258029" y="3682397"/>
                  <a:pt x="327601" y="3703799"/>
                </a:cubicBezTo>
                <a:cubicBezTo>
                  <a:pt x="385577" y="3700232"/>
                  <a:pt x="404903" y="3621757"/>
                  <a:pt x="343061" y="3611056"/>
                </a:cubicBezTo>
                <a:close/>
                <a:moveTo>
                  <a:pt x="2040279" y="3578335"/>
                </a:moveTo>
                <a:cubicBezTo>
                  <a:pt x="1935539" y="3621341"/>
                  <a:pt x="2017003" y="3678681"/>
                  <a:pt x="2090709" y="3650011"/>
                </a:cubicBezTo>
                <a:cubicBezTo>
                  <a:pt x="2102350" y="3628508"/>
                  <a:pt x="2071313" y="3567584"/>
                  <a:pt x="2040279" y="3578335"/>
                </a:cubicBezTo>
                <a:close/>
                <a:moveTo>
                  <a:pt x="99393" y="3575932"/>
                </a:moveTo>
                <a:cubicBezTo>
                  <a:pt x="-1531" y="3611909"/>
                  <a:pt x="64458" y="3680266"/>
                  <a:pt x="149855" y="3647887"/>
                </a:cubicBezTo>
                <a:cubicBezTo>
                  <a:pt x="153736" y="3611909"/>
                  <a:pt x="130446" y="3575932"/>
                  <a:pt x="99393" y="3575932"/>
                </a:cubicBezTo>
                <a:close/>
                <a:moveTo>
                  <a:pt x="801257" y="3571806"/>
                </a:moveTo>
                <a:cubicBezTo>
                  <a:pt x="692355" y="3600291"/>
                  <a:pt x="777921" y="3689306"/>
                  <a:pt x="847929" y="3639458"/>
                </a:cubicBezTo>
                <a:cubicBezTo>
                  <a:pt x="851818" y="3610973"/>
                  <a:pt x="836261" y="3564685"/>
                  <a:pt x="801257" y="3571806"/>
                </a:cubicBezTo>
                <a:close/>
                <a:moveTo>
                  <a:pt x="1771669" y="3571447"/>
                </a:moveTo>
                <a:cubicBezTo>
                  <a:pt x="1701799" y="3582158"/>
                  <a:pt x="1678509" y="3649992"/>
                  <a:pt x="1775551" y="3653562"/>
                </a:cubicBezTo>
                <a:cubicBezTo>
                  <a:pt x="1826012" y="3642851"/>
                  <a:pt x="1833776" y="3571447"/>
                  <a:pt x="1771669" y="3571447"/>
                </a:cubicBezTo>
                <a:close/>
                <a:moveTo>
                  <a:pt x="1531232" y="3567584"/>
                </a:moveTo>
                <a:cubicBezTo>
                  <a:pt x="1449886" y="3578396"/>
                  <a:pt x="1438265" y="3632458"/>
                  <a:pt x="1515737" y="3661291"/>
                </a:cubicBezTo>
                <a:cubicBezTo>
                  <a:pt x="1577714" y="3661291"/>
                  <a:pt x="1589335" y="3578396"/>
                  <a:pt x="1531232" y="3567584"/>
                </a:cubicBezTo>
                <a:close/>
                <a:moveTo>
                  <a:pt x="576083" y="3560820"/>
                </a:moveTo>
                <a:cubicBezTo>
                  <a:pt x="494078" y="3564398"/>
                  <a:pt x="505793" y="3650271"/>
                  <a:pt x="579988" y="3657427"/>
                </a:cubicBezTo>
                <a:cubicBezTo>
                  <a:pt x="634658" y="3643115"/>
                  <a:pt x="622943" y="3571554"/>
                  <a:pt x="576083" y="3560820"/>
                </a:cubicBezTo>
                <a:close/>
                <a:moveTo>
                  <a:pt x="1243735" y="3554060"/>
                </a:moveTo>
                <a:cubicBezTo>
                  <a:pt x="1169699" y="3571932"/>
                  <a:pt x="1196975" y="3661293"/>
                  <a:pt x="1267115" y="3621974"/>
                </a:cubicBezTo>
                <a:cubicBezTo>
                  <a:pt x="1274908" y="3614825"/>
                  <a:pt x="1286598" y="3596953"/>
                  <a:pt x="1298288" y="3607677"/>
                </a:cubicBezTo>
                <a:cubicBezTo>
                  <a:pt x="1306082" y="3582656"/>
                  <a:pt x="1271012" y="3554060"/>
                  <a:pt x="1243735" y="3554060"/>
                </a:cubicBezTo>
                <a:close/>
                <a:moveTo>
                  <a:pt x="1069080" y="3514450"/>
                </a:moveTo>
                <a:cubicBezTo>
                  <a:pt x="995691" y="3532226"/>
                  <a:pt x="960928" y="3603329"/>
                  <a:pt x="1057493" y="3603329"/>
                </a:cubicBezTo>
                <a:cubicBezTo>
                  <a:pt x="1107706" y="3592664"/>
                  <a:pt x="1130882" y="3521560"/>
                  <a:pt x="1069080" y="3514450"/>
                </a:cubicBezTo>
                <a:close/>
                <a:moveTo>
                  <a:pt x="11577350" y="3430849"/>
                </a:moveTo>
                <a:cubicBezTo>
                  <a:pt x="11526888" y="3430849"/>
                  <a:pt x="11507480" y="3470380"/>
                  <a:pt x="11534652" y="3506317"/>
                </a:cubicBezTo>
                <a:cubicBezTo>
                  <a:pt x="11608404" y="3520692"/>
                  <a:pt x="11662747" y="3463193"/>
                  <a:pt x="11577350" y="3430849"/>
                </a:cubicBezTo>
                <a:close/>
                <a:moveTo>
                  <a:pt x="12105571" y="3430847"/>
                </a:moveTo>
                <a:cubicBezTo>
                  <a:pt x="12000559" y="3466591"/>
                  <a:pt x="12082235" y="3538080"/>
                  <a:pt x="12160022" y="3498761"/>
                </a:cubicBezTo>
                <a:cubicBezTo>
                  <a:pt x="12156133" y="3470166"/>
                  <a:pt x="12136686" y="3430847"/>
                  <a:pt x="12105571" y="3430847"/>
                </a:cubicBezTo>
                <a:close/>
                <a:moveTo>
                  <a:pt x="11825923" y="3416356"/>
                </a:moveTo>
                <a:cubicBezTo>
                  <a:pt x="11744578" y="3419949"/>
                  <a:pt x="11756199" y="3498984"/>
                  <a:pt x="11794935" y="3488207"/>
                </a:cubicBezTo>
                <a:cubicBezTo>
                  <a:pt x="11868533" y="3531317"/>
                  <a:pt x="11895648" y="3423543"/>
                  <a:pt x="11825923" y="3416356"/>
                </a:cubicBezTo>
                <a:close/>
                <a:moveTo>
                  <a:pt x="11297784" y="3380614"/>
                </a:moveTo>
                <a:cubicBezTo>
                  <a:pt x="11255196" y="3384189"/>
                  <a:pt x="11224222" y="3402061"/>
                  <a:pt x="11239709" y="3448527"/>
                </a:cubicBezTo>
                <a:cubicBezTo>
                  <a:pt x="11301656" y="3523589"/>
                  <a:pt x="11386833" y="3416358"/>
                  <a:pt x="11297784" y="3380614"/>
                </a:cubicBezTo>
                <a:close/>
                <a:moveTo>
                  <a:pt x="10284650" y="3366124"/>
                </a:moveTo>
                <a:cubicBezTo>
                  <a:pt x="10253596" y="3380421"/>
                  <a:pt x="10199253" y="3391144"/>
                  <a:pt x="10261360" y="3459057"/>
                </a:cubicBezTo>
                <a:cubicBezTo>
                  <a:pt x="10354520" y="3473355"/>
                  <a:pt x="10350638" y="3376847"/>
                  <a:pt x="10284650" y="3366124"/>
                </a:cubicBezTo>
                <a:close/>
                <a:moveTo>
                  <a:pt x="10933029" y="3359362"/>
                </a:moveTo>
                <a:cubicBezTo>
                  <a:pt x="10820322" y="3384401"/>
                  <a:pt x="10917483" y="3491711"/>
                  <a:pt x="10983552" y="3434478"/>
                </a:cubicBezTo>
                <a:cubicBezTo>
                  <a:pt x="10991325" y="3402285"/>
                  <a:pt x="10960234" y="3366515"/>
                  <a:pt x="10933029" y="3359362"/>
                </a:cubicBezTo>
                <a:close/>
                <a:moveTo>
                  <a:pt x="10579447" y="3355210"/>
                </a:moveTo>
                <a:cubicBezTo>
                  <a:pt x="10494050" y="3401711"/>
                  <a:pt x="10598855" y="3483982"/>
                  <a:pt x="10649317" y="3416018"/>
                </a:cubicBezTo>
                <a:cubicBezTo>
                  <a:pt x="10649317" y="3380249"/>
                  <a:pt x="10633790" y="3351633"/>
                  <a:pt x="10579447" y="3355210"/>
                </a:cubicBezTo>
                <a:close/>
                <a:moveTo>
                  <a:pt x="1915689" y="3277771"/>
                </a:moveTo>
                <a:cubicBezTo>
                  <a:pt x="1869206" y="3284911"/>
                  <a:pt x="1853712" y="3334893"/>
                  <a:pt x="1896321" y="3359884"/>
                </a:cubicBezTo>
                <a:cubicBezTo>
                  <a:pt x="1973793" y="3338462"/>
                  <a:pt x="2004782" y="3302761"/>
                  <a:pt x="1915689" y="3277771"/>
                </a:cubicBezTo>
                <a:close/>
                <a:moveTo>
                  <a:pt x="1698041" y="3245892"/>
                </a:moveTo>
                <a:cubicBezTo>
                  <a:pt x="1616696" y="3256592"/>
                  <a:pt x="1605075" y="3310097"/>
                  <a:pt x="1682547" y="3335065"/>
                </a:cubicBezTo>
                <a:cubicBezTo>
                  <a:pt x="1744524" y="3338632"/>
                  <a:pt x="1756145" y="3253025"/>
                  <a:pt x="1698041" y="3245892"/>
                </a:cubicBezTo>
                <a:close/>
                <a:moveTo>
                  <a:pt x="1104067" y="3224638"/>
                </a:moveTo>
                <a:cubicBezTo>
                  <a:pt x="1057395" y="3231794"/>
                  <a:pt x="1030170" y="3253263"/>
                  <a:pt x="1061284" y="3296199"/>
                </a:cubicBezTo>
                <a:cubicBezTo>
                  <a:pt x="1139071" y="3321243"/>
                  <a:pt x="1189633" y="3260418"/>
                  <a:pt x="1104067" y="3224638"/>
                </a:cubicBezTo>
                <a:close/>
                <a:moveTo>
                  <a:pt x="1383806" y="3220776"/>
                </a:moveTo>
                <a:cubicBezTo>
                  <a:pt x="1283002" y="3238632"/>
                  <a:pt x="1345035" y="3338631"/>
                  <a:pt x="1430332" y="3299346"/>
                </a:cubicBezTo>
                <a:cubicBezTo>
                  <a:pt x="1461349" y="3277918"/>
                  <a:pt x="1395437" y="3220776"/>
                  <a:pt x="1383806" y="3220776"/>
                </a:cubicBezTo>
                <a:close/>
                <a:moveTo>
                  <a:pt x="804868" y="3191793"/>
                </a:moveTo>
                <a:cubicBezTo>
                  <a:pt x="762138" y="3202540"/>
                  <a:pt x="742716" y="3252696"/>
                  <a:pt x="785446" y="3277771"/>
                </a:cubicBezTo>
                <a:cubicBezTo>
                  <a:pt x="859252" y="3263441"/>
                  <a:pt x="886444" y="3213289"/>
                  <a:pt x="804868" y="3191793"/>
                </a:cubicBezTo>
                <a:close/>
                <a:moveTo>
                  <a:pt x="482687" y="3191410"/>
                </a:moveTo>
                <a:cubicBezTo>
                  <a:pt x="473950" y="3191737"/>
                  <a:pt x="464817" y="3193131"/>
                  <a:pt x="455563" y="3195805"/>
                </a:cubicBezTo>
                <a:cubicBezTo>
                  <a:pt x="432183" y="3231476"/>
                  <a:pt x="467253" y="3267146"/>
                  <a:pt x="514013" y="3267146"/>
                </a:cubicBezTo>
                <a:cubicBezTo>
                  <a:pt x="585614" y="3239056"/>
                  <a:pt x="543846" y="3189119"/>
                  <a:pt x="482687" y="3191410"/>
                </a:cubicBezTo>
                <a:close/>
                <a:moveTo>
                  <a:pt x="218915" y="3177302"/>
                </a:moveTo>
                <a:cubicBezTo>
                  <a:pt x="164362" y="3180900"/>
                  <a:pt x="133188" y="3242060"/>
                  <a:pt x="187741" y="3267244"/>
                </a:cubicBezTo>
                <a:cubicBezTo>
                  <a:pt x="242295" y="3281635"/>
                  <a:pt x="296848" y="3202486"/>
                  <a:pt x="218915" y="3177302"/>
                </a:cubicBezTo>
                <a:close/>
                <a:moveTo>
                  <a:pt x="2152903" y="1624906"/>
                </a:moveTo>
                <a:lnTo>
                  <a:pt x="2152903" y="5233079"/>
                </a:lnTo>
                <a:lnTo>
                  <a:pt x="10036020" y="5233079"/>
                </a:lnTo>
                <a:lnTo>
                  <a:pt x="10036020" y="3459281"/>
                </a:lnTo>
                <a:lnTo>
                  <a:pt x="10047194" y="3454934"/>
                </a:lnTo>
                <a:cubicBezTo>
                  <a:pt x="10075852" y="3435526"/>
                  <a:pt x="10071530" y="3391335"/>
                  <a:pt x="10038968" y="3375592"/>
                </a:cubicBezTo>
                <a:lnTo>
                  <a:pt x="10036020" y="3374870"/>
                </a:lnTo>
                <a:lnTo>
                  <a:pt x="10036020" y="1624906"/>
                </a:lnTo>
                <a:close/>
                <a:moveTo>
                  <a:pt x="0" y="0"/>
                </a:moveTo>
                <a:lnTo>
                  <a:pt x="12188938" y="0"/>
                </a:lnTo>
                <a:lnTo>
                  <a:pt x="12188938" y="6857992"/>
                </a:lnTo>
                <a:lnTo>
                  <a:pt x="0" y="6857992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52217" y="3001754"/>
            <a:ext cx="7883117" cy="854493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315263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9848" y="453497"/>
            <a:ext cx="7323472" cy="144738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69847" y="1970360"/>
            <a:ext cx="7323473" cy="3936663"/>
          </a:xfrm>
        </p:spPr>
        <p:txBody>
          <a:bodyPr anchor="t"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/>
            </a:lvl1pPr>
            <a:lvl2pPr marL="514350" indent="-285750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/>
            </a:lvl2pPr>
            <a:lvl3pPr marL="822960" indent="-285750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3pPr>
            <a:lvl4pPr marL="1097280" indent="-171450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/>
            </a:lvl4pPr>
            <a:lvl5pPr marL="1371600" indent="-171450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5E76BAB-D3E2-7A86-4382-6897A8FDD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754871" y="2093199"/>
            <a:ext cx="4157472" cy="41608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15C76E7-AB26-88E2-D65E-2E3C77D66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A7F12763-35ED-ABA1-B1B9-ECA0300EC7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428C6819-E6F6-EC0A-3915-2210ED5FD5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D35D55BE-4E02-8709-08CD-DCDF028896A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B00E110-F53B-CB17-400D-884883FAD25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AFD5A261-446E-BFC4-FC12-80FDF4169D7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B6FED30E-9001-44A0-E5C7-E032D0F3DC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26FDAFD-9C45-1171-4C16-15BF244630E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FE69A4E5-9E23-CC9D-7DFE-C1AF1DE799E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43086FAB-AC19-CDF5-6420-B753EA91CC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1CE06729-10BE-4FF7-7378-D0839A5B290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C0E85AE-019E-239F-3641-132EE086976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27436FA2-8F0F-0124-E6EA-C19287C4FC0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257506A8-2AF8-FD30-07C5-A8B673B4FB3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C15BD99-2D70-3136-347B-31CD7D03DC8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B67F2992-4C5D-965F-7EA2-7A62C5AB60E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68E6C9D5-7A68-0715-7E5B-B00F232220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A5762283-7319-03B2-6625-12FB72339F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71B8ED3D-B51C-BE7D-804A-BEA721B80F3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900799BD-6359-DC82-2EE9-5C17C30156D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1C980C29-373A-1E8A-06EA-4EC3DEB1CED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7551F4D8-61F0-8E45-0F0A-5353AD19927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95280895-3875-4458-0CFD-6E7F91E4B1B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C447D48F-E082-2C64-AACC-5F1576670B8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45386F34-1F3F-7822-9E58-F69B57DAD5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714F5E2C-ADCA-B188-9558-A8C41DACCA3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7904DF4A-7F05-9B74-762F-750A11C2608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22FA525D-7C59-B943-0521-9341A78CD45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AD48A9A0-6DB2-78B2-B64A-ACF109E50C2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241CCA94-4C69-C42C-63CF-26A8A45BE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2C65A2DC-4AC0-1BAA-B531-78961040F61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06F81422-C9FD-27B8-4FD6-B1F44C74BE8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6BD26277-6152-C324-088E-7147EFBC3C2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4133AE4-D5B2-6E80-0D7F-5E4A58260B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119C911C-0392-118F-BC19-A1D54BDD353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3C640776-EA30-99EB-34B0-58B773C4720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BB4FF007-C784-E1F8-AB7E-408FB7A3947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22B235A3-3685-6CD1-96A0-C8512B09C6A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74119689-F1DD-1031-494F-BCD12EBFB62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DC996F45-62C2-BF42-C97C-66EDDDE35AC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101F6153-4534-B78A-D1DF-449F4099ECF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54F228F9-4FB8-EB4C-943C-EF2F72FD869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7709A6A7-E82C-3874-6F67-4271840CC89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19F404EE-0BE6-27BC-AF9D-66B038678DC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FC6D8B1A-C7A0-8524-DBD7-1E660072B2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4BEBEA83-1067-1C49-2A3B-E81B2F0C019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9397A70A-C9D2-C401-46FC-9BA1C496F30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F8CC25E1-6B15-151C-DDD2-8BD3BB16FDD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B5B94F62-E440-38E1-2CEB-8A1FD1E7D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A9D624A1-73EF-8770-3F92-424BA9102B5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55546E28-143B-34C1-D433-58DCFC45F2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934F6794-119F-9752-BB33-B4F1A8E8C89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0B857804-1586-3CCB-DAF2-3D8D354DFF0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9BD61CB3-B187-0EC3-F40B-8AB7EAA944B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FD9AB2F0-7CDD-02F1-691B-A543428F71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DA7792B-F38C-0154-799B-77FA3D92A30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5DA82296-4D29-F99E-333B-17CEEFB8D47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55822684-7F5E-BD3C-0320-626C1FBC82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736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A524BA3-05A5-6B79-0847-47B9200CA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84A96F87-C96C-5C77-5F19-7E7718B182C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A72435CD-AEF9-2E9D-2CB8-C32EF59C925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EE245742-CACD-E9FD-847C-368F946EFB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32BB9EC6-01D5-DED4-4BCB-E6E51D3B98B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DE36C030-58F1-1888-1D47-945FCC95846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466FDC08-12F1-2CB3-55E5-4223F1217DD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5E48192E-A210-10FC-64F0-87C12AD695C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A4D29756-7DDD-363E-DDBA-29F32449370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977AA206-7B0D-630E-2C5B-9550571F990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578E452-C96A-4AD6-03EF-7436CFB85BC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C438EC8D-F884-2CCB-C0B8-F1DFF293343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BA1C17DB-42EF-C725-6164-123558E5FD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06750BBF-690D-5F90-5163-18063ADC255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89906FC3-98D6-7517-878A-5C26150B3F6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75F49575-E7DD-AE0C-5DF7-E0C7318676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709045A5-2F7F-92CC-97B8-410B6D7E4D6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703C71CC-B46F-7BBE-90EA-2001D8AD547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4C944EE-3B01-2182-831C-BAFA820EA3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727646B3-834E-594A-5B4B-B217CB5CC95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4098E858-E702-BCEE-34E1-4FB7FCC0384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1D73C9C0-AEBB-4212-2317-04A443DE6CC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7A9ADFE8-600D-EC70-1526-70D43721D47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47093F4D-746D-B229-71F1-BBBD2A412DE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E79385DE-E8DC-D3BD-8F48-2B0EC4A7A4F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ADB21756-515B-FDA0-F289-99C5BA0AC20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3CA68471-EC31-03E2-FABA-89DF61C9542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4C6DCACC-784C-B8E8-8898-8A3054F7BB1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5142D3E8-23FC-2DE1-4133-445F85F8586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34331B7-F09D-F2F0-D7E6-0EB8C688F7F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305070D6-F045-EA4D-B977-990FA5AD80A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A4AB825-6845-E0D4-F157-1B948E19375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1DC24A75-0693-795A-17CD-2BC189B01B0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7623FAB8-FD45-2810-775A-D5F12B0C597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AFB53E66-FB09-7C3D-5E42-BA4B99CBF4D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C0748BCE-826C-3D38-4EA4-53C9E7ECCA7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3088280-5A11-FEE1-C425-5F9B9138566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7C801BDC-004A-68E7-856A-D681506B773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0BDA8CC8-E51E-5BF7-CBC2-B60291A802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3B0B61F7-5A35-A15E-6E4B-6D6A298FFA5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81D6A465-F994-20E5-49E8-175597AD68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D75A0419-EF75-A155-9681-652E6B346EA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45DD044E-FBD8-59A7-C0A4-1B4C0C42510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ED7D8618-6C65-EAFD-D6C9-9BDCFD912A6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80EC0767-4417-DE89-BD3D-00D457589FC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9ECD19A6-4F3F-15B6-5735-411CA65BA36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812AA157-A92D-EA70-8BFE-88D61D0C1E1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6B31E4CC-E710-8892-2E71-34DC876F651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85E5200A-6950-CF88-4242-8FD3D625DEA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CA54D161-9EF8-78DF-1B0A-4766817848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C64272B3-20CB-3F91-8A8F-595CFB252B0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4E27BC89-3702-B5D8-FF7A-2A9DC0C0EC1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83653270-5B66-5986-EFCD-119B007A9B5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F3BF5718-BDC9-840C-4E9A-1D89A5934AD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C228B2C6-09B9-0197-99EA-39EC047DF7B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57C6648C-C0B4-BD17-D230-91DE452DAB1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9AC9B6FA-998F-B567-2F39-781F57ACA70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2B138FE-612F-3B50-AB2F-C13E6E2A875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15BFB4DC-9436-41B5-985C-4FD2B3C87B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90" y="2097741"/>
            <a:ext cx="12175432" cy="38918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8571" y="110363"/>
            <a:ext cx="9827589" cy="1731935"/>
          </a:xfrm>
        </p:spPr>
        <p:txBody>
          <a:bodyPr anchor="b"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73497" y="2218158"/>
            <a:ext cx="5313294" cy="3659681"/>
          </a:xfrm>
        </p:spPr>
        <p:txBody>
          <a:bodyPr anchor="t"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228600" indent="0">
              <a:buFont typeface="Arial" panose="020B0604020202020204" pitchFamily="34" charset="0"/>
              <a:buNone/>
              <a:defRPr sz="1600" b="0"/>
            </a:lvl2pPr>
            <a:lvl3pPr marL="320040" indent="0">
              <a:buNone/>
              <a:defRPr sz="1400" b="0"/>
            </a:lvl3pPr>
            <a:lvl4pPr marL="411480" indent="0">
              <a:buFont typeface="Arial" panose="020B0604020202020204" pitchFamily="34" charset="0"/>
              <a:buNone/>
              <a:defRPr sz="1200" b="0"/>
            </a:lvl4pPr>
            <a:lvl5pPr marL="502920" indent="0">
              <a:buNone/>
              <a:defRPr sz="1200" b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0" name="Picture Placeholder 69">
            <a:extLst>
              <a:ext uri="{FF2B5EF4-FFF2-40B4-BE49-F238E27FC236}">
                <a16:creationId xmlns:a16="http://schemas.microsoft.com/office/drawing/2014/main" id="{24D174D5-B023-EB99-E21B-7FA9DAEF3D0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83363" y="2097088"/>
            <a:ext cx="5608637" cy="389255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1" name="Footer Placeholder 4">
            <a:extLst>
              <a:ext uri="{FF2B5EF4-FFF2-40B4-BE49-F238E27FC236}">
                <a16:creationId xmlns:a16="http://schemas.microsoft.com/office/drawing/2014/main" id="{91D8018E-34BF-1295-2ACF-0C4D08DF7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754871" y="2093199"/>
            <a:ext cx="4157472" cy="41608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769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B619225-574D-B275-93E3-69EB72E09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A1F82B6A-E111-4B34-A381-71AEBC37E35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0D750F89-AB09-7CC8-398A-7C5CDFCF884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952FED4C-0B03-6CAD-B3F7-E1836F96660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FAB6AA70-C152-FAB0-7206-2FC3E1360AA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6E87073F-3BBB-04CB-9605-90CA8D4AB8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13187B80-D659-8461-CFD3-E086080025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05FA98FC-9F36-B2B9-402B-4F3ED1DF939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1F11D677-6EFB-7B48-8329-4B3AC7F5F65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B146F80B-24CF-20A0-C9AC-95220BDEE99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BBF16392-7480-37E0-BAE2-C45DDA2B91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4242D354-0BA0-DF0E-FAC0-7AF40C92A70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21FFC17D-02B4-2998-A7AC-B45317C4BF4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56A609F3-3D03-E76A-06C3-A139937C64A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52C218ED-0C62-5CD5-2ED7-48B99A2D6FC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DE089F3A-55C4-F965-810A-73011FD324C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E298A4E5-198B-49FD-0D4D-AFB7048E77A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87D2433E-0FBC-2DBB-472F-2295341135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CEB4F944-25CF-2C67-5BDB-3E2187DEB6C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EAE9DC3F-F7A9-C4B6-6EA2-FE1C411246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4688CAC8-1ABE-DE2F-1983-0EEC84CC261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0F02308F-B5BB-BB57-4CD6-459FA204C04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55A07BA7-32C9-98F2-423F-27726A4037F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F930AE1B-9901-E7DF-5D8B-FC2B921C753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B37ABBC0-CF43-39F7-8C25-87734EA0DA1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86BCA5E1-7756-D13F-8646-51BEAD1F34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9BC204F9-47A7-2963-47ED-982A084B26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FA168D96-E948-CABF-903B-E1F47241FEB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D30FBFFA-0EBF-6036-7363-AC0B205EBFB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55194D32-4021-F879-572D-24FF8E8ABA7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36A83BE-05C4-506B-2ABD-7C7361EAE87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A584FE0E-3875-4EF9-73EB-2C0802243A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2F4224C-32DB-04FC-618C-26789D0B975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F30FA418-ABB2-2D07-1CBA-C18B78B7E9E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61FAA570-8026-100F-D0CA-F427E0C6327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D887AE64-23FB-5974-5A14-D574E1C9627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5B6F3980-8F45-EB27-9D1E-2B08865E9D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BFE95380-F304-45BA-2DE6-52BF960CD3E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702333B8-9354-B534-C71B-1CDE834B4F1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638646FC-DE16-E1B1-54B1-954C8504ED6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5687AFBB-F511-77AC-8688-C6DC628BF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AABB6AEE-6786-3DF6-DA75-8B0E8E180AC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010D21E0-497F-4CA2-E187-F8AA942CB28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13C32190-395D-6325-5E60-279D2B993D0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17794D65-809A-3EE4-40D5-C30F54AD0D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08A4C8E5-B310-BFA5-AF1A-1E93660702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88E47FAC-8638-644F-4AA4-14BAA7F2F47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B34A044D-71DC-C161-E992-85977AE4E6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DBC4C683-AF23-D091-3339-E5E80EAFCC3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177346D2-7A10-B152-430F-7692A7EDB4F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7D426D56-D233-DC06-76C7-883977A79AF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CE8D845B-5256-5130-9EDF-0FCEB180378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92AFAD39-3440-2281-B74A-0B6FE479DA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A256F438-9F44-9A3E-91BF-BF1B66B8A05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B26F1AC1-E657-D21D-FDB9-9CB0956102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DAE37514-0515-B1EA-3F9B-44A2FBF4C2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4D67B33E-CA8A-C3B1-2141-4C85E0CD1EA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97069B2B-9716-03B6-AF81-8EE4BCB6E27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9574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668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728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598679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204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369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833905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535039"/>
      </p:ext>
    </p:extLst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583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8" r:id="rId13"/>
    <p:sldLayoutId id="2147483696" r:id="rId14"/>
  </p:sldLayoutIdLst>
  <p:hf sldNum="0"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99" descr="Photo of a beach with a paddleboarder in the background&#10;">
            <a:extLst>
              <a:ext uri="{FF2B5EF4-FFF2-40B4-BE49-F238E27FC236}">
                <a16:creationId xmlns:a16="http://schemas.microsoft.com/office/drawing/2014/main" id="{EC0D392E-82AA-A0FB-17D0-03C09761DA6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7802" b="7802"/>
          <a:stretch/>
        </p:blipFill>
        <p:spPr/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5224AF3-8A06-5D1E-F762-4E225CD644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Part 2: Data Streaming with Kafka</a:t>
            </a:r>
          </a:p>
        </p:txBody>
      </p:sp>
    </p:spTree>
    <p:extLst>
      <p:ext uri="{BB962C8B-B14F-4D97-AF65-F5344CB8AC3E}">
        <p14:creationId xmlns:p14="http://schemas.microsoft.com/office/powerpoint/2010/main" val="704899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04476A-6F93-D283-671B-5B629A6A5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6A481-4FBC-E40E-3BA0-9B2108B60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886" y="346298"/>
            <a:ext cx="7323472" cy="144738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Run Rest Proxy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5D136-787B-4834-60C9-2B38ED23D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B8DF24-2812-2952-608F-89E54BD23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886" y="1793678"/>
            <a:ext cx="8215370" cy="452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893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A9925D-5486-885E-33F4-B726D4A4E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24536-FB17-A277-ECBE-27832BFD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886" y="346298"/>
            <a:ext cx="7323472" cy="1447380"/>
          </a:xfrm>
        </p:spPr>
        <p:txBody>
          <a:bodyPr>
            <a:normAutofit/>
          </a:bodyPr>
          <a:lstStyle/>
          <a:p>
            <a:r>
              <a:rPr lang="en-US" dirty="0" err="1">
                <a:latin typeface="+mn-lt"/>
              </a:rPr>
              <a:t>Heres</a:t>
            </a:r>
            <a:r>
              <a:rPr lang="en-US" dirty="0">
                <a:latin typeface="+mn-lt"/>
              </a:rPr>
              <a:t> my Node flow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3729D-23A5-37DF-A522-83E84A1FA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AD039F-9036-FAD3-7AA3-D78A3EC4F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486" y="1914313"/>
            <a:ext cx="8497486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963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065E94-CCE4-2CAD-AB3E-5421CFC0F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826DE-29DC-B3A3-119D-C48E99CA6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886" y="346298"/>
            <a:ext cx="7323472" cy="144738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If both integration work, the output will be like this node red sending POST data to </a:t>
            </a:r>
            <a:r>
              <a:rPr lang="en-US" dirty="0" err="1">
                <a:latin typeface="+mn-lt"/>
              </a:rPr>
              <a:t>kafka</a:t>
            </a:r>
            <a:endParaRPr lang="en-US" dirty="0">
              <a:latin typeface="+mn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C9255-00A5-1DF1-A255-03F40F004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3C2754F-A27A-69CA-86D4-9D7A1F01E24C}"/>
              </a:ext>
            </a:extLst>
          </p:cNvPr>
          <p:cNvSpPr txBox="1">
            <a:spLocks/>
          </p:cNvSpPr>
          <p:nvPr/>
        </p:nvSpPr>
        <p:spPr>
          <a:xfrm>
            <a:off x="3894472" y="5539810"/>
            <a:ext cx="4582886" cy="1318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+mn-lt"/>
              </a:rPr>
              <a:t>Node red successfully sending data into </a:t>
            </a:r>
            <a:r>
              <a:rPr lang="en-US" sz="2400" dirty="0" err="1">
                <a:latin typeface="+mn-lt"/>
              </a:rPr>
              <a:t>kafka</a:t>
            </a:r>
            <a:r>
              <a:rPr lang="en-US" sz="2400" dirty="0">
                <a:latin typeface="+mn-lt"/>
              </a:rPr>
              <a:t> using rest proxy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AA42EC-8C2C-F86F-2DF2-F6B388FAF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925" y="1891649"/>
            <a:ext cx="6978132" cy="388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47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E4AAE5-9D03-87FF-ED66-7A279EAA8A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0B85B-9F38-CF45-472D-9E89A8DC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886" y="346298"/>
            <a:ext cx="7323472" cy="144738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Message History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9E318-5E93-4457-1A96-1D06E3EE3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8AFFB6-B3A8-34F9-DE13-C2D410EC3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914" y="1793678"/>
            <a:ext cx="7859486" cy="427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075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C34EF6-D872-E0E7-4833-963CEF35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46D540-DAC3-0951-4621-D0FEFDB37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</a:t>
            </a:r>
          </a:p>
          <a:p>
            <a:r>
              <a:rPr lang="en-US" dirty="0"/>
              <a:t>www.firstupconsultants.com</a:t>
            </a:r>
          </a:p>
        </p:txBody>
      </p:sp>
      <p:pic>
        <p:nvPicPr>
          <p:cNvPr id="5" name="Picture Placeholder 5" descr="Photo of 3 surfers running into the ocean with their boards">
            <a:extLst>
              <a:ext uri="{FF2B5EF4-FFF2-40B4-BE49-F238E27FC236}">
                <a16:creationId xmlns:a16="http://schemas.microsoft.com/office/drawing/2014/main" id="{A3F28DA5-AE37-D1F6-2C81-C2C18006A0D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" r="40"/>
          <a:stretch/>
        </p:blipFill>
        <p:spPr/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6E74A6-77B3-06D3-96C9-6A78FA037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652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8E7BA-BD5F-0FCE-3ED4-C069C7698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Register Confluent Platform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7F826-4F2C-52A1-9751-3302B5B7B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CE2C59-D25F-7B01-E19B-99AF7F02F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428" y="1900877"/>
            <a:ext cx="7903852" cy="371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297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E910E-D195-F69A-EBE6-1AEB2588B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9A614-628D-CF0F-0D57-DE21BE864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Download Confluent ZIP Files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7CD04-A4D4-B735-C46B-5A0FA0B9F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10E79F-2857-183A-D06F-341E31B85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48" y="1900877"/>
            <a:ext cx="6963747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792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F580AD-683B-3A5B-9DC1-147EC0789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C043B-C7C3-181F-53DB-073C3413C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Extract Confluent files, place as u want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CBD3B-CB40-FAFC-485C-8A296E54C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A6DC03-22ED-3C3E-2313-1D47FBD4E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678" y="1900877"/>
            <a:ext cx="7106642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201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31D5C-3FBD-19A1-00C0-1ABE5419D6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CDBFB-834A-D0FB-AFDE-C243B0345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After that back to Confluent Platform and create topic, </a:t>
            </a:r>
            <a:r>
              <a:rPr lang="en-US" dirty="0" err="1">
                <a:latin typeface="+mn-lt"/>
              </a:rPr>
              <a:t>ive</a:t>
            </a:r>
            <a:r>
              <a:rPr lang="en-US" dirty="0">
                <a:latin typeface="+mn-lt"/>
              </a:rPr>
              <a:t> already create named sensor-data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958CB-233B-F0C2-651C-750DB89D0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73E414-3208-F67B-9756-C0525C32E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48" y="2013858"/>
            <a:ext cx="8582837" cy="401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34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CBA55C-9CEB-96F9-58B6-35B35E9ED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87F1C-A38C-B9FD-5D1F-F307040A0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886" y="346298"/>
            <a:ext cx="7323472" cy="144738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Install Ubuntu for WSL Terminal, and u need configure it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ADBA4-F861-595C-CE2D-1CCAB3A92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18524F-1951-9F33-F0FA-79B3F542D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886" y="1555071"/>
            <a:ext cx="7935686" cy="423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663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985765-D0EB-BA8D-367F-2B725C251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A941A-D5F1-FA5C-C817-92E2D655F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886" y="346298"/>
            <a:ext cx="7323472" cy="144738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After that move into confluent directory mine is on D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1C35E-F34D-476A-E307-B56F315AA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311E1F-BB4B-3263-59EC-3ADAFD1D2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886" y="1871871"/>
            <a:ext cx="8232379" cy="422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670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B2C951-238E-67A0-A45A-4F429C795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C139C-58A8-28CE-D187-44E91BFDC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886" y="346298"/>
            <a:ext cx="7323472" cy="144738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Install Java JDK because confluent need run with java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7FC5F-CC62-2E40-5782-6D4746636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7A50F8-4742-18BE-8B96-3AE1E981F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876" y="1870980"/>
            <a:ext cx="8083382" cy="443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887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E6AC2F-42BB-6DBC-73D3-AF6527DC8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3A452-DD48-2118-0258-E784BACFC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886" y="346298"/>
            <a:ext cx="7323472" cy="144738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Before Run Rest Proxy u need create </a:t>
            </a:r>
            <a:r>
              <a:rPr lang="en-US" dirty="0" err="1">
                <a:latin typeface="+mn-lt"/>
              </a:rPr>
              <a:t>ccloud-kafka-rest.properties</a:t>
            </a:r>
            <a:r>
              <a:rPr lang="en-US" dirty="0">
                <a:latin typeface="+mn-lt"/>
              </a:rPr>
              <a:t>, ensure change with your own cloud configuration.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92A46-2F94-FFD3-59C9-FFF0423D0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0963B9-C9E9-DEB8-8674-8007BCFDE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143" y="2354044"/>
            <a:ext cx="9514114" cy="214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73214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Boho">
      <a:dk1>
        <a:sysClr val="windowText" lastClr="000000"/>
      </a:dk1>
      <a:lt1>
        <a:sysClr val="window" lastClr="FFFFFF"/>
      </a:lt1>
      <a:dk2>
        <a:srgbClr val="323232"/>
      </a:dk2>
      <a:lt2>
        <a:srgbClr val="F4F1EF"/>
      </a:lt2>
      <a:accent1>
        <a:srgbClr val="8F4F58"/>
      </a:accent1>
      <a:accent2>
        <a:srgbClr val="D09182"/>
      </a:accent2>
      <a:accent3>
        <a:srgbClr val="C7A085"/>
      </a:accent3>
      <a:accent4>
        <a:srgbClr val="ADA085"/>
      </a:accent4>
      <a:accent5>
        <a:srgbClr val="5F787F"/>
      </a:accent5>
      <a:accent6>
        <a:srgbClr val="5A6768"/>
      </a:accent6>
      <a:hlink>
        <a:srgbClr val="A25872"/>
      </a:hlink>
      <a:folHlink>
        <a:srgbClr val="667A7E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20AD0CF-41C9-4CE6-A693-309F7D7F223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EAED9DC7-5694-42C0-9E34-6DDAF90165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E2E9C82-64B6-4F9A-A148-8AB14CA8241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{8E677ADD-216C-4558-8DD9-A833842EA7BD}tf56081997_win32</Template>
  <TotalTime>20</TotalTime>
  <Words>165</Words>
  <Application>Microsoft Office PowerPoint</Application>
  <PresentationFormat>Widescreen</PresentationFormat>
  <Paragraphs>46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Avenir Next LT Pro</vt:lpstr>
      <vt:lpstr>Calibri</vt:lpstr>
      <vt:lpstr>Modern Love</vt:lpstr>
      <vt:lpstr>BohemianVTI</vt:lpstr>
      <vt:lpstr>Part 2: Data Streaming with Kafka</vt:lpstr>
      <vt:lpstr>Register Confluent Platform </vt:lpstr>
      <vt:lpstr>Download Confluent ZIP Files</vt:lpstr>
      <vt:lpstr>Extract Confluent files, place as u want</vt:lpstr>
      <vt:lpstr>After that back to Confluent Platform and create topic, ive already create named sensor-data</vt:lpstr>
      <vt:lpstr>Install Ubuntu for WSL Terminal, and u need configure it </vt:lpstr>
      <vt:lpstr>After that move into confluent directory mine is on D </vt:lpstr>
      <vt:lpstr>Install Java JDK because confluent need run with java</vt:lpstr>
      <vt:lpstr>Before Run Rest Proxy u need create ccloud-kafka-rest.properties, ensure change with your own cloud configuration.</vt:lpstr>
      <vt:lpstr>Run Rest Proxy</vt:lpstr>
      <vt:lpstr>Heres my Node flow</vt:lpstr>
      <vt:lpstr>If both integration work, the output will be like this node red sending POST data to kafka</vt:lpstr>
      <vt:lpstr>Message History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LAPTOP RUMAH</dc:creator>
  <cp:lastModifiedBy>LAPTOP RUMAH</cp:lastModifiedBy>
  <cp:revision>5</cp:revision>
  <dcterms:created xsi:type="dcterms:W3CDTF">2024-11-26T14:56:37Z</dcterms:created>
  <dcterms:modified xsi:type="dcterms:W3CDTF">2024-11-27T08:47:38Z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