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63B"/>
    <a:srgbClr val="F2F2F2"/>
    <a:srgbClr val="CA2A31"/>
    <a:srgbClr val="E03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118225"/>
          </a:xfrm>
          <a:custGeom>
            <a:avLst/>
            <a:gdLst/>
            <a:ahLst/>
            <a:cxnLst/>
            <a:rect l="l" t="t" r="r" b="b"/>
            <a:pathLst>
              <a:path w="20104100" h="6118225">
                <a:moveTo>
                  <a:pt x="0" y="6118190"/>
                </a:moveTo>
                <a:lnTo>
                  <a:pt x="20104099" y="6118190"/>
                </a:lnTo>
                <a:lnTo>
                  <a:pt x="20104099" y="0"/>
                </a:lnTo>
                <a:lnTo>
                  <a:pt x="0" y="0"/>
                </a:lnTo>
                <a:lnTo>
                  <a:pt x="0" y="6118190"/>
                </a:lnTo>
                <a:close/>
              </a:path>
            </a:pathLst>
          </a:custGeom>
          <a:solidFill>
            <a:srgbClr val="009AE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617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617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617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9465" y="1951638"/>
            <a:ext cx="8225169" cy="82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0617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42607" y="10533517"/>
            <a:ext cx="520065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9158" y="2357915"/>
            <a:ext cx="8225169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Welcome </a:t>
            </a:r>
            <a:r>
              <a:rPr spc="10" dirty="0"/>
              <a:t>To</a:t>
            </a:r>
            <a:r>
              <a:rPr spc="-70" dirty="0"/>
              <a:t> </a:t>
            </a:r>
            <a:r>
              <a:rPr lang="en-US" spc="10" dirty="0" err="1"/>
              <a:t>ClassLive</a:t>
            </a:r>
            <a:endParaRPr spc="10" dirty="0"/>
          </a:p>
        </p:txBody>
      </p:sp>
      <p:sp>
        <p:nvSpPr>
          <p:cNvPr id="4" name="object 4"/>
          <p:cNvSpPr/>
          <p:nvPr/>
        </p:nvSpPr>
        <p:spPr>
          <a:xfrm>
            <a:off x="9412932" y="4283075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447" y="0"/>
                </a:lnTo>
              </a:path>
            </a:pathLst>
          </a:custGeom>
          <a:ln w="57150">
            <a:solidFill>
              <a:srgbClr val="E0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0347" y="3388250"/>
            <a:ext cx="121627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50" spc="10" dirty="0" err="1">
                <a:solidFill>
                  <a:srgbClr val="4E5A66"/>
                </a:solidFill>
                <a:latin typeface="Arial"/>
                <a:cs typeface="Arial"/>
              </a:rPr>
              <a:t>ClassLive</a:t>
            </a:r>
            <a:r>
              <a:rPr sz="2450" spc="10" dirty="0">
                <a:solidFill>
                  <a:srgbClr val="4E5A66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4E5A66"/>
                </a:solidFill>
                <a:latin typeface="Arial"/>
                <a:cs typeface="Arial"/>
              </a:rPr>
              <a:t>is </a:t>
            </a:r>
            <a:r>
              <a:rPr sz="2450" spc="10" dirty="0">
                <a:solidFill>
                  <a:srgbClr val="4E5A66"/>
                </a:solidFill>
                <a:latin typeface="Arial"/>
                <a:cs typeface="Arial"/>
              </a:rPr>
              <a:t>web conferencing system designed </a:t>
            </a:r>
            <a:r>
              <a:rPr sz="2450" spc="5" dirty="0">
                <a:solidFill>
                  <a:srgbClr val="4E5A66"/>
                </a:solidFill>
                <a:latin typeface="Arial"/>
                <a:cs typeface="Arial"/>
              </a:rPr>
              <a:t>for </a:t>
            </a:r>
            <a:r>
              <a:rPr sz="2450" spc="10" dirty="0">
                <a:solidFill>
                  <a:srgbClr val="4E5A66"/>
                </a:solidFill>
                <a:latin typeface="Arial"/>
                <a:cs typeface="Arial"/>
              </a:rPr>
              <a:t>online</a:t>
            </a:r>
            <a:r>
              <a:rPr sz="2450" spc="-35" dirty="0">
                <a:solidFill>
                  <a:srgbClr val="4E5A66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4E5A66"/>
                </a:solidFill>
                <a:latin typeface="Arial"/>
                <a:cs typeface="Arial"/>
              </a:rPr>
              <a:t>learning</a:t>
            </a:r>
            <a:endParaRPr sz="2450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22F312-2A5A-4A85-8EE5-3DEBD94F1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42" y="913946"/>
            <a:ext cx="1219200" cy="12192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AA4F5CC5-C056-4DF6-BB43-3B13DAE29695}"/>
              </a:ext>
            </a:extLst>
          </p:cNvPr>
          <p:cNvGrpSpPr/>
          <p:nvPr/>
        </p:nvGrpSpPr>
        <p:grpSpPr>
          <a:xfrm>
            <a:off x="1030604" y="5127739"/>
            <a:ext cx="18042277" cy="4794136"/>
            <a:chOff x="1030604" y="4564121"/>
            <a:chExt cx="18042277" cy="4794136"/>
          </a:xfrm>
        </p:grpSpPr>
        <p:sp>
          <p:nvSpPr>
            <p:cNvPr id="5" name="object 5"/>
            <p:cNvSpPr/>
            <p:nvPr/>
          </p:nvSpPr>
          <p:spPr>
            <a:xfrm>
              <a:off x="1030604" y="4564121"/>
              <a:ext cx="18042277" cy="4794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2745" y="6548249"/>
              <a:ext cx="541440" cy="843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2293" y="4736409"/>
              <a:ext cx="17658080" cy="4409440"/>
            </a:xfrm>
            <a:custGeom>
              <a:avLst/>
              <a:gdLst/>
              <a:ahLst/>
              <a:cxnLst/>
              <a:rect l="l" t="t" r="r" b="b"/>
              <a:pathLst>
                <a:path w="17658080" h="4409440">
                  <a:moveTo>
                    <a:pt x="17657786" y="0"/>
                  </a:moveTo>
                  <a:lnTo>
                    <a:pt x="0" y="0"/>
                  </a:lnTo>
                  <a:lnTo>
                    <a:pt x="0" y="4408975"/>
                  </a:lnTo>
                  <a:lnTo>
                    <a:pt x="17657786" y="4408975"/>
                  </a:lnTo>
                  <a:lnTo>
                    <a:pt x="17657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913514" y="5385083"/>
              <a:ext cx="648970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CHAT</a:t>
              </a:r>
              <a:endParaRPr sz="165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913514" y="5818577"/>
              <a:ext cx="2591435" cy="5681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Send public </a:t>
              </a:r>
              <a:r>
                <a:rPr sz="1800" spc="40" dirty="0">
                  <a:solidFill>
                    <a:srgbClr val="504E4E"/>
                  </a:solidFill>
                  <a:latin typeface="Arial"/>
                  <a:cs typeface="Arial"/>
                </a:rPr>
                <a:t>and</a:t>
              </a:r>
              <a:r>
                <a:rPr sz="1800" spc="170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private</a:t>
              </a:r>
              <a:r>
                <a:rPr lang="en-US" spc="55" dirty="0">
                  <a:solidFill>
                    <a:srgbClr val="504E4E"/>
                  </a:solidFill>
                  <a:latin typeface="Arial"/>
                  <a:cs typeface="Arial"/>
                </a:rPr>
                <a:t> messages.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029724" y="5385083"/>
              <a:ext cx="1203960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WEBCAMS</a:t>
              </a:r>
              <a:endParaRPr sz="1650" dirty="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029724" y="5818577"/>
              <a:ext cx="2360930" cy="3022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spc="40" dirty="0">
                  <a:solidFill>
                    <a:srgbClr val="504E4E"/>
                  </a:solidFill>
                  <a:latin typeface="Arial"/>
                  <a:cs typeface="Arial"/>
                </a:rPr>
                <a:t>Hold </a:t>
              </a: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visual</a:t>
              </a:r>
              <a:r>
                <a:rPr sz="1800" spc="13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meetings.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1407685" y="5385083"/>
              <a:ext cx="753110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AUDIO</a:t>
              </a:r>
              <a:endParaRPr sz="1650" dirty="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1407685" y="5818577"/>
              <a:ext cx="2719705" cy="5681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800" spc="50" dirty="0">
                  <a:solidFill>
                    <a:srgbClr val="504E4E"/>
                  </a:solidFill>
                  <a:latin typeface="Arial"/>
                  <a:cs typeface="Arial"/>
                </a:rPr>
                <a:t>Communicate </a:t>
              </a: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using</a:t>
              </a:r>
              <a:r>
                <a:rPr sz="1800" spc="18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high</a:t>
              </a:r>
              <a:r>
                <a:rPr lang="en-US" sz="1800" spc="5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lang="en-US" spc="45" dirty="0">
                  <a:solidFill>
                    <a:srgbClr val="504E4E"/>
                  </a:solidFill>
                  <a:latin typeface="Arial"/>
                  <a:cs typeface="Arial"/>
                </a:rPr>
                <a:t>quality</a:t>
              </a:r>
              <a:r>
                <a:rPr lang="en-US" spc="55" dirty="0">
                  <a:solidFill>
                    <a:srgbClr val="504E4E"/>
                  </a:solidFill>
                  <a:latin typeface="Arial"/>
                  <a:cs typeface="Arial"/>
                </a:rPr>
                <a:t> audio.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5523894" y="5385083"/>
              <a:ext cx="880110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EMOJIS</a:t>
              </a:r>
              <a:endParaRPr sz="1650" dirty="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5523894" y="5818577"/>
              <a:ext cx="1910080" cy="3022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spc="50" dirty="0">
                  <a:solidFill>
                    <a:srgbClr val="504E4E"/>
                  </a:solidFill>
                  <a:latin typeface="Arial"/>
                  <a:cs typeface="Arial"/>
                </a:rPr>
                <a:t>Express</a:t>
              </a:r>
              <a:r>
                <a:rPr sz="1800" spc="3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yourself.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913514" y="7332667"/>
              <a:ext cx="2207895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65" dirty="0">
                  <a:solidFill>
                    <a:srgbClr val="24262C"/>
                  </a:solidFill>
                  <a:latin typeface="Arial"/>
                  <a:cs typeface="Arial"/>
                </a:rPr>
                <a:t>BREAKOUT</a:t>
              </a:r>
              <a:r>
                <a:rPr sz="1650" b="1" spc="125" dirty="0">
                  <a:solidFill>
                    <a:srgbClr val="24262C"/>
                  </a:solidFill>
                  <a:latin typeface="Arial"/>
                  <a:cs typeface="Arial"/>
                </a:rPr>
                <a:t> </a:t>
              </a: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ROOMS</a:t>
              </a:r>
              <a:endParaRPr sz="1650" dirty="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913514" y="7717996"/>
              <a:ext cx="2694940" cy="893834"/>
            </a:xfrm>
            <a:prstGeom prst="rect">
              <a:avLst/>
            </a:prstGeom>
          </p:spPr>
          <p:txBody>
            <a:bodyPr vert="horz" wrap="square" lIns="0" tIns="622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90"/>
                </a:spcBef>
              </a:pP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Group users</a:t>
              </a:r>
              <a:r>
                <a:rPr sz="1800" spc="160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into</a:t>
              </a:r>
              <a:r>
                <a:rPr lang="en-US" sz="1800" spc="5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0" dirty="0">
                  <a:solidFill>
                    <a:srgbClr val="504E4E"/>
                  </a:solidFill>
                  <a:latin typeface="Arial"/>
                  <a:cs typeface="Arial"/>
                </a:rPr>
                <a:t>breakout </a:t>
              </a: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rooms </a:t>
              </a:r>
              <a:r>
                <a:rPr sz="1800" spc="40" dirty="0">
                  <a:solidFill>
                    <a:srgbClr val="504E4E"/>
                  </a:solidFill>
                  <a:latin typeface="Arial"/>
                  <a:cs typeface="Arial"/>
                </a:rPr>
                <a:t>for </a:t>
              </a:r>
              <a:r>
                <a:rPr sz="1800" spc="60" dirty="0">
                  <a:solidFill>
                    <a:srgbClr val="504E4E"/>
                  </a:solidFill>
                  <a:latin typeface="Arial"/>
                  <a:cs typeface="Arial"/>
                </a:rPr>
                <a:t>team</a:t>
              </a:r>
              <a:r>
                <a:rPr lang="en-US" sz="1800" spc="60" dirty="0">
                  <a:solidFill>
                    <a:srgbClr val="504E4E"/>
                  </a:solidFill>
                  <a:latin typeface="Arial"/>
                  <a:cs typeface="Arial"/>
                </a:rPr>
                <a:t> 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collaboration.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029724" y="7332667"/>
              <a:ext cx="1029969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POLLING</a:t>
              </a:r>
              <a:endParaRPr sz="1650" dirty="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029724" y="7766162"/>
              <a:ext cx="2649220" cy="3022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spc="40" dirty="0">
                  <a:solidFill>
                    <a:srgbClr val="504E4E"/>
                  </a:solidFill>
                  <a:latin typeface="Arial"/>
                  <a:cs typeface="Arial"/>
                </a:rPr>
                <a:t>Poll your </a:t>
              </a: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users</a:t>
              </a:r>
              <a:r>
                <a:rPr sz="1800" spc="204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anytime.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07685" y="7332667"/>
              <a:ext cx="2068830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65" dirty="0">
                  <a:solidFill>
                    <a:srgbClr val="24262C"/>
                  </a:solidFill>
                  <a:latin typeface="Arial"/>
                  <a:cs typeface="Arial"/>
                </a:rPr>
                <a:t>SCREEN</a:t>
              </a:r>
              <a:r>
                <a:rPr sz="1650" b="1" spc="105" dirty="0">
                  <a:solidFill>
                    <a:srgbClr val="24262C"/>
                  </a:solidFill>
                  <a:latin typeface="Arial"/>
                  <a:cs typeface="Arial"/>
                </a:rPr>
                <a:t> </a:t>
              </a: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SHARING</a:t>
              </a:r>
              <a:endParaRPr sz="165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1407685" y="7766162"/>
              <a:ext cx="2096135" cy="3022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Share </a:t>
              </a:r>
              <a:r>
                <a:rPr sz="1800" spc="40" dirty="0">
                  <a:solidFill>
                    <a:srgbClr val="504E4E"/>
                  </a:solidFill>
                  <a:latin typeface="Arial"/>
                  <a:cs typeface="Arial"/>
                </a:rPr>
                <a:t>your</a:t>
              </a:r>
              <a:r>
                <a:rPr sz="1800" spc="120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55" dirty="0">
                  <a:solidFill>
                    <a:srgbClr val="504E4E"/>
                  </a:solidFill>
                  <a:latin typeface="Arial"/>
                  <a:cs typeface="Arial"/>
                </a:rPr>
                <a:t>screen.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5523894" y="7332667"/>
              <a:ext cx="3048635" cy="2768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50" b="1" spc="70" dirty="0">
                  <a:solidFill>
                    <a:srgbClr val="24262C"/>
                  </a:solidFill>
                  <a:latin typeface="Arial"/>
                  <a:cs typeface="Arial"/>
                </a:rPr>
                <a:t>MULTI-USER</a:t>
              </a:r>
              <a:r>
                <a:rPr sz="1650" b="1" spc="204" dirty="0">
                  <a:solidFill>
                    <a:srgbClr val="24262C"/>
                  </a:solidFill>
                  <a:latin typeface="Arial"/>
                  <a:cs typeface="Arial"/>
                </a:rPr>
                <a:t> </a:t>
              </a:r>
              <a:r>
                <a:rPr sz="1650" b="1" spc="75" dirty="0">
                  <a:solidFill>
                    <a:srgbClr val="24262C"/>
                  </a:solidFill>
                  <a:latin typeface="Arial"/>
                  <a:cs typeface="Arial"/>
                </a:rPr>
                <a:t>WHITEBOARD</a:t>
              </a:r>
              <a:endParaRPr sz="165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5523894" y="7766162"/>
              <a:ext cx="1633855" cy="3022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spc="45" dirty="0">
                  <a:solidFill>
                    <a:srgbClr val="504E4E"/>
                  </a:solidFill>
                  <a:latin typeface="Arial"/>
                  <a:cs typeface="Arial"/>
                </a:rPr>
                <a:t>Draw</a:t>
              </a:r>
              <a:r>
                <a:rPr sz="1800" spc="35" dirty="0">
                  <a:solidFill>
                    <a:srgbClr val="504E4E"/>
                  </a:solidFill>
                  <a:latin typeface="Arial"/>
                  <a:cs typeface="Arial"/>
                </a:rPr>
                <a:t> </a:t>
              </a:r>
              <a:r>
                <a:rPr sz="1800" spc="60" dirty="0">
                  <a:solidFill>
                    <a:srgbClr val="504E4E"/>
                  </a:solidFill>
                  <a:latin typeface="Arial"/>
                  <a:cs typeface="Arial"/>
                </a:rPr>
                <a:t>together.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EAFA94-647E-4872-AC6F-21A8C5DAEC50}"/>
                </a:ext>
              </a:extLst>
            </p:cNvPr>
            <p:cNvSpPr/>
            <p:nvPr/>
          </p:nvSpPr>
          <p:spPr>
            <a:xfrm>
              <a:off x="1883352" y="5290071"/>
              <a:ext cx="830766" cy="83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Chat">
              <a:extLst>
                <a:ext uri="{FF2B5EF4-FFF2-40B4-BE49-F238E27FC236}">
                  <a16:creationId xmlns:a16="http://schemas.microsoft.com/office/drawing/2014/main" id="{2B550ED7-08CC-4EA9-A8F2-634D2290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67129" y="5475832"/>
              <a:ext cx="459243" cy="45924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82F43D-8CE2-4C8B-A982-96B8D46B28C5}"/>
                </a:ext>
              </a:extLst>
            </p:cNvPr>
            <p:cNvSpPr/>
            <p:nvPr/>
          </p:nvSpPr>
          <p:spPr>
            <a:xfrm>
              <a:off x="6011803" y="5290071"/>
              <a:ext cx="830766" cy="83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Web cam">
              <a:extLst>
                <a:ext uri="{FF2B5EF4-FFF2-40B4-BE49-F238E27FC236}">
                  <a16:creationId xmlns:a16="http://schemas.microsoft.com/office/drawing/2014/main" id="{83C015C4-5B74-483B-8F68-DC7B69D0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71913" y="5451464"/>
              <a:ext cx="507978" cy="507978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5487DF-69AD-4913-9571-572E4013B61A}"/>
                </a:ext>
              </a:extLst>
            </p:cNvPr>
            <p:cNvSpPr/>
            <p:nvPr/>
          </p:nvSpPr>
          <p:spPr>
            <a:xfrm>
              <a:off x="10371774" y="5290070"/>
              <a:ext cx="841403" cy="841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Radio microphone">
              <a:extLst>
                <a:ext uri="{FF2B5EF4-FFF2-40B4-BE49-F238E27FC236}">
                  <a16:creationId xmlns:a16="http://schemas.microsoft.com/office/drawing/2014/main" id="{A3C2CAC7-8733-4CAE-8D67-812B6EB0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74422" y="5490079"/>
              <a:ext cx="438710" cy="438710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D7586D-894C-4761-A445-EDAB1E45E416}"/>
                </a:ext>
              </a:extLst>
            </p:cNvPr>
            <p:cNvSpPr/>
            <p:nvPr/>
          </p:nvSpPr>
          <p:spPr>
            <a:xfrm>
              <a:off x="14544647" y="5284751"/>
              <a:ext cx="841403" cy="841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nglasses face with no fill">
              <a:extLst>
                <a:ext uri="{FF2B5EF4-FFF2-40B4-BE49-F238E27FC236}">
                  <a16:creationId xmlns:a16="http://schemas.microsoft.com/office/drawing/2014/main" id="{855CAAB2-D7DA-4DC5-959E-350CF72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733109" y="5473213"/>
              <a:ext cx="464478" cy="464478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62D5E4-4686-41E6-BB56-9843DDFE5AE7}"/>
                </a:ext>
              </a:extLst>
            </p:cNvPr>
            <p:cNvSpPr/>
            <p:nvPr/>
          </p:nvSpPr>
          <p:spPr>
            <a:xfrm>
              <a:off x="1883352" y="7251673"/>
              <a:ext cx="830766" cy="83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34D97C-28EF-4D30-947C-8B45E1ABA184}"/>
                </a:ext>
              </a:extLst>
            </p:cNvPr>
            <p:cNvSpPr/>
            <p:nvPr/>
          </p:nvSpPr>
          <p:spPr>
            <a:xfrm>
              <a:off x="6011803" y="7251673"/>
              <a:ext cx="830766" cy="83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990350-C4F1-4F93-B905-1E1E784A5B23}"/>
                </a:ext>
              </a:extLst>
            </p:cNvPr>
            <p:cNvSpPr/>
            <p:nvPr/>
          </p:nvSpPr>
          <p:spPr>
            <a:xfrm>
              <a:off x="10371774" y="7251672"/>
              <a:ext cx="841403" cy="841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70F45B0-5DCD-4212-9D35-DC39CF51DE7D}"/>
                </a:ext>
              </a:extLst>
            </p:cNvPr>
            <p:cNvSpPr/>
            <p:nvPr/>
          </p:nvSpPr>
          <p:spPr>
            <a:xfrm>
              <a:off x="14544647" y="7246353"/>
              <a:ext cx="841403" cy="841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34F9289-70E8-4C9D-A994-1E2024EEB33C}"/>
                </a:ext>
              </a:extLst>
            </p:cNvPr>
            <p:cNvGrpSpPr/>
            <p:nvPr/>
          </p:nvGrpSpPr>
          <p:grpSpPr>
            <a:xfrm>
              <a:off x="2076826" y="7416453"/>
              <a:ext cx="449546" cy="490952"/>
              <a:chOff x="1926896" y="7391250"/>
              <a:chExt cx="1056676" cy="1154002"/>
            </a:xfrm>
            <a:solidFill>
              <a:srgbClr val="29363B"/>
            </a:solidFill>
          </p:grpSpPr>
          <p:pic>
            <p:nvPicPr>
              <p:cNvPr id="58" name="Graphic 57" descr="Browser window">
                <a:extLst>
                  <a:ext uri="{FF2B5EF4-FFF2-40B4-BE49-F238E27FC236}">
                    <a16:creationId xmlns:a16="http://schemas.microsoft.com/office/drawing/2014/main" id="{CBD4281E-1400-4933-AD3A-DC0A614B4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926896" y="73912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phic 58" descr="Browser window">
                <a:extLst>
                  <a:ext uri="{FF2B5EF4-FFF2-40B4-BE49-F238E27FC236}">
                    <a16:creationId xmlns:a16="http://schemas.microsoft.com/office/drawing/2014/main" id="{5DD97E83-99A1-43C3-9800-DDC6C721D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69172" y="763085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A82A8F-AD11-4DC4-86D4-CF93F03FFF86}"/>
                </a:ext>
              </a:extLst>
            </p:cNvPr>
            <p:cNvSpPr/>
            <p:nvPr/>
          </p:nvSpPr>
          <p:spPr>
            <a:xfrm>
              <a:off x="2200666" y="7650927"/>
              <a:ext cx="262393" cy="1239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Graphic 62" descr="Teacher">
              <a:extLst>
                <a:ext uri="{FF2B5EF4-FFF2-40B4-BE49-F238E27FC236}">
                  <a16:creationId xmlns:a16="http://schemas.microsoft.com/office/drawing/2014/main" id="{6E8FC1D2-97A2-4F8D-BAD5-7A5E88BE1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690989" y="7383524"/>
              <a:ext cx="556811" cy="556811"/>
            </a:xfrm>
            <a:prstGeom prst="rect">
              <a:avLst/>
            </a:prstGeom>
          </p:spPr>
        </p:pic>
        <p:pic>
          <p:nvPicPr>
            <p:cNvPr id="65" name="Graphic 64" descr="Monitor">
              <a:extLst>
                <a:ext uri="{FF2B5EF4-FFF2-40B4-BE49-F238E27FC236}">
                  <a16:creationId xmlns:a16="http://schemas.microsoft.com/office/drawing/2014/main" id="{B898D4DD-917A-4CDE-9F90-3E58009A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46716" y="7436727"/>
              <a:ext cx="503608" cy="503608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4D4912E3-35CE-43DD-91E9-EEA63D21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243323" y="7483475"/>
              <a:ext cx="361262" cy="361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7451725" y="10455275"/>
            <a:ext cx="52006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spc="-10" dirty="0">
                <a:latin typeface="Roboto" panose="02000000000000000000" pitchFamily="2" charset="0"/>
                <a:ea typeface="Roboto" panose="02000000000000000000" pitchFamily="2" charset="0"/>
              </a:rPr>
              <a:t>slide </a:t>
            </a:r>
            <a:r>
              <a:rPr spc="15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spc="10" dirty="0">
                <a:latin typeface="Roboto" panose="02000000000000000000" pitchFamily="2" charset="0"/>
                <a:ea typeface="Roboto" panose="02000000000000000000" pitchFamily="2" charset="0"/>
              </a:rPr>
              <a:t>blank for</a:t>
            </a: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pc="25" dirty="0">
                <a:latin typeface="Roboto" panose="02000000000000000000" pitchFamily="2" charset="0"/>
                <a:ea typeface="Roboto" panose="02000000000000000000" pitchFamily="2" charset="0"/>
              </a:rPr>
              <a:t>whiteboard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C7A14E5-A7FE-4C2F-8383-908BF4A150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451725" y="10455275"/>
            <a:ext cx="52006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spc="-10" dirty="0">
                <a:latin typeface="Roboto" panose="02000000000000000000" pitchFamily="2" charset="0"/>
                <a:ea typeface="Roboto" panose="02000000000000000000" pitchFamily="2" charset="0"/>
              </a:rPr>
              <a:t>slide </a:t>
            </a:r>
            <a:r>
              <a:rPr spc="15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spc="10" dirty="0">
                <a:latin typeface="Roboto" panose="02000000000000000000" pitchFamily="2" charset="0"/>
                <a:ea typeface="Roboto" panose="02000000000000000000" pitchFamily="2" charset="0"/>
              </a:rPr>
              <a:t>blank for</a:t>
            </a: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pc="25" dirty="0">
                <a:latin typeface="Roboto" panose="02000000000000000000" pitchFamily="2" charset="0"/>
                <a:ea typeface="Roboto" panose="02000000000000000000" pitchFamily="2" charset="0"/>
              </a:rPr>
              <a:t>whiteboard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C03B9F2-BAB8-416E-BA79-6D423E3C21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451725" y="10455275"/>
            <a:ext cx="52006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spc="-10" dirty="0">
                <a:latin typeface="Roboto" panose="02000000000000000000" pitchFamily="2" charset="0"/>
                <a:ea typeface="Roboto" panose="02000000000000000000" pitchFamily="2" charset="0"/>
              </a:rPr>
              <a:t>slide </a:t>
            </a:r>
            <a:r>
              <a:rPr spc="15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spc="10" dirty="0">
                <a:latin typeface="Roboto" panose="02000000000000000000" pitchFamily="2" charset="0"/>
                <a:ea typeface="Roboto" panose="02000000000000000000" pitchFamily="2" charset="0"/>
              </a:rPr>
              <a:t>blank for</a:t>
            </a: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pc="25" dirty="0">
                <a:latin typeface="Roboto" panose="02000000000000000000" pitchFamily="2" charset="0"/>
                <a:ea typeface="Roboto" panose="02000000000000000000" pitchFamily="2" charset="0"/>
              </a:rPr>
              <a:t>whiteboard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C16C309-CF5D-456F-9325-1B9489933F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451725" y="10455275"/>
            <a:ext cx="52006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spc="-10" dirty="0">
                <a:latin typeface="Roboto" panose="02000000000000000000" pitchFamily="2" charset="0"/>
                <a:ea typeface="Roboto" panose="02000000000000000000" pitchFamily="2" charset="0"/>
              </a:rPr>
              <a:t>slide </a:t>
            </a:r>
            <a:r>
              <a:rPr spc="15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spc="10" dirty="0">
                <a:latin typeface="Roboto" panose="02000000000000000000" pitchFamily="2" charset="0"/>
                <a:ea typeface="Roboto" panose="02000000000000000000" pitchFamily="2" charset="0"/>
              </a:rPr>
              <a:t>blank for</a:t>
            </a: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pc="25" dirty="0">
                <a:latin typeface="Roboto" panose="02000000000000000000" pitchFamily="2" charset="0"/>
                <a:ea typeface="Roboto" panose="02000000000000000000" pitchFamily="2" charset="0"/>
              </a:rPr>
              <a:t>whiteboard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EAF17F1-5432-4AFE-A2D3-90C6C617A3A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451725" y="10455275"/>
            <a:ext cx="52006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spc="-10" dirty="0">
                <a:latin typeface="Roboto" panose="02000000000000000000" pitchFamily="2" charset="0"/>
                <a:ea typeface="Roboto" panose="02000000000000000000" pitchFamily="2" charset="0"/>
              </a:rPr>
              <a:t>slide </a:t>
            </a:r>
            <a:r>
              <a:rPr spc="15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spc="10" dirty="0">
                <a:latin typeface="Roboto" panose="02000000000000000000" pitchFamily="2" charset="0"/>
                <a:ea typeface="Roboto" panose="02000000000000000000" pitchFamily="2" charset="0"/>
              </a:rPr>
              <a:t>blank for</a:t>
            </a:r>
            <a:r>
              <a:rPr spc="-25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pc="25" dirty="0">
                <a:latin typeface="Roboto" panose="02000000000000000000" pitchFamily="2" charset="0"/>
                <a:ea typeface="Roboto" panose="02000000000000000000" pitchFamily="2" charset="0"/>
              </a:rPr>
              <a:t>whiteboard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93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Welcome To ClassLive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ClassLive</dc:title>
  <dc:creator>Rashedul Hussain Tapu</dc:creator>
  <cp:lastModifiedBy>Rashedul Hussain Tapu</cp:lastModifiedBy>
  <cp:revision>4</cp:revision>
  <dcterms:created xsi:type="dcterms:W3CDTF">2020-03-31T11:41:36Z</dcterms:created>
  <dcterms:modified xsi:type="dcterms:W3CDTF">2020-03-31T12:15:07Z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2020-03-31T00:00:00Z</vt:filetime>
  </property>
</Properties>
</file>