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6"/>
  </p:notesMasterIdLst>
  <p:sldIdLst>
    <p:sldId id="256" r:id="rId2"/>
    <p:sldId id="295" r:id="rId3"/>
    <p:sldId id="258" r:id="rId4"/>
    <p:sldId id="259" r:id="rId5"/>
    <p:sldId id="260" r:id="rId6"/>
    <p:sldId id="285" r:id="rId7"/>
    <p:sldId id="286" r:id="rId8"/>
    <p:sldId id="288" r:id="rId9"/>
    <p:sldId id="289" r:id="rId10"/>
    <p:sldId id="290" r:id="rId11"/>
    <p:sldId id="292" r:id="rId12"/>
    <p:sldId id="293" r:id="rId13"/>
    <p:sldId id="294" r:id="rId14"/>
    <p:sldId id="284" r:id="rId15"/>
  </p:sldIdLst>
  <p:sldSz cx="9144000" cy="5143500" type="screen16x9"/>
  <p:notesSz cx="6858000" cy="9144000"/>
  <p:embeddedFontLst>
    <p:embeddedFont>
      <p:font typeface="Didact Gothic" panose="020B0604020202020204" charset="0"/>
      <p:regular r:id="rId17"/>
    </p:embeddedFont>
    <p:embeddedFont>
      <p:font typeface="Julius Sans One" panose="020B0604020202020204" charset="0"/>
      <p:regular r:id="rId18"/>
    </p:embeddedFont>
    <p:embeddedFont>
      <p:font typeface="Questrial" panose="020B060402020202020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464">
          <p15:clr>
            <a:srgbClr val="9AA0A6"/>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864E57-C270-4ACB-9451-1F03DD5A686C}">
  <a:tblStyle styleId="{18864E57-C270-4ACB-9451-1F03DD5A68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907" y="62"/>
      </p:cViewPr>
      <p:guideLst>
        <p:guide pos="4464"/>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019589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8f4bd2034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8f4bd2034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7920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8f6f6f201e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8f6f6f201e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1854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a1249ffcf0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a1249ffcf0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8235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a1249ffcf0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a1249ffcf0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35112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a1249ffcf0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a1249ffcf0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742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a1249ffcf0_1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a1249ffcf0_1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9758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a1249ffcf0_1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a1249ffcf0_1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3367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8f6f6f201e_0_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8f6f6f201e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2236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8f6f6f201e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8f6f6f201e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386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9f2cce1ec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9f2cce1ec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6989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8f6f6f201e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8f6f6f201e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9156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a1249ffcf0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a1249ffcf0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148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8f6f6f201e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8f6f6f201e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8838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a1249ffcf0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a1249ffcf0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3817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5"/>
        </a:solidFill>
        <a:effectLst/>
      </p:bgPr>
    </p:bg>
    <p:spTree>
      <p:nvGrpSpPr>
        <p:cNvPr id="1" name="Shape 8"/>
        <p:cNvGrpSpPr/>
        <p:nvPr/>
      </p:nvGrpSpPr>
      <p:grpSpPr>
        <a:xfrm>
          <a:off x="0" y="0"/>
          <a:ext cx="0" cy="0"/>
          <a:chOff x="0" y="0"/>
          <a:chExt cx="0" cy="0"/>
        </a:xfrm>
      </p:grpSpPr>
      <p:sp>
        <p:nvSpPr>
          <p:cNvPr id="9" name="Google Shape;9;p2"/>
          <p:cNvSpPr/>
          <p:nvPr/>
        </p:nvSpPr>
        <p:spPr>
          <a:xfrm>
            <a:off x="-3537625" y="711975"/>
            <a:ext cx="7035600" cy="3277200"/>
          </a:xfrm>
          <a:prstGeom prst="triangle">
            <a:avLst>
              <a:gd name="adj" fmla="val 5000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1255025"/>
            <a:ext cx="4322700" cy="3891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034200" y="0"/>
            <a:ext cx="10867800" cy="5143500"/>
          </a:xfrm>
          <a:prstGeom prst="triangle">
            <a:avLst>
              <a:gd name="adj" fmla="val 4985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805750" y="2198675"/>
            <a:ext cx="4322700" cy="1508400"/>
          </a:xfrm>
          <a:prstGeom prst="rect">
            <a:avLst/>
          </a:prstGeom>
        </p:spPr>
        <p:txBody>
          <a:bodyPr spcFirstLastPara="1" wrap="square" lIns="91425" tIns="91425" rIns="91425" bIns="91425" anchor="ctr" anchorCtr="0">
            <a:noAutofit/>
          </a:bodyPr>
          <a:lstStyle>
            <a:lvl1pPr lvl="0" algn="r">
              <a:lnSpc>
                <a:spcPct val="90000"/>
              </a:lnSpc>
              <a:spcBef>
                <a:spcPts val="0"/>
              </a:spcBef>
              <a:spcAft>
                <a:spcPts val="0"/>
              </a:spcAft>
              <a:buClr>
                <a:schemeClr val="lt1"/>
              </a:buClr>
              <a:buSzPts val="4700"/>
              <a:buFont typeface="Julius Sans One"/>
              <a:buNone/>
              <a:defRPr sz="4000" b="1">
                <a:solidFill>
                  <a:schemeClr val="lt1"/>
                </a:solidFill>
                <a:latin typeface="Julius Sans One"/>
                <a:ea typeface="Julius Sans One"/>
                <a:cs typeface="Julius Sans One"/>
                <a:sym typeface="Julius Sans One"/>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299250" y="4154375"/>
            <a:ext cx="3829200" cy="248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lt1"/>
              </a:buClr>
              <a:buSzPts val="2800"/>
              <a:buFont typeface="Questrial"/>
              <a:buNone/>
              <a:defRPr sz="1400">
                <a:solidFill>
                  <a:schemeClr val="lt1"/>
                </a:solidFill>
                <a:latin typeface="Didact Gothic"/>
                <a:ea typeface="Didact Gothic"/>
                <a:cs typeface="Didact Gothic"/>
                <a:sym typeface="Didact Gothic"/>
              </a:defRPr>
            </a:lvl1pPr>
            <a:lvl2pPr lvl="1"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2pPr>
            <a:lvl3pPr lvl="2"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3pPr>
            <a:lvl4pPr lvl="3"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4pPr>
            <a:lvl5pPr lvl="4"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5pPr>
            <a:lvl6pPr lvl="5"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6pPr>
            <a:lvl7pPr lvl="6"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7pPr>
            <a:lvl8pPr lvl="7"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8pPr>
            <a:lvl9pPr lvl="8"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5"/>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784875" y="2098184"/>
            <a:ext cx="3423600" cy="862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3600"/>
              <a:buNone/>
              <a:defRPr sz="3400" b="1">
                <a:solidFill>
                  <a:schemeClr val="dk1"/>
                </a:solidFill>
              </a:defRPr>
            </a:lvl1pPr>
            <a:lvl2pPr lvl="1" algn="r" rtl="0">
              <a:spcBef>
                <a:spcPts val="0"/>
              </a:spcBef>
              <a:spcAft>
                <a:spcPts val="0"/>
              </a:spcAft>
              <a:buClr>
                <a:schemeClr val="dk1"/>
              </a:buClr>
              <a:buSzPts val="3600"/>
              <a:buNone/>
              <a:defRPr sz="3600" b="1">
                <a:solidFill>
                  <a:schemeClr val="dk1"/>
                </a:solidFill>
              </a:defRPr>
            </a:lvl2pPr>
            <a:lvl3pPr lvl="2" algn="r" rtl="0">
              <a:spcBef>
                <a:spcPts val="0"/>
              </a:spcBef>
              <a:spcAft>
                <a:spcPts val="0"/>
              </a:spcAft>
              <a:buClr>
                <a:schemeClr val="dk1"/>
              </a:buClr>
              <a:buSzPts val="3600"/>
              <a:buNone/>
              <a:defRPr sz="3600" b="1">
                <a:solidFill>
                  <a:schemeClr val="dk1"/>
                </a:solidFill>
              </a:defRPr>
            </a:lvl3pPr>
            <a:lvl4pPr lvl="3" algn="r" rtl="0">
              <a:spcBef>
                <a:spcPts val="0"/>
              </a:spcBef>
              <a:spcAft>
                <a:spcPts val="0"/>
              </a:spcAft>
              <a:buClr>
                <a:schemeClr val="dk1"/>
              </a:buClr>
              <a:buSzPts val="3600"/>
              <a:buNone/>
              <a:defRPr sz="3600" b="1">
                <a:solidFill>
                  <a:schemeClr val="dk1"/>
                </a:solidFill>
              </a:defRPr>
            </a:lvl4pPr>
            <a:lvl5pPr lvl="4" algn="r" rtl="0">
              <a:spcBef>
                <a:spcPts val="0"/>
              </a:spcBef>
              <a:spcAft>
                <a:spcPts val="0"/>
              </a:spcAft>
              <a:buClr>
                <a:schemeClr val="dk1"/>
              </a:buClr>
              <a:buSzPts val="3600"/>
              <a:buNone/>
              <a:defRPr sz="3600" b="1">
                <a:solidFill>
                  <a:schemeClr val="dk1"/>
                </a:solidFill>
              </a:defRPr>
            </a:lvl5pPr>
            <a:lvl6pPr lvl="5" algn="r" rtl="0">
              <a:spcBef>
                <a:spcPts val="0"/>
              </a:spcBef>
              <a:spcAft>
                <a:spcPts val="0"/>
              </a:spcAft>
              <a:buClr>
                <a:schemeClr val="dk1"/>
              </a:buClr>
              <a:buSzPts val="3600"/>
              <a:buNone/>
              <a:defRPr sz="3600" b="1">
                <a:solidFill>
                  <a:schemeClr val="dk1"/>
                </a:solidFill>
              </a:defRPr>
            </a:lvl6pPr>
            <a:lvl7pPr lvl="6" algn="r" rtl="0">
              <a:spcBef>
                <a:spcPts val="0"/>
              </a:spcBef>
              <a:spcAft>
                <a:spcPts val="0"/>
              </a:spcAft>
              <a:buClr>
                <a:schemeClr val="dk1"/>
              </a:buClr>
              <a:buSzPts val="3600"/>
              <a:buNone/>
              <a:defRPr sz="3600" b="1">
                <a:solidFill>
                  <a:schemeClr val="dk1"/>
                </a:solidFill>
              </a:defRPr>
            </a:lvl7pPr>
            <a:lvl8pPr lvl="7" algn="r" rtl="0">
              <a:spcBef>
                <a:spcPts val="0"/>
              </a:spcBef>
              <a:spcAft>
                <a:spcPts val="0"/>
              </a:spcAft>
              <a:buClr>
                <a:schemeClr val="dk1"/>
              </a:buClr>
              <a:buSzPts val="3600"/>
              <a:buNone/>
              <a:defRPr sz="3600" b="1">
                <a:solidFill>
                  <a:schemeClr val="dk1"/>
                </a:solidFill>
              </a:defRPr>
            </a:lvl8pPr>
            <a:lvl9pPr lvl="8" algn="r" rtl="0">
              <a:spcBef>
                <a:spcPts val="0"/>
              </a:spcBef>
              <a:spcAft>
                <a:spcPts val="0"/>
              </a:spcAft>
              <a:buClr>
                <a:schemeClr val="dk1"/>
              </a:buClr>
              <a:buSzPts val="3600"/>
              <a:buNone/>
              <a:defRPr sz="3600" b="1">
                <a:solidFill>
                  <a:schemeClr val="dk1"/>
                </a:solidFill>
              </a:defRPr>
            </a:lvl9pPr>
          </a:lstStyle>
          <a:p>
            <a:endParaRPr/>
          </a:p>
        </p:txBody>
      </p:sp>
      <p:sp>
        <p:nvSpPr>
          <p:cNvPr id="16" name="Google Shape;16;p3"/>
          <p:cNvSpPr txBox="1">
            <a:spLocks noGrp="1"/>
          </p:cNvSpPr>
          <p:nvPr>
            <p:ph type="title" idx="2" hasCustomPrompt="1"/>
          </p:nvPr>
        </p:nvSpPr>
        <p:spPr>
          <a:xfrm>
            <a:off x="5151175" y="1032009"/>
            <a:ext cx="3057300" cy="862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8000"/>
              <a:buNone/>
              <a:defRPr sz="8000" b="1">
                <a:solidFill>
                  <a:schemeClr val="dk1"/>
                </a:solidFill>
              </a:defRPr>
            </a:lvl1pPr>
            <a:lvl2pPr lvl="1" algn="r" rtl="0">
              <a:spcBef>
                <a:spcPts val="0"/>
              </a:spcBef>
              <a:spcAft>
                <a:spcPts val="0"/>
              </a:spcAft>
              <a:buClr>
                <a:schemeClr val="dk1"/>
              </a:buClr>
              <a:buSzPts val="8000"/>
              <a:buNone/>
              <a:defRPr sz="8000" b="1">
                <a:solidFill>
                  <a:schemeClr val="dk1"/>
                </a:solidFill>
              </a:defRPr>
            </a:lvl2pPr>
            <a:lvl3pPr lvl="2" algn="r" rtl="0">
              <a:spcBef>
                <a:spcPts val="0"/>
              </a:spcBef>
              <a:spcAft>
                <a:spcPts val="0"/>
              </a:spcAft>
              <a:buClr>
                <a:schemeClr val="dk1"/>
              </a:buClr>
              <a:buSzPts val="8000"/>
              <a:buNone/>
              <a:defRPr sz="8000" b="1">
                <a:solidFill>
                  <a:schemeClr val="dk1"/>
                </a:solidFill>
              </a:defRPr>
            </a:lvl3pPr>
            <a:lvl4pPr lvl="3" algn="r" rtl="0">
              <a:spcBef>
                <a:spcPts val="0"/>
              </a:spcBef>
              <a:spcAft>
                <a:spcPts val="0"/>
              </a:spcAft>
              <a:buClr>
                <a:schemeClr val="dk1"/>
              </a:buClr>
              <a:buSzPts val="8000"/>
              <a:buNone/>
              <a:defRPr sz="8000" b="1">
                <a:solidFill>
                  <a:schemeClr val="dk1"/>
                </a:solidFill>
              </a:defRPr>
            </a:lvl4pPr>
            <a:lvl5pPr lvl="4" algn="r" rtl="0">
              <a:spcBef>
                <a:spcPts val="0"/>
              </a:spcBef>
              <a:spcAft>
                <a:spcPts val="0"/>
              </a:spcAft>
              <a:buClr>
                <a:schemeClr val="dk1"/>
              </a:buClr>
              <a:buSzPts val="8000"/>
              <a:buNone/>
              <a:defRPr sz="8000" b="1">
                <a:solidFill>
                  <a:schemeClr val="dk1"/>
                </a:solidFill>
              </a:defRPr>
            </a:lvl5pPr>
            <a:lvl6pPr lvl="5" algn="r" rtl="0">
              <a:spcBef>
                <a:spcPts val="0"/>
              </a:spcBef>
              <a:spcAft>
                <a:spcPts val="0"/>
              </a:spcAft>
              <a:buClr>
                <a:schemeClr val="dk1"/>
              </a:buClr>
              <a:buSzPts val="8000"/>
              <a:buNone/>
              <a:defRPr sz="8000" b="1">
                <a:solidFill>
                  <a:schemeClr val="dk1"/>
                </a:solidFill>
              </a:defRPr>
            </a:lvl6pPr>
            <a:lvl7pPr lvl="6" algn="r" rtl="0">
              <a:spcBef>
                <a:spcPts val="0"/>
              </a:spcBef>
              <a:spcAft>
                <a:spcPts val="0"/>
              </a:spcAft>
              <a:buClr>
                <a:schemeClr val="dk1"/>
              </a:buClr>
              <a:buSzPts val="8000"/>
              <a:buNone/>
              <a:defRPr sz="8000" b="1">
                <a:solidFill>
                  <a:schemeClr val="dk1"/>
                </a:solidFill>
              </a:defRPr>
            </a:lvl7pPr>
            <a:lvl8pPr lvl="7" algn="r" rtl="0">
              <a:spcBef>
                <a:spcPts val="0"/>
              </a:spcBef>
              <a:spcAft>
                <a:spcPts val="0"/>
              </a:spcAft>
              <a:buClr>
                <a:schemeClr val="dk1"/>
              </a:buClr>
              <a:buSzPts val="8000"/>
              <a:buNone/>
              <a:defRPr sz="8000" b="1">
                <a:solidFill>
                  <a:schemeClr val="dk1"/>
                </a:solidFill>
              </a:defRPr>
            </a:lvl8pPr>
            <a:lvl9pPr lvl="8" algn="r" rtl="0">
              <a:spcBef>
                <a:spcPts val="0"/>
              </a:spcBef>
              <a:spcAft>
                <a:spcPts val="0"/>
              </a:spcAft>
              <a:buClr>
                <a:schemeClr val="dk1"/>
              </a:buClr>
              <a:buSzPts val="8000"/>
              <a:buNone/>
              <a:defRPr sz="8000" b="1">
                <a:solidFill>
                  <a:schemeClr val="dk1"/>
                </a:solidFill>
              </a:defRPr>
            </a:lvl9pPr>
          </a:lstStyle>
          <a:p>
            <a:r>
              <a:t>xx%</a:t>
            </a:r>
          </a:p>
        </p:txBody>
      </p:sp>
      <p:sp>
        <p:nvSpPr>
          <p:cNvPr id="17" name="Google Shape;17;p3"/>
          <p:cNvSpPr txBox="1">
            <a:spLocks noGrp="1"/>
          </p:cNvSpPr>
          <p:nvPr>
            <p:ph type="subTitle" idx="1"/>
          </p:nvPr>
        </p:nvSpPr>
        <p:spPr>
          <a:xfrm>
            <a:off x="6127050" y="3320300"/>
            <a:ext cx="2081400" cy="5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cxnSp>
        <p:nvCxnSpPr>
          <p:cNvPr id="18" name="Google Shape;18;p3"/>
          <p:cNvCxnSpPr/>
          <p:nvPr/>
        </p:nvCxnSpPr>
        <p:spPr>
          <a:xfrm flipH="1">
            <a:off x="2814150" y="-1263000"/>
            <a:ext cx="3757500" cy="4183800"/>
          </a:xfrm>
          <a:prstGeom prst="straightConnector1">
            <a:avLst/>
          </a:prstGeom>
          <a:noFill/>
          <a:ln w="19050" cap="flat" cmpd="sng">
            <a:solidFill>
              <a:schemeClr val="dk1"/>
            </a:solidFill>
            <a:prstDash val="solid"/>
            <a:round/>
            <a:headEnd type="none" w="med" len="med"/>
            <a:tailEnd type="none" w="med" len="med"/>
          </a:ln>
        </p:spPr>
      </p:cxnSp>
      <p:sp>
        <p:nvSpPr>
          <p:cNvPr id="19" name="Google Shape;19;p3"/>
          <p:cNvSpPr/>
          <p:nvPr/>
        </p:nvSpPr>
        <p:spPr>
          <a:xfrm flipH="1">
            <a:off x="7919875" y="3825775"/>
            <a:ext cx="1296000" cy="1382400"/>
          </a:xfrm>
          <a:prstGeom prst="rtTriangl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5"/>
        </a:solidFill>
        <a:effectLst/>
      </p:bgPr>
    </p:bg>
    <p:spTree>
      <p:nvGrpSpPr>
        <p:cNvPr id="1" name="Shape 47"/>
        <p:cNvGrpSpPr/>
        <p:nvPr/>
      </p:nvGrpSpPr>
      <p:grpSpPr>
        <a:xfrm>
          <a:off x="0" y="0"/>
          <a:ext cx="0" cy="0"/>
          <a:chOff x="0" y="0"/>
          <a:chExt cx="0" cy="0"/>
        </a:xfrm>
      </p:grpSpPr>
      <p:sp>
        <p:nvSpPr>
          <p:cNvPr id="48" name="Google Shape;48;p10"/>
          <p:cNvSpPr/>
          <p:nvPr/>
        </p:nvSpPr>
        <p:spPr>
          <a:xfrm>
            <a:off x="-50" y="5600"/>
            <a:ext cx="9144000" cy="5143500"/>
          </a:xfrm>
          <a:prstGeom prst="rect">
            <a:avLst/>
          </a:prstGeom>
          <a:solidFill>
            <a:schemeClr val="lt1">
              <a:alpha val="235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0"/>
          <p:cNvSpPr/>
          <p:nvPr/>
        </p:nvSpPr>
        <p:spPr>
          <a:xfrm>
            <a:off x="4312400" y="3669275"/>
            <a:ext cx="4886400" cy="1051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0"/>
          <p:cNvSpPr txBox="1">
            <a:spLocks noGrp="1"/>
          </p:cNvSpPr>
          <p:nvPr>
            <p:ph type="title"/>
          </p:nvPr>
        </p:nvSpPr>
        <p:spPr>
          <a:xfrm>
            <a:off x="4572000" y="3729575"/>
            <a:ext cx="3858900" cy="7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2700"/>
              <a:buNone/>
              <a:defRPr sz="2500" b="1">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51" name="Google Shape;51;p10"/>
          <p:cNvSpPr/>
          <p:nvPr/>
        </p:nvSpPr>
        <p:spPr>
          <a:xfrm rot="5400000">
            <a:off x="-341212" y="-788137"/>
            <a:ext cx="3405900" cy="33024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2" name="Google Shape;52;p10"/>
          <p:cNvSpPr/>
          <p:nvPr/>
        </p:nvSpPr>
        <p:spPr>
          <a:xfrm rot="5400000">
            <a:off x="-436462" y="-1007212"/>
            <a:ext cx="3405900" cy="33024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
    <p:bg>
      <p:bgPr>
        <a:solidFill>
          <a:schemeClr val="accent5"/>
        </a:solidFill>
        <a:effectLst/>
      </p:bgPr>
    </p:bg>
    <p:spTree>
      <p:nvGrpSpPr>
        <p:cNvPr id="1" name="Shape 58"/>
        <p:cNvGrpSpPr/>
        <p:nvPr/>
      </p:nvGrpSpPr>
      <p:grpSpPr>
        <a:xfrm>
          <a:off x="0" y="0"/>
          <a:ext cx="0" cy="0"/>
          <a:chOff x="0" y="0"/>
          <a:chExt cx="0" cy="0"/>
        </a:xfrm>
      </p:grpSpPr>
      <p:sp>
        <p:nvSpPr>
          <p:cNvPr id="59" name="Google Shape;59;p13"/>
          <p:cNvSpPr/>
          <p:nvPr/>
        </p:nvSpPr>
        <p:spPr>
          <a:xfrm>
            <a:off x="-169300" y="-64500"/>
            <a:ext cx="4451100" cy="52722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 name="Google Shape;60;p13"/>
          <p:cNvCxnSpPr/>
          <p:nvPr/>
        </p:nvCxnSpPr>
        <p:spPr>
          <a:xfrm rot="10800000">
            <a:off x="-1604675" y="1624350"/>
            <a:ext cx="4819800" cy="4419600"/>
          </a:xfrm>
          <a:prstGeom prst="straightConnector1">
            <a:avLst/>
          </a:prstGeom>
          <a:noFill/>
          <a:ln w="19050" cap="flat" cmpd="sng">
            <a:solidFill>
              <a:schemeClr val="lt1"/>
            </a:solidFill>
            <a:prstDash val="solid"/>
            <a:round/>
            <a:headEnd type="none" w="med" len="med"/>
            <a:tailEnd type="none" w="med" len="med"/>
          </a:ln>
        </p:spPr>
      </p:cxnSp>
      <p:sp>
        <p:nvSpPr>
          <p:cNvPr id="61" name="Google Shape;61;p13"/>
          <p:cNvSpPr txBox="1">
            <a:spLocks noGrp="1"/>
          </p:cNvSpPr>
          <p:nvPr>
            <p:ph type="title"/>
          </p:nvPr>
        </p:nvSpPr>
        <p:spPr>
          <a:xfrm>
            <a:off x="5690650" y="1883225"/>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2" name="Google Shape;62;p13"/>
          <p:cNvSpPr txBox="1">
            <a:spLocks noGrp="1"/>
          </p:cNvSpPr>
          <p:nvPr>
            <p:ph type="title" idx="2" hasCustomPrompt="1"/>
          </p:nvPr>
        </p:nvSpPr>
        <p:spPr>
          <a:xfrm>
            <a:off x="4810771" y="1164068"/>
            <a:ext cx="684600" cy="29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63" name="Google Shape;63;p13"/>
          <p:cNvSpPr txBox="1">
            <a:spLocks noGrp="1"/>
          </p:cNvSpPr>
          <p:nvPr>
            <p:ph type="title" idx="3" hasCustomPrompt="1"/>
          </p:nvPr>
        </p:nvSpPr>
        <p:spPr>
          <a:xfrm>
            <a:off x="4810771" y="2031990"/>
            <a:ext cx="684600" cy="29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64" name="Google Shape;64;p13"/>
          <p:cNvSpPr txBox="1">
            <a:spLocks noGrp="1"/>
          </p:cNvSpPr>
          <p:nvPr>
            <p:ph type="title" idx="4"/>
          </p:nvPr>
        </p:nvSpPr>
        <p:spPr>
          <a:xfrm>
            <a:off x="5690650" y="3628275"/>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5" name="Google Shape;65;p13"/>
          <p:cNvSpPr txBox="1">
            <a:spLocks noGrp="1"/>
          </p:cNvSpPr>
          <p:nvPr>
            <p:ph type="title" idx="5"/>
          </p:nvPr>
        </p:nvSpPr>
        <p:spPr>
          <a:xfrm>
            <a:off x="5690650" y="1044000"/>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6" name="Google Shape;66;p13"/>
          <p:cNvSpPr txBox="1">
            <a:spLocks noGrp="1"/>
          </p:cNvSpPr>
          <p:nvPr>
            <p:ph type="title" idx="6"/>
          </p:nvPr>
        </p:nvSpPr>
        <p:spPr>
          <a:xfrm>
            <a:off x="5690650" y="2760350"/>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7" name="Google Shape;67;p13"/>
          <p:cNvSpPr txBox="1">
            <a:spLocks noGrp="1"/>
          </p:cNvSpPr>
          <p:nvPr>
            <p:ph type="title" idx="7" hasCustomPrompt="1"/>
          </p:nvPr>
        </p:nvSpPr>
        <p:spPr>
          <a:xfrm>
            <a:off x="4810771" y="2880418"/>
            <a:ext cx="684600" cy="29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68" name="Google Shape;68;p13"/>
          <p:cNvSpPr txBox="1">
            <a:spLocks noGrp="1"/>
          </p:cNvSpPr>
          <p:nvPr>
            <p:ph type="title" idx="8" hasCustomPrompt="1"/>
          </p:nvPr>
        </p:nvSpPr>
        <p:spPr>
          <a:xfrm>
            <a:off x="4810771" y="3748340"/>
            <a:ext cx="684600" cy="29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69" name="Google Shape;69;p13"/>
          <p:cNvSpPr txBox="1">
            <a:spLocks noGrp="1"/>
          </p:cNvSpPr>
          <p:nvPr>
            <p:ph type="subTitle" idx="1"/>
          </p:nvPr>
        </p:nvSpPr>
        <p:spPr>
          <a:xfrm>
            <a:off x="5690650" y="1319545"/>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0" name="Google Shape;70;p13"/>
          <p:cNvSpPr txBox="1">
            <a:spLocks noGrp="1"/>
          </p:cNvSpPr>
          <p:nvPr>
            <p:ph type="subTitle" idx="9"/>
          </p:nvPr>
        </p:nvSpPr>
        <p:spPr>
          <a:xfrm>
            <a:off x="5690650" y="3045420"/>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1" name="Google Shape;71;p13"/>
          <p:cNvSpPr txBox="1">
            <a:spLocks noGrp="1"/>
          </p:cNvSpPr>
          <p:nvPr>
            <p:ph type="subTitle" idx="13"/>
          </p:nvPr>
        </p:nvSpPr>
        <p:spPr>
          <a:xfrm>
            <a:off x="5690650" y="2162698"/>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2" name="Google Shape;72;p13"/>
          <p:cNvSpPr txBox="1">
            <a:spLocks noGrp="1"/>
          </p:cNvSpPr>
          <p:nvPr>
            <p:ph type="subTitle" idx="14"/>
          </p:nvPr>
        </p:nvSpPr>
        <p:spPr>
          <a:xfrm>
            <a:off x="5690650" y="3907748"/>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3" name="Google Shape;73;p13"/>
          <p:cNvSpPr txBox="1">
            <a:spLocks noGrp="1"/>
          </p:cNvSpPr>
          <p:nvPr>
            <p:ph type="title" idx="15"/>
          </p:nvPr>
        </p:nvSpPr>
        <p:spPr>
          <a:xfrm>
            <a:off x="713225" y="2198800"/>
            <a:ext cx="34164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700"/>
              <a:buNone/>
              <a:defRPr sz="3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25">
    <p:bg>
      <p:bgPr>
        <a:solidFill>
          <a:schemeClr val="accent5"/>
        </a:solidFill>
        <a:effectLst/>
      </p:bgPr>
    </p:bg>
    <p:spTree>
      <p:nvGrpSpPr>
        <p:cNvPr id="1" name="Shape 74"/>
        <p:cNvGrpSpPr/>
        <p:nvPr/>
      </p:nvGrpSpPr>
      <p:grpSpPr>
        <a:xfrm>
          <a:off x="0" y="0"/>
          <a:ext cx="0" cy="0"/>
          <a:chOff x="0" y="0"/>
          <a:chExt cx="0" cy="0"/>
        </a:xfrm>
      </p:grpSpPr>
      <p:sp>
        <p:nvSpPr>
          <p:cNvPr id="75" name="Google Shape;75;p14"/>
          <p:cNvSpPr/>
          <p:nvPr/>
        </p:nvSpPr>
        <p:spPr>
          <a:xfrm>
            <a:off x="4796125" y="-217575"/>
            <a:ext cx="4347900" cy="561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6" name="Google Shape;76;p14"/>
          <p:cNvSpPr txBox="1">
            <a:spLocks noGrp="1"/>
          </p:cNvSpPr>
          <p:nvPr>
            <p:ph type="title"/>
          </p:nvPr>
        </p:nvSpPr>
        <p:spPr>
          <a:xfrm>
            <a:off x="713225" y="1440200"/>
            <a:ext cx="3858900" cy="528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None/>
              <a:defRPr sz="3000" b="1">
                <a:solidFill>
                  <a:schemeClr val="dk1"/>
                </a:solidFill>
              </a:defRPr>
            </a:lvl1pPr>
            <a:lvl2pPr lvl="1" rtl="0">
              <a:spcBef>
                <a:spcPts val="0"/>
              </a:spcBef>
              <a:spcAft>
                <a:spcPts val="0"/>
              </a:spcAft>
              <a:buClr>
                <a:schemeClr val="dk1"/>
              </a:buClr>
              <a:buSzPts val="2000"/>
              <a:buNone/>
              <a:defRPr sz="2000" b="1">
                <a:solidFill>
                  <a:schemeClr val="dk1"/>
                </a:solidFill>
              </a:defRPr>
            </a:lvl2pPr>
            <a:lvl3pPr lvl="2" rtl="0">
              <a:spcBef>
                <a:spcPts val="0"/>
              </a:spcBef>
              <a:spcAft>
                <a:spcPts val="0"/>
              </a:spcAft>
              <a:buClr>
                <a:schemeClr val="dk1"/>
              </a:buClr>
              <a:buSzPts val="2000"/>
              <a:buNone/>
              <a:defRPr sz="2000" b="1">
                <a:solidFill>
                  <a:schemeClr val="dk1"/>
                </a:solidFill>
              </a:defRPr>
            </a:lvl3pPr>
            <a:lvl4pPr lvl="3" rtl="0">
              <a:spcBef>
                <a:spcPts val="0"/>
              </a:spcBef>
              <a:spcAft>
                <a:spcPts val="0"/>
              </a:spcAft>
              <a:buClr>
                <a:schemeClr val="dk1"/>
              </a:buClr>
              <a:buSzPts val="2000"/>
              <a:buNone/>
              <a:defRPr sz="2000" b="1">
                <a:solidFill>
                  <a:schemeClr val="dk1"/>
                </a:solidFill>
              </a:defRPr>
            </a:lvl4pPr>
            <a:lvl5pPr lvl="4" rtl="0">
              <a:spcBef>
                <a:spcPts val="0"/>
              </a:spcBef>
              <a:spcAft>
                <a:spcPts val="0"/>
              </a:spcAft>
              <a:buClr>
                <a:schemeClr val="dk1"/>
              </a:buClr>
              <a:buSzPts val="2000"/>
              <a:buNone/>
              <a:defRPr sz="2000" b="1">
                <a:solidFill>
                  <a:schemeClr val="dk1"/>
                </a:solidFill>
              </a:defRPr>
            </a:lvl5pPr>
            <a:lvl6pPr lvl="5" rtl="0">
              <a:spcBef>
                <a:spcPts val="0"/>
              </a:spcBef>
              <a:spcAft>
                <a:spcPts val="0"/>
              </a:spcAft>
              <a:buClr>
                <a:schemeClr val="dk1"/>
              </a:buClr>
              <a:buSzPts val="2000"/>
              <a:buNone/>
              <a:defRPr sz="2000" b="1">
                <a:solidFill>
                  <a:schemeClr val="dk1"/>
                </a:solidFill>
              </a:defRPr>
            </a:lvl6pPr>
            <a:lvl7pPr lvl="6" rtl="0">
              <a:spcBef>
                <a:spcPts val="0"/>
              </a:spcBef>
              <a:spcAft>
                <a:spcPts val="0"/>
              </a:spcAft>
              <a:buClr>
                <a:schemeClr val="dk1"/>
              </a:buClr>
              <a:buSzPts val="2000"/>
              <a:buNone/>
              <a:defRPr sz="2000" b="1">
                <a:solidFill>
                  <a:schemeClr val="dk1"/>
                </a:solidFill>
              </a:defRPr>
            </a:lvl7pPr>
            <a:lvl8pPr lvl="7" rtl="0">
              <a:spcBef>
                <a:spcPts val="0"/>
              </a:spcBef>
              <a:spcAft>
                <a:spcPts val="0"/>
              </a:spcAft>
              <a:buClr>
                <a:schemeClr val="dk1"/>
              </a:buClr>
              <a:buSzPts val="2000"/>
              <a:buNone/>
              <a:defRPr sz="2000" b="1">
                <a:solidFill>
                  <a:schemeClr val="dk1"/>
                </a:solidFill>
              </a:defRPr>
            </a:lvl8pPr>
            <a:lvl9pPr lvl="8" rtl="0">
              <a:spcBef>
                <a:spcPts val="0"/>
              </a:spcBef>
              <a:spcAft>
                <a:spcPts val="0"/>
              </a:spcAft>
              <a:buClr>
                <a:schemeClr val="dk1"/>
              </a:buClr>
              <a:buSzPts val="2000"/>
              <a:buNone/>
              <a:defRPr sz="2000" b="1">
                <a:solidFill>
                  <a:schemeClr val="dk1"/>
                </a:solidFill>
              </a:defRPr>
            </a:lvl9pPr>
          </a:lstStyle>
          <a:p>
            <a:endParaRPr/>
          </a:p>
        </p:txBody>
      </p:sp>
      <p:sp>
        <p:nvSpPr>
          <p:cNvPr id="77" name="Google Shape;77;p14"/>
          <p:cNvSpPr txBox="1">
            <a:spLocks noGrp="1"/>
          </p:cNvSpPr>
          <p:nvPr>
            <p:ph type="subTitle" idx="1"/>
          </p:nvPr>
        </p:nvSpPr>
        <p:spPr>
          <a:xfrm>
            <a:off x="713225" y="2263300"/>
            <a:ext cx="3400800" cy="131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8" name="Google Shape;78;p14"/>
          <p:cNvSpPr/>
          <p:nvPr/>
        </p:nvSpPr>
        <p:spPr>
          <a:xfrm>
            <a:off x="842850" y="539500"/>
            <a:ext cx="800100" cy="857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1">
  <p:cSld name="CUSTOM_1_1_3">
    <p:bg>
      <p:bgPr>
        <a:solidFill>
          <a:schemeClr val="accent5"/>
        </a:solidFill>
        <a:effectLst/>
      </p:bgPr>
    </p:bg>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1383600" y="2307450"/>
            <a:ext cx="63768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100" name="Google Shape;100;p18"/>
          <p:cNvSpPr txBox="1">
            <a:spLocks noGrp="1"/>
          </p:cNvSpPr>
          <p:nvPr>
            <p:ph type="title" idx="2"/>
          </p:nvPr>
        </p:nvSpPr>
        <p:spPr>
          <a:xfrm>
            <a:off x="1120875" y="899475"/>
            <a:ext cx="1959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01" name="Google Shape;101;p18"/>
          <p:cNvSpPr txBox="1">
            <a:spLocks noGrp="1"/>
          </p:cNvSpPr>
          <p:nvPr>
            <p:ph type="subTitle" idx="1"/>
          </p:nvPr>
        </p:nvSpPr>
        <p:spPr>
          <a:xfrm>
            <a:off x="734175" y="1166874"/>
            <a:ext cx="2732700" cy="80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02" name="Google Shape;102;p18"/>
          <p:cNvSpPr txBox="1">
            <a:spLocks noGrp="1"/>
          </p:cNvSpPr>
          <p:nvPr>
            <p:ph type="title" idx="3"/>
          </p:nvPr>
        </p:nvSpPr>
        <p:spPr>
          <a:xfrm>
            <a:off x="1120875" y="3477975"/>
            <a:ext cx="1959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03" name="Google Shape;103;p18"/>
          <p:cNvSpPr txBox="1">
            <a:spLocks noGrp="1"/>
          </p:cNvSpPr>
          <p:nvPr>
            <p:ph type="subTitle" idx="4"/>
          </p:nvPr>
        </p:nvSpPr>
        <p:spPr>
          <a:xfrm>
            <a:off x="734175" y="3747815"/>
            <a:ext cx="2732700" cy="80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04" name="Google Shape;104;p18"/>
          <p:cNvSpPr txBox="1">
            <a:spLocks noGrp="1"/>
          </p:cNvSpPr>
          <p:nvPr>
            <p:ph type="title" idx="5"/>
          </p:nvPr>
        </p:nvSpPr>
        <p:spPr>
          <a:xfrm>
            <a:off x="6063846" y="899475"/>
            <a:ext cx="1959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05" name="Google Shape;105;p18"/>
          <p:cNvSpPr txBox="1">
            <a:spLocks noGrp="1"/>
          </p:cNvSpPr>
          <p:nvPr>
            <p:ph type="subTitle" idx="6"/>
          </p:nvPr>
        </p:nvSpPr>
        <p:spPr>
          <a:xfrm>
            <a:off x="5677150" y="1166874"/>
            <a:ext cx="2732700" cy="80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06" name="Google Shape;106;p18"/>
          <p:cNvSpPr txBox="1">
            <a:spLocks noGrp="1"/>
          </p:cNvSpPr>
          <p:nvPr>
            <p:ph type="title" idx="7"/>
          </p:nvPr>
        </p:nvSpPr>
        <p:spPr>
          <a:xfrm>
            <a:off x="6063846" y="3478125"/>
            <a:ext cx="1959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07" name="Google Shape;107;p18"/>
          <p:cNvSpPr txBox="1">
            <a:spLocks noGrp="1"/>
          </p:cNvSpPr>
          <p:nvPr>
            <p:ph type="subTitle" idx="8"/>
          </p:nvPr>
        </p:nvSpPr>
        <p:spPr>
          <a:xfrm>
            <a:off x="5677150" y="3746088"/>
            <a:ext cx="2732700" cy="80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28">
    <p:bg>
      <p:bgPr>
        <a:solidFill>
          <a:schemeClr val="accent5"/>
        </a:solidFill>
        <a:effectLst/>
      </p:bgPr>
    </p:bg>
    <p:spTree>
      <p:nvGrpSpPr>
        <p:cNvPr id="1" name="Shape 125"/>
        <p:cNvGrpSpPr/>
        <p:nvPr/>
      </p:nvGrpSpPr>
      <p:grpSpPr>
        <a:xfrm>
          <a:off x="0" y="0"/>
          <a:ext cx="0" cy="0"/>
          <a:chOff x="0" y="0"/>
          <a:chExt cx="0" cy="0"/>
        </a:xfrm>
      </p:grpSpPr>
      <p:sp>
        <p:nvSpPr>
          <p:cNvPr id="126" name="Google Shape;126;p21"/>
          <p:cNvSpPr txBox="1">
            <a:spLocks noGrp="1"/>
          </p:cNvSpPr>
          <p:nvPr>
            <p:ph type="body" idx="1"/>
          </p:nvPr>
        </p:nvSpPr>
        <p:spPr>
          <a:xfrm>
            <a:off x="2078825" y="4335775"/>
            <a:ext cx="5229300" cy="4251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gn="ctr"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127" name="Google Shape;127;p21"/>
          <p:cNvSpPr txBox="1">
            <a:spLocks noGrp="1"/>
          </p:cNvSpPr>
          <p:nvPr>
            <p:ph type="title"/>
          </p:nvPr>
        </p:nvSpPr>
        <p:spPr>
          <a:xfrm>
            <a:off x="1974300" y="5307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128" name="Google Shape;128;p21"/>
          <p:cNvSpPr/>
          <p:nvPr/>
        </p:nvSpPr>
        <p:spPr>
          <a:xfrm>
            <a:off x="-519650" y="2386850"/>
            <a:ext cx="3405900" cy="33024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9" name="Google Shape;129;p21"/>
          <p:cNvSpPr/>
          <p:nvPr/>
        </p:nvSpPr>
        <p:spPr>
          <a:xfrm>
            <a:off x="-738725" y="248210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30" name="Google Shape;130;p21"/>
          <p:cNvSpPr/>
          <p:nvPr/>
        </p:nvSpPr>
        <p:spPr>
          <a:xfrm rot="10800000">
            <a:off x="6727825" y="-9155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31" name="Google Shape;131;p21"/>
          <p:cNvSpPr/>
          <p:nvPr/>
        </p:nvSpPr>
        <p:spPr>
          <a:xfrm rot="10800000">
            <a:off x="5092750" y="-15226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18">
    <p:bg>
      <p:bgPr>
        <a:solidFill>
          <a:schemeClr val="dk1"/>
        </a:solidFill>
        <a:effectLst/>
      </p:bgPr>
    </p:bg>
    <p:spTree>
      <p:nvGrpSpPr>
        <p:cNvPr id="1" name="Shape 207"/>
        <p:cNvGrpSpPr/>
        <p:nvPr/>
      </p:nvGrpSpPr>
      <p:grpSpPr>
        <a:xfrm>
          <a:off x="0" y="0"/>
          <a:ext cx="0" cy="0"/>
          <a:chOff x="0" y="0"/>
          <a:chExt cx="0" cy="0"/>
        </a:xfrm>
      </p:grpSpPr>
      <p:sp>
        <p:nvSpPr>
          <p:cNvPr id="208" name="Google Shape;208;p31"/>
          <p:cNvSpPr/>
          <p:nvPr/>
        </p:nvSpPr>
        <p:spPr>
          <a:xfrm>
            <a:off x="4165600" y="2820426"/>
            <a:ext cx="8077200" cy="3875700"/>
          </a:xfrm>
          <a:prstGeom prst="triangle">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idact Gothic"/>
              <a:ea typeface="Didact Gothic"/>
              <a:cs typeface="Didact Gothic"/>
              <a:sym typeface="Didact Gothic"/>
            </a:endParaRPr>
          </a:p>
        </p:txBody>
      </p:sp>
      <p:sp>
        <p:nvSpPr>
          <p:cNvPr id="209" name="Google Shape;209;p31"/>
          <p:cNvSpPr/>
          <p:nvPr/>
        </p:nvSpPr>
        <p:spPr>
          <a:xfrm rot="10800000">
            <a:off x="-1006525" y="-294700"/>
            <a:ext cx="4029300" cy="19335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1"/>
          <p:cNvSpPr txBox="1">
            <a:spLocks noGrp="1"/>
          </p:cNvSpPr>
          <p:nvPr>
            <p:ph type="title"/>
          </p:nvPr>
        </p:nvSpPr>
        <p:spPr>
          <a:xfrm>
            <a:off x="713250" y="672738"/>
            <a:ext cx="7717500" cy="1296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700"/>
              <a:buNone/>
              <a:defRPr sz="8000" b="1">
                <a:solidFill>
                  <a:schemeClr val="accent5"/>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endParaRPr/>
          </a:p>
        </p:txBody>
      </p:sp>
      <p:sp>
        <p:nvSpPr>
          <p:cNvPr id="211" name="Google Shape;211;p31"/>
          <p:cNvSpPr txBox="1">
            <a:spLocks noGrp="1"/>
          </p:cNvSpPr>
          <p:nvPr>
            <p:ph type="body" idx="1"/>
          </p:nvPr>
        </p:nvSpPr>
        <p:spPr>
          <a:xfrm>
            <a:off x="3068250" y="2129523"/>
            <a:ext cx="3007500" cy="6909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marL="914400" lvl="1"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marL="1371600" lvl="2"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marL="1828800" lvl="3"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marL="2286000" lvl="4"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marL="2743200" lvl="5"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marL="3200400" lvl="6"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marL="3657600" lvl="7"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marL="4114800" lvl="8" indent="-317500" rtl="0">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a:endParaRPr/>
          </a:p>
        </p:txBody>
      </p:sp>
      <p:sp>
        <p:nvSpPr>
          <p:cNvPr id="212" name="Google Shape;212;p31"/>
          <p:cNvSpPr txBox="1"/>
          <p:nvPr/>
        </p:nvSpPr>
        <p:spPr>
          <a:xfrm>
            <a:off x="2483550" y="3392650"/>
            <a:ext cx="4176900" cy="690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100">
                <a:solidFill>
                  <a:schemeClr val="lt1"/>
                </a:solidFill>
                <a:latin typeface="Didact Gothic"/>
                <a:ea typeface="Didact Gothic"/>
                <a:cs typeface="Didact Gothic"/>
                <a:sym typeface="Didact Gothic"/>
              </a:rPr>
              <a:t>CREDITS: This presentation template was created by </a:t>
            </a:r>
            <a:r>
              <a:rPr lang="en" sz="1100" b="1">
                <a:solidFill>
                  <a:schemeClr val="lt1"/>
                </a:solidFill>
                <a:uFill>
                  <a:noFill/>
                </a:uFill>
                <a:latin typeface="Didact Gothic"/>
                <a:ea typeface="Didact Gothic"/>
                <a:cs typeface="Didact Gothic"/>
                <a:sym typeface="Didact Gothic"/>
                <a:hlinkClick r:id="rId2">
                  <a:extLst>
                    <a:ext uri="{A12FA001-AC4F-418D-AE19-62706E023703}">
                      <ahyp:hlinkClr xmlns:ahyp="http://schemas.microsoft.com/office/drawing/2018/hyperlinkcolor" val="tx"/>
                    </a:ext>
                  </a:extLst>
                </a:hlinkClick>
              </a:rPr>
              <a:t>Slidesgo</a:t>
            </a:r>
            <a:r>
              <a:rPr lang="en" sz="1100">
                <a:solidFill>
                  <a:schemeClr val="lt1"/>
                </a:solidFill>
                <a:latin typeface="Didact Gothic"/>
                <a:ea typeface="Didact Gothic"/>
                <a:cs typeface="Didact Gothic"/>
                <a:sym typeface="Didact Gothic"/>
              </a:rPr>
              <a:t>, including icons by </a:t>
            </a:r>
            <a:r>
              <a:rPr lang="en" sz="1100" b="1">
                <a:solidFill>
                  <a:schemeClr val="lt1"/>
                </a:solidFill>
                <a:uFill>
                  <a:noFill/>
                </a:uFill>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Flaticon</a:t>
            </a:r>
            <a:r>
              <a:rPr lang="en" sz="1100">
                <a:solidFill>
                  <a:schemeClr val="lt1"/>
                </a:solidFill>
                <a:latin typeface="Didact Gothic"/>
                <a:ea typeface="Didact Gothic"/>
                <a:cs typeface="Didact Gothic"/>
                <a:sym typeface="Didact Gothic"/>
              </a:rPr>
              <a:t>, infographics &amp; images by </a:t>
            </a:r>
            <a:r>
              <a:rPr lang="en" sz="1100" b="1">
                <a:solidFill>
                  <a:schemeClr val="lt1"/>
                </a:solidFill>
                <a:uFill>
                  <a:noFill/>
                </a:uFill>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Freepik</a:t>
            </a:r>
            <a:r>
              <a:rPr lang="en" sz="1100">
                <a:solidFill>
                  <a:schemeClr val="lt1"/>
                </a:solidFill>
                <a:latin typeface="Didact Gothic"/>
                <a:ea typeface="Didact Gothic"/>
                <a:cs typeface="Didact Gothic"/>
                <a:sym typeface="Didact Gothic"/>
              </a:rPr>
              <a:t> </a:t>
            </a:r>
            <a:endParaRPr sz="1100">
              <a:solidFill>
                <a:schemeClr val="lt1"/>
              </a:solidFill>
              <a:latin typeface="Didact Gothic"/>
              <a:ea typeface="Didact Gothic"/>
              <a:cs typeface="Didact Gothic"/>
              <a:sym typeface="Didact Gothic"/>
            </a:endParaRPr>
          </a:p>
        </p:txBody>
      </p:sp>
      <p:sp>
        <p:nvSpPr>
          <p:cNvPr id="213" name="Google Shape;213;p31"/>
          <p:cNvSpPr txBox="1">
            <a:spLocks noGrp="1"/>
          </p:cNvSpPr>
          <p:nvPr>
            <p:ph type="subTitle" idx="2"/>
          </p:nvPr>
        </p:nvSpPr>
        <p:spPr>
          <a:xfrm>
            <a:off x="3069175" y="1843125"/>
            <a:ext cx="3007500" cy="429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spcBef>
                <a:spcPts val="1600"/>
              </a:spcBef>
              <a:spcAft>
                <a:spcPts val="160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1132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hlink"/>
              </a:buClr>
              <a:buSzPts val="2700"/>
              <a:buFont typeface="Julius Sans One"/>
              <a:buNone/>
              <a:defRPr sz="2700">
                <a:solidFill>
                  <a:schemeClr val="hlink"/>
                </a:solidFill>
                <a:latin typeface="Julius Sans One"/>
                <a:ea typeface="Julius Sans One"/>
                <a:cs typeface="Julius Sans One"/>
                <a:sym typeface="Julius Sans One"/>
              </a:defRPr>
            </a:lvl1pPr>
            <a:lvl2pPr lvl="1">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2pPr>
            <a:lvl3pPr lvl="2">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3pPr>
            <a:lvl4pPr lvl="3">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4pPr>
            <a:lvl5pPr lvl="4">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5pPr>
            <a:lvl6pPr lvl="5">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6pPr>
            <a:lvl7pPr lvl="6">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7pPr>
            <a:lvl8pPr lvl="7">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8pPr>
            <a:lvl9pPr lvl="8">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9pPr>
          </a:lstStyle>
          <a:p>
            <a:endParaRPr/>
          </a:p>
        </p:txBody>
      </p:sp>
      <p:sp>
        <p:nvSpPr>
          <p:cNvPr id="7" name="Google Shape;7;p1"/>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1pPr>
            <a:lvl2pPr marL="914400" lvl="1"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2pPr>
            <a:lvl3pPr marL="1371600" lvl="2"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3pPr>
            <a:lvl4pPr marL="1828800" lvl="3"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4pPr>
            <a:lvl5pPr marL="2286000" lvl="4"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5pPr>
            <a:lvl6pPr marL="2743200" lvl="5"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6pPr>
            <a:lvl7pPr marL="3200400" lvl="6"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7pPr>
            <a:lvl8pPr marL="3657600" lvl="7"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8pPr>
            <a:lvl9pPr marL="4114800" lvl="8" indent="-317500">
              <a:lnSpc>
                <a:spcPct val="115000"/>
              </a:lnSpc>
              <a:spcBef>
                <a:spcPts val="1600"/>
              </a:spcBef>
              <a:spcAft>
                <a:spcPts val="1600"/>
              </a:spcAft>
              <a:buClr>
                <a:schemeClr val="hlink"/>
              </a:buClr>
              <a:buSzPts val="1400"/>
              <a:buFont typeface="Questrial"/>
              <a:buChar char="■"/>
              <a:defRPr>
                <a:solidFill>
                  <a:schemeClr val="hlink"/>
                </a:solidFill>
                <a:latin typeface="Questrial"/>
                <a:ea typeface="Questrial"/>
                <a:cs typeface="Questrial"/>
                <a:sym typeface="Quest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6" r:id="rId3"/>
    <p:sldLayoutId id="2147483658" r:id="rId4"/>
    <p:sldLayoutId id="2147483659" r:id="rId5"/>
    <p:sldLayoutId id="2147483660" r:id="rId6"/>
    <p:sldLayoutId id="2147483664" r:id="rId7"/>
    <p:sldLayoutId id="2147483667" r:id="rId8"/>
    <p:sldLayoutId id="214748367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6"/>
          <p:cNvSpPr txBox="1">
            <a:spLocks noGrp="1"/>
          </p:cNvSpPr>
          <p:nvPr>
            <p:ph type="ctrTitle"/>
          </p:nvPr>
        </p:nvSpPr>
        <p:spPr>
          <a:xfrm>
            <a:off x="3805750" y="2198675"/>
            <a:ext cx="4322700" cy="1508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MONEY MANAGEMENT WEB</a:t>
            </a:r>
            <a:endParaRPr dirty="0"/>
          </a:p>
        </p:txBody>
      </p:sp>
      <p:sp>
        <p:nvSpPr>
          <p:cNvPr id="227" name="Google Shape;227;p36"/>
          <p:cNvSpPr txBox="1">
            <a:spLocks noGrp="1"/>
          </p:cNvSpPr>
          <p:nvPr>
            <p:ph type="subTitle" idx="1"/>
          </p:nvPr>
        </p:nvSpPr>
        <p:spPr>
          <a:xfrm>
            <a:off x="4299250" y="4154375"/>
            <a:ext cx="3829200" cy="248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By 5A</a:t>
            </a:r>
            <a:endParaRPr dirty="0"/>
          </a:p>
        </p:txBody>
      </p:sp>
      <p:cxnSp>
        <p:nvCxnSpPr>
          <p:cNvPr id="228" name="Google Shape;228;p36"/>
          <p:cNvCxnSpPr/>
          <p:nvPr/>
        </p:nvCxnSpPr>
        <p:spPr>
          <a:xfrm>
            <a:off x="7402150" y="4016555"/>
            <a:ext cx="6471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60" name="Google Shape;260;p39"/>
          <p:cNvSpPr txBox="1">
            <a:spLocks noGrp="1"/>
          </p:cNvSpPr>
          <p:nvPr>
            <p:ph type="title"/>
          </p:nvPr>
        </p:nvSpPr>
        <p:spPr>
          <a:xfrm>
            <a:off x="4784875" y="2098184"/>
            <a:ext cx="3423600" cy="862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UML, ERD, AND FLOWCHART</a:t>
            </a:r>
            <a:endParaRPr dirty="0"/>
          </a:p>
        </p:txBody>
      </p:sp>
      <p:sp>
        <p:nvSpPr>
          <p:cNvPr id="261" name="Google Shape;261;p39"/>
          <p:cNvSpPr txBox="1">
            <a:spLocks noGrp="1"/>
          </p:cNvSpPr>
          <p:nvPr>
            <p:ph type="title" idx="2"/>
          </p:nvPr>
        </p:nvSpPr>
        <p:spPr>
          <a:xfrm>
            <a:off x="5151175" y="884094"/>
            <a:ext cx="3057300" cy="862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cxnSp>
        <p:nvCxnSpPr>
          <p:cNvPr id="263" name="Google Shape;263;p39"/>
          <p:cNvCxnSpPr/>
          <p:nvPr/>
        </p:nvCxnSpPr>
        <p:spPr>
          <a:xfrm>
            <a:off x="7425248" y="3312274"/>
            <a:ext cx="6471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864221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7" name="Title 6"/>
          <p:cNvSpPr>
            <a:spLocks noGrp="1"/>
          </p:cNvSpPr>
          <p:nvPr>
            <p:ph type="title"/>
          </p:nvPr>
        </p:nvSpPr>
        <p:spPr>
          <a:xfrm>
            <a:off x="8051528" y="0"/>
            <a:ext cx="691780" cy="1750842"/>
          </a:xfrm>
        </p:spPr>
        <p:txBody>
          <a:bodyPr vert="wordArtVert"/>
          <a:lstStyle/>
          <a:p>
            <a:r>
              <a:rPr lang="en-US" dirty="0"/>
              <a:t>UML</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242" y="0"/>
            <a:ext cx="6939286" cy="5143500"/>
          </a:xfrm>
          <a:prstGeom prst="rect">
            <a:avLst/>
          </a:prstGeom>
        </p:spPr>
      </p:pic>
    </p:spTree>
    <p:extLst>
      <p:ext uri="{BB962C8B-B14F-4D97-AF65-F5344CB8AC3E}">
        <p14:creationId xmlns:p14="http://schemas.microsoft.com/office/powerpoint/2010/main" val="2764944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7" name="Title 6"/>
          <p:cNvSpPr>
            <a:spLocks noGrp="1"/>
          </p:cNvSpPr>
          <p:nvPr>
            <p:ph type="title"/>
          </p:nvPr>
        </p:nvSpPr>
        <p:spPr>
          <a:xfrm>
            <a:off x="3493213" y="78804"/>
            <a:ext cx="2157573" cy="616449"/>
          </a:xfrm>
        </p:spPr>
        <p:txBody>
          <a:bodyPr vert="horz"/>
          <a:lstStyle/>
          <a:p>
            <a:r>
              <a:rPr lang="en-US" dirty="0"/>
              <a:t>ERD</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15801"/>
            <a:ext cx="9144000" cy="4307800"/>
          </a:xfrm>
          <a:prstGeom prst="rect">
            <a:avLst/>
          </a:prstGeom>
        </p:spPr>
      </p:pic>
    </p:spTree>
    <p:extLst>
      <p:ext uri="{BB962C8B-B14F-4D97-AF65-F5344CB8AC3E}">
        <p14:creationId xmlns:p14="http://schemas.microsoft.com/office/powerpoint/2010/main" val="1035770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7" name="Title 6"/>
          <p:cNvSpPr>
            <a:spLocks noGrp="1"/>
          </p:cNvSpPr>
          <p:nvPr>
            <p:ph type="title"/>
          </p:nvPr>
        </p:nvSpPr>
        <p:spPr>
          <a:xfrm>
            <a:off x="8051528" y="0"/>
            <a:ext cx="691780" cy="4808306"/>
          </a:xfrm>
        </p:spPr>
        <p:txBody>
          <a:bodyPr vert="wordArtVert"/>
          <a:lstStyle/>
          <a:p>
            <a:r>
              <a:rPr lang="en-US" dirty="0"/>
              <a:t>FLWOCHART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513" y="0"/>
            <a:ext cx="7434225" cy="5143500"/>
          </a:xfrm>
          <a:prstGeom prst="rect">
            <a:avLst/>
          </a:prstGeom>
        </p:spPr>
      </p:pic>
    </p:spTree>
    <p:extLst>
      <p:ext uri="{BB962C8B-B14F-4D97-AF65-F5344CB8AC3E}">
        <p14:creationId xmlns:p14="http://schemas.microsoft.com/office/powerpoint/2010/main" val="1098374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66"/>
        <p:cNvGrpSpPr/>
        <p:nvPr/>
      </p:nvGrpSpPr>
      <p:grpSpPr>
        <a:xfrm>
          <a:off x="0" y="0"/>
          <a:ext cx="0" cy="0"/>
          <a:chOff x="0" y="0"/>
          <a:chExt cx="0" cy="0"/>
        </a:xfrm>
      </p:grpSpPr>
      <p:sp>
        <p:nvSpPr>
          <p:cNvPr id="667" name="Google Shape;667;p64"/>
          <p:cNvSpPr txBox="1">
            <a:spLocks noGrp="1"/>
          </p:cNvSpPr>
          <p:nvPr>
            <p:ph type="title"/>
          </p:nvPr>
        </p:nvSpPr>
        <p:spPr>
          <a:xfrm>
            <a:off x="447435" y="956931"/>
            <a:ext cx="7717500" cy="129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5" name="Rectangle 4"/>
          <p:cNvSpPr/>
          <p:nvPr/>
        </p:nvSpPr>
        <p:spPr>
          <a:xfrm>
            <a:off x="2594344" y="3381153"/>
            <a:ext cx="3880884" cy="65921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64"/>
          <p:cNvSpPr txBox="1">
            <a:spLocks noGrp="1"/>
          </p:cNvSpPr>
          <p:nvPr>
            <p:ph type="title"/>
          </p:nvPr>
        </p:nvSpPr>
        <p:spPr>
          <a:xfrm>
            <a:off x="543128" y="457201"/>
            <a:ext cx="7717500" cy="78680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Member</a:t>
            </a:r>
            <a:endParaRPr sz="4000" dirty="0"/>
          </a:p>
        </p:txBody>
      </p:sp>
      <p:sp>
        <p:nvSpPr>
          <p:cNvPr id="5" name="Rectangle 4"/>
          <p:cNvSpPr/>
          <p:nvPr/>
        </p:nvSpPr>
        <p:spPr>
          <a:xfrm>
            <a:off x="2594344" y="3381153"/>
            <a:ext cx="3880884" cy="65921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302488" y="2057714"/>
            <a:ext cx="6640033" cy="1323439"/>
          </a:xfrm>
          <a:prstGeom prst="rect">
            <a:avLst/>
          </a:prstGeom>
          <a:noFill/>
        </p:spPr>
        <p:txBody>
          <a:bodyPr wrap="square" rtlCol="0">
            <a:spAutoFit/>
          </a:bodyPr>
          <a:lstStyle/>
          <a:p>
            <a:pPr marL="342900" indent="-342900">
              <a:buClr>
                <a:schemeClr val="bg1"/>
              </a:buClr>
              <a:buAutoNum type="arabicPeriod"/>
            </a:pPr>
            <a:r>
              <a:rPr lang="en-US" sz="2000" dirty="0">
                <a:solidFill>
                  <a:schemeClr val="bg1"/>
                </a:solidFill>
                <a:latin typeface="Julius Sans One" panose="020B0604020202020204" charset="0"/>
              </a:rPr>
              <a:t>Dimas </a:t>
            </a:r>
            <a:r>
              <a:rPr lang="en-US" sz="2000" dirty="0" err="1">
                <a:solidFill>
                  <a:schemeClr val="bg1"/>
                </a:solidFill>
                <a:latin typeface="Julius Sans One" panose="020B0604020202020204" charset="0"/>
              </a:rPr>
              <a:t>Permana</a:t>
            </a:r>
            <a:r>
              <a:rPr lang="en-US" sz="2000" dirty="0">
                <a:solidFill>
                  <a:schemeClr val="bg1"/>
                </a:solidFill>
                <a:latin typeface="Julius Sans One" panose="020B0604020202020204" charset="0"/>
              </a:rPr>
              <a:t> </a:t>
            </a:r>
            <a:r>
              <a:rPr lang="en-US" sz="2000" dirty="0" err="1">
                <a:solidFill>
                  <a:schemeClr val="bg1"/>
                </a:solidFill>
                <a:latin typeface="Julius Sans One" panose="020B0604020202020204" charset="0"/>
              </a:rPr>
              <a:t>Hamthadi</a:t>
            </a:r>
            <a:r>
              <a:rPr lang="en-US" sz="2000" dirty="0">
                <a:solidFill>
                  <a:schemeClr val="bg1"/>
                </a:solidFill>
                <a:latin typeface="Julius Sans One" panose="020B0604020202020204" charset="0"/>
              </a:rPr>
              <a:t>	1906300706</a:t>
            </a:r>
          </a:p>
          <a:p>
            <a:pPr marL="342900" indent="-342900">
              <a:buClr>
                <a:schemeClr val="bg1"/>
              </a:buClr>
              <a:buAutoNum type="arabicPeriod"/>
            </a:pPr>
            <a:r>
              <a:rPr lang="en-US" sz="2000" dirty="0" err="1">
                <a:solidFill>
                  <a:schemeClr val="bg1"/>
                </a:solidFill>
                <a:latin typeface="Julius Sans One" panose="020B0604020202020204" charset="0"/>
              </a:rPr>
              <a:t>Fadhila</a:t>
            </a:r>
            <a:r>
              <a:rPr lang="en-US" sz="2000" dirty="0">
                <a:solidFill>
                  <a:schemeClr val="bg1"/>
                </a:solidFill>
                <a:latin typeface="Julius Sans One" panose="020B0604020202020204" charset="0"/>
              </a:rPr>
              <a:t> Ah</a:t>
            </a:r>
            <a:r>
              <a:rPr lang="id-ID" sz="2000" dirty="0">
                <a:solidFill>
                  <a:schemeClr val="bg1"/>
                </a:solidFill>
                <a:latin typeface="Julius Sans One" panose="020B0604020202020204" charset="0"/>
              </a:rPr>
              <a:t>mad</a:t>
            </a:r>
            <a:r>
              <a:rPr lang="en-US" sz="2000" dirty="0">
                <a:solidFill>
                  <a:schemeClr val="bg1"/>
                </a:solidFill>
                <a:latin typeface="Julius Sans One" panose="020B0604020202020204" charset="0"/>
              </a:rPr>
              <a:t>			1906355604</a:t>
            </a:r>
          </a:p>
          <a:p>
            <a:pPr marL="342900" indent="-342900">
              <a:buClr>
                <a:schemeClr val="bg1"/>
              </a:buClr>
              <a:buAutoNum type="arabicPeriod"/>
            </a:pPr>
            <a:r>
              <a:rPr lang="en-US" sz="2000" dirty="0">
                <a:solidFill>
                  <a:schemeClr val="bg1"/>
                </a:solidFill>
                <a:latin typeface="Julius Sans One" panose="020B0604020202020204" charset="0"/>
              </a:rPr>
              <a:t>Ibrahim Malik </a:t>
            </a:r>
            <a:r>
              <a:rPr lang="en-US" sz="2000" dirty="0" err="1">
                <a:solidFill>
                  <a:schemeClr val="bg1"/>
                </a:solidFill>
                <a:latin typeface="Julius Sans One" panose="020B0604020202020204" charset="0"/>
              </a:rPr>
              <a:t>Fitrasani</a:t>
            </a:r>
            <a:r>
              <a:rPr lang="en-US" sz="2000" dirty="0">
                <a:solidFill>
                  <a:schemeClr val="bg1"/>
                </a:solidFill>
                <a:latin typeface="Julius Sans One" panose="020B0604020202020204" charset="0"/>
              </a:rPr>
              <a:t>		1906300763</a:t>
            </a:r>
          </a:p>
          <a:p>
            <a:pPr marL="342900" indent="-342900">
              <a:buClr>
                <a:schemeClr val="bg1"/>
              </a:buClr>
              <a:buAutoNum type="arabicPeriod"/>
            </a:pPr>
            <a:r>
              <a:rPr lang="en-US" sz="2000" dirty="0">
                <a:solidFill>
                  <a:schemeClr val="bg1"/>
                </a:solidFill>
                <a:latin typeface="Julius Sans One" panose="020B0604020202020204" charset="0"/>
              </a:rPr>
              <a:t>Muhammad </a:t>
            </a:r>
            <a:r>
              <a:rPr lang="en-US" sz="2000" dirty="0" err="1">
                <a:solidFill>
                  <a:schemeClr val="bg1"/>
                </a:solidFill>
                <a:latin typeface="Julius Sans One" panose="020B0604020202020204" charset="0"/>
              </a:rPr>
              <a:t>Wafiyulloh</a:t>
            </a:r>
            <a:r>
              <a:rPr lang="en-US" sz="2000" dirty="0">
                <a:solidFill>
                  <a:schemeClr val="bg1"/>
                </a:solidFill>
                <a:latin typeface="Julius Sans One" panose="020B0604020202020204" charset="0"/>
              </a:rPr>
              <a:t> 	1906381760</a:t>
            </a:r>
          </a:p>
        </p:txBody>
      </p:sp>
    </p:spTree>
    <p:extLst>
      <p:ext uri="{BB962C8B-B14F-4D97-AF65-F5344CB8AC3E}">
        <p14:creationId xmlns:p14="http://schemas.microsoft.com/office/powerpoint/2010/main" val="1888122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8"/>
          <p:cNvSpPr txBox="1">
            <a:spLocks noGrp="1"/>
          </p:cNvSpPr>
          <p:nvPr>
            <p:ph type="title" idx="15"/>
          </p:nvPr>
        </p:nvSpPr>
        <p:spPr>
          <a:xfrm>
            <a:off x="713225" y="2198800"/>
            <a:ext cx="3416400" cy="5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lt1"/>
                </a:solidFill>
              </a:rPr>
              <a:t>Table of contents</a:t>
            </a:r>
            <a:endParaRPr b="1">
              <a:solidFill>
                <a:schemeClr val="lt1"/>
              </a:solidFill>
            </a:endParaRPr>
          </a:p>
        </p:txBody>
      </p:sp>
      <p:sp>
        <p:nvSpPr>
          <p:cNvPr id="242" name="Google Shape;242;p38"/>
          <p:cNvSpPr txBox="1">
            <a:spLocks noGrp="1"/>
          </p:cNvSpPr>
          <p:nvPr>
            <p:ph type="title" idx="5"/>
          </p:nvPr>
        </p:nvSpPr>
        <p:spPr>
          <a:xfrm>
            <a:off x="5690650" y="1168700"/>
            <a:ext cx="3193800" cy="3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DEFINISI</a:t>
            </a:r>
            <a:endParaRPr dirty="0">
              <a:solidFill>
                <a:schemeClr val="dk1"/>
              </a:solidFill>
            </a:endParaRPr>
          </a:p>
        </p:txBody>
      </p:sp>
      <p:sp>
        <p:nvSpPr>
          <p:cNvPr id="243" name="Google Shape;243;p38"/>
          <p:cNvSpPr txBox="1">
            <a:spLocks noGrp="1"/>
          </p:cNvSpPr>
          <p:nvPr>
            <p:ph type="title"/>
          </p:nvPr>
        </p:nvSpPr>
        <p:spPr>
          <a:xfrm>
            <a:off x="5690650" y="2036200"/>
            <a:ext cx="3193800" cy="3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BACKGROUND</a:t>
            </a:r>
            <a:endParaRPr dirty="0">
              <a:solidFill>
                <a:schemeClr val="dk1"/>
              </a:solidFill>
            </a:endParaRPr>
          </a:p>
        </p:txBody>
      </p:sp>
      <p:sp>
        <p:nvSpPr>
          <p:cNvPr id="245" name="Google Shape;245;p38"/>
          <p:cNvSpPr txBox="1">
            <a:spLocks noGrp="1"/>
          </p:cNvSpPr>
          <p:nvPr>
            <p:ph type="title" idx="2"/>
          </p:nvPr>
        </p:nvSpPr>
        <p:spPr>
          <a:xfrm>
            <a:off x="4810771" y="1164068"/>
            <a:ext cx="684600" cy="290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246" name="Google Shape;246;p38"/>
          <p:cNvSpPr txBox="1">
            <a:spLocks noGrp="1"/>
          </p:cNvSpPr>
          <p:nvPr>
            <p:ph type="title" idx="3"/>
          </p:nvPr>
        </p:nvSpPr>
        <p:spPr>
          <a:xfrm>
            <a:off x="4810771" y="2031990"/>
            <a:ext cx="684600" cy="290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247" name="Google Shape;247;p38"/>
          <p:cNvSpPr txBox="1">
            <a:spLocks noGrp="1"/>
          </p:cNvSpPr>
          <p:nvPr>
            <p:ph type="title" idx="6"/>
          </p:nvPr>
        </p:nvSpPr>
        <p:spPr>
          <a:xfrm>
            <a:off x="5690650" y="2852919"/>
            <a:ext cx="3193800" cy="3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FUNGSI</a:t>
            </a:r>
            <a:endParaRPr dirty="0">
              <a:solidFill>
                <a:schemeClr val="dk1"/>
              </a:solidFill>
            </a:endParaRPr>
          </a:p>
        </p:txBody>
      </p:sp>
      <p:sp>
        <p:nvSpPr>
          <p:cNvPr id="249" name="Google Shape;249;p38"/>
          <p:cNvSpPr txBox="1">
            <a:spLocks noGrp="1"/>
          </p:cNvSpPr>
          <p:nvPr>
            <p:ph type="title" idx="4"/>
          </p:nvPr>
        </p:nvSpPr>
        <p:spPr>
          <a:xfrm>
            <a:off x="5690650" y="3756400"/>
            <a:ext cx="3193800" cy="3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FLOWCHART, UML AND ERD</a:t>
            </a:r>
            <a:endParaRPr dirty="0">
              <a:solidFill>
                <a:schemeClr val="dk1"/>
              </a:solidFill>
            </a:endParaRPr>
          </a:p>
        </p:txBody>
      </p:sp>
      <p:sp>
        <p:nvSpPr>
          <p:cNvPr id="251" name="Google Shape;251;p38"/>
          <p:cNvSpPr txBox="1">
            <a:spLocks noGrp="1"/>
          </p:cNvSpPr>
          <p:nvPr>
            <p:ph type="title" idx="7"/>
          </p:nvPr>
        </p:nvSpPr>
        <p:spPr>
          <a:xfrm>
            <a:off x="4810771" y="2880418"/>
            <a:ext cx="684600" cy="290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252" name="Google Shape;252;p38"/>
          <p:cNvSpPr txBox="1">
            <a:spLocks noGrp="1"/>
          </p:cNvSpPr>
          <p:nvPr>
            <p:ph type="title" idx="8"/>
          </p:nvPr>
        </p:nvSpPr>
        <p:spPr>
          <a:xfrm>
            <a:off x="4810771" y="3748340"/>
            <a:ext cx="684600" cy="290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cxnSp>
        <p:nvCxnSpPr>
          <p:cNvPr id="253" name="Google Shape;253;p38"/>
          <p:cNvCxnSpPr/>
          <p:nvPr/>
        </p:nvCxnSpPr>
        <p:spPr>
          <a:xfrm>
            <a:off x="819525" y="3102205"/>
            <a:ext cx="6471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60" name="Google Shape;260;p39"/>
          <p:cNvSpPr txBox="1">
            <a:spLocks noGrp="1"/>
          </p:cNvSpPr>
          <p:nvPr>
            <p:ph type="title"/>
          </p:nvPr>
        </p:nvSpPr>
        <p:spPr>
          <a:xfrm>
            <a:off x="4784875" y="2098184"/>
            <a:ext cx="3423600" cy="862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DEFINTION</a:t>
            </a:r>
            <a:endParaRPr dirty="0"/>
          </a:p>
        </p:txBody>
      </p:sp>
      <p:sp>
        <p:nvSpPr>
          <p:cNvPr id="261" name="Google Shape;261;p39"/>
          <p:cNvSpPr txBox="1">
            <a:spLocks noGrp="1"/>
          </p:cNvSpPr>
          <p:nvPr>
            <p:ph type="title" idx="2"/>
          </p:nvPr>
        </p:nvSpPr>
        <p:spPr>
          <a:xfrm>
            <a:off x="5151175" y="1032009"/>
            <a:ext cx="3057300" cy="862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cxnSp>
        <p:nvCxnSpPr>
          <p:cNvPr id="263" name="Google Shape;263;p39"/>
          <p:cNvCxnSpPr/>
          <p:nvPr/>
        </p:nvCxnSpPr>
        <p:spPr>
          <a:xfrm>
            <a:off x="7425248" y="3219806"/>
            <a:ext cx="6471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0"/>
          <p:cNvSpPr txBox="1">
            <a:spLocks noGrp="1"/>
          </p:cNvSpPr>
          <p:nvPr>
            <p:ph type="title"/>
          </p:nvPr>
        </p:nvSpPr>
        <p:spPr>
          <a:xfrm>
            <a:off x="713225" y="1440200"/>
            <a:ext cx="38589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DEFINITION </a:t>
            </a:r>
            <a:endParaRPr dirty="0"/>
          </a:p>
        </p:txBody>
      </p:sp>
      <p:sp>
        <p:nvSpPr>
          <p:cNvPr id="269" name="Google Shape;269;p40"/>
          <p:cNvSpPr txBox="1">
            <a:spLocks noGrp="1"/>
          </p:cNvSpPr>
          <p:nvPr>
            <p:ph type="subTitle" idx="1"/>
          </p:nvPr>
        </p:nvSpPr>
        <p:spPr>
          <a:xfrm>
            <a:off x="713225" y="2263299"/>
            <a:ext cx="3858900" cy="1969653"/>
          </a:xfrm>
          <a:prstGeom prst="rect">
            <a:avLst/>
          </a:prstGeom>
        </p:spPr>
        <p:txBody>
          <a:bodyPr spcFirstLastPara="1" wrap="square" lIns="91425" tIns="91425" rIns="91425" bIns="91425" anchor="t" anchorCtr="0">
            <a:noAutofit/>
          </a:bodyPr>
          <a:lstStyle/>
          <a:p>
            <a:pPr marL="0" lvl="0" indent="0"/>
            <a:r>
              <a:rPr lang="en-US" dirty="0" err="1"/>
              <a:t>Sebuah</a:t>
            </a:r>
            <a:r>
              <a:rPr lang="en-US" dirty="0"/>
              <a:t> website yang </a:t>
            </a:r>
            <a:r>
              <a:rPr lang="en-US" dirty="0" err="1"/>
              <a:t>dapat</a:t>
            </a:r>
            <a:r>
              <a:rPr lang="en-US" dirty="0"/>
              <a:t> </a:t>
            </a:r>
            <a:r>
              <a:rPr lang="en-US" dirty="0" err="1"/>
              <a:t>mengatur</a:t>
            </a:r>
            <a:r>
              <a:rPr lang="en-US" dirty="0"/>
              <a:t> </a:t>
            </a:r>
            <a:r>
              <a:rPr lang="en-US" dirty="0" err="1"/>
              <a:t>pencatatan</a:t>
            </a:r>
            <a:r>
              <a:rPr lang="en-US" dirty="0"/>
              <a:t> </a:t>
            </a:r>
            <a:r>
              <a:rPr lang="en-US" dirty="0" err="1"/>
              <a:t>pemasukkan</a:t>
            </a:r>
            <a:r>
              <a:rPr lang="en-US" dirty="0"/>
              <a:t> </a:t>
            </a:r>
            <a:r>
              <a:rPr lang="en-US" dirty="0" err="1"/>
              <a:t>dan</a:t>
            </a:r>
            <a:r>
              <a:rPr lang="en-US" dirty="0"/>
              <a:t> </a:t>
            </a:r>
            <a:r>
              <a:rPr lang="en-US" dirty="0" err="1"/>
              <a:t>pengeluaran</a:t>
            </a:r>
            <a:r>
              <a:rPr lang="en-US" dirty="0"/>
              <a:t> </a:t>
            </a:r>
            <a:r>
              <a:rPr lang="en-US" dirty="0" err="1"/>
              <a:t>pengguna</a:t>
            </a:r>
            <a:r>
              <a:rPr lang="en-US" dirty="0"/>
              <a:t>. </a:t>
            </a:r>
            <a:r>
              <a:rPr lang="sv-SE" dirty="0"/>
              <a:t>sebelum itu setiap user harus melakukan registrasi dan kemudian login menggunakan akunnya untuk dapat mengakses website tersebut</a:t>
            </a:r>
            <a:endParaRPr dirty="0"/>
          </a:p>
        </p:txBody>
      </p:sp>
      <p:cxnSp>
        <p:nvCxnSpPr>
          <p:cNvPr id="272" name="Google Shape;272;p40"/>
          <p:cNvCxnSpPr/>
          <p:nvPr/>
        </p:nvCxnSpPr>
        <p:spPr>
          <a:xfrm>
            <a:off x="814975" y="2168032"/>
            <a:ext cx="647100" cy="0"/>
          </a:xfrm>
          <a:prstGeom prst="straightConnector1">
            <a:avLst/>
          </a:prstGeom>
          <a:noFill/>
          <a:ln w="19050" cap="flat" cmpd="sng">
            <a:solidFill>
              <a:schemeClr val="dk1"/>
            </a:solidFill>
            <a:prstDash val="solid"/>
            <a:round/>
            <a:headEnd type="none" w="med" len="med"/>
            <a:tailEnd type="none" w="med" len="med"/>
          </a:ln>
        </p:spPr>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4544" y="1046627"/>
            <a:ext cx="2958663" cy="286782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60" name="Google Shape;260;p39"/>
          <p:cNvSpPr txBox="1">
            <a:spLocks noGrp="1"/>
          </p:cNvSpPr>
          <p:nvPr>
            <p:ph type="title"/>
          </p:nvPr>
        </p:nvSpPr>
        <p:spPr>
          <a:xfrm>
            <a:off x="4784875" y="2098184"/>
            <a:ext cx="3423600" cy="862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Background</a:t>
            </a:r>
            <a:endParaRPr dirty="0"/>
          </a:p>
        </p:txBody>
      </p:sp>
      <p:sp>
        <p:nvSpPr>
          <p:cNvPr id="261" name="Google Shape;261;p39"/>
          <p:cNvSpPr txBox="1">
            <a:spLocks noGrp="1"/>
          </p:cNvSpPr>
          <p:nvPr>
            <p:ph type="title" idx="2"/>
          </p:nvPr>
        </p:nvSpPr>
        <p:spPr>
          <a:xfrm>
            <a:off x="5151175" y="1032009"/>
            <a:ext cx="3057300" cy="862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cxnSp>
        <p:nvCxnSpPr>
          <p:cNvPr id="263" name="Google Shape;263;p39"/>
          <p:cNvCxnSpPr/>
          <p:nvPr/>
        </p:nvCxnSpPr>
        <p:spPr>
          <a:xfrm>
            <a:off x="7425248" y="3219806"/>
            <a:ext cx="6471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971170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1" name="Google Shape;421;p52"/>
          <p:cNvSpPr txBox="1">
            <a:spLocks noGrp="1"/>
          </p:cNvSpPr>
          <p:nvPr>
            <p:ph type="title"/>
          </p:nvPr>
        </p:nvSpPr>
        <p:spPr>
          <a:xfrm>
            <a:off x="1974300" y="530725"/>
            <a:ext cx="51954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Background</a:t>
            </a:r>
            <a:endParaRPr dirty="0"/>
          </a:p>
        </p:txBody>
      </p:sp>
      <p:cxnSp>
        <p:nvCxnSpPr>
          <p:cNvPr id="428" name="Google Shape;428;p52"/>
          <p:cNvCxnSpPr/>
          <p:nvPr/>
        </p:nvCxnSpPr>
        <p:spPr>
          <a:xfrm>
            <a:off x="4248450" y="1263460"/>
            <a:ext cx="647100" cy="0"/>
          </a:xfrm>
          <a:prstGeom prst="straightConnector1">
            <a:avLst/>
          </a:prstGeom>
          <a:noFill/>
          <a:ln w="19050" cap="flat" cmpd="sng">
            <a:solidFill>
              <a:schemeClr val="dk1"/>
            </a:solidFill>
            <a:prstDash val="solid"/>
            <a:round/>
            <a:headEnd type="none" w="med" len="med"/>
            <a:tailEnd type="none" w="med" len="med"/>
          </a:ln>
        </p:spPr>
      </p:cxnSp>
      <p:sp>
        <p:nvSpPr>
          <p:cNvPr id="11" name="Google Shape;320;p45"/>
          <p:cNvSpPr txBox="1">
            <a:spLocks/>
          </p:cNvSpPr>
          <p:nvPr/>
        </p:nvSpPr>
        <p:spPr>
          <a:xfrm>
            <a:off x="2619237" y="1848278"/>
            <a:ext cx="3905526" cy="3623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15000"/>
              </a:lnSpc>
              <a:spcBef>
                <a:spcPts val="1600"/>
              </a:spcBef>
              <a:spcAft>
                <a:spcPts val="160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9pPr>
          </a:lstStyle>
          <a:p>
            <a:pPr marL="0" indent="0">
              <a:buFont typeface="Didact Gothic"/>
              <a:buNone/>
            </a:pPr>
            <a:r>
              <a:rPr lang="en-US"/>
              <a:t>Manajemen keuangan merupakan hal yang penting dilakukan agar mempermudah  dalam melihat kondisi dari keunganan kita, dikarenakan pencatatan yang sulit dilakukan dan juga ada kemungkinan terjadinya hilang catatan, web ini dimaksudkan untuk mempermudah dalam hal tersebut.</a:t>
            </a:r>
            <a:endParaRPr lang="en-US" dirty="0"/>
          </a:p>
        </p:txBody>
      </p:sp>
    </p:spTree>
    <p:extLst>
      <p:ext uri="{BB962C8B-B14F-4D97-AF65-F5344CB8AC3E}">
        <p14:creationId xmlns:p14="http://schemas.microsoft.com/office/powerpoint/2010/main" val="2087115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60" name="Google Shape;260;p39"/>
          <p:cNvSpPr txBox="1">
            <a:spLocks noGrp="1"/>
          </p:cNvSpPr>
          <p:nvPr>
            <p:ph type="title"/>
          </p:nvPr>
        </p:nvSpPr>
        <p:spPr>
          <a:xfrm>
            <a:off x="4784875" y="2098184"/>
            <a:ext cx="3423600" cy="862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FUNGSI</a:t>
            </a:r>
            <a:endParaRPr dirty="0"/>
          </a:p>
        </p:txBody>
      </p:sp>
      <p:sp>
        <p:nvSpPr>
          <p:cNvPr id="261" name="Google Shape;261;p39"/>
          <p:cNvSpPr txBox="1">
            <a:spLocks noGrp="1"/>
          </p:cNvSpPr>
          <p:nvPr>
            <p:ph type="title" idx="2"/>
          </p:nvPr>
        </p:nvSpPr>
        <p:spPr>
          <a:xfrm>
            <a:off x="5151175" y="1032009"/>
            <a:ext cx="3057300" cy="862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cxnSp>
        <p:nvCxnSpPr>
          <p:cNvPr id="263" name="Google Shape;263;p39"/>
          <p:cNvCxnSpPr/>
          <p:nvPr/>
        </p:nvCxnSpPr>
        <p:spPr>
          <a:xfrm>
            <a:off x="7425248" y="3219806"/>
            <a:ext cx="6471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188294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4" name="Google Shape;344;p48"/>
          <p:cNvSpPr txBox="1">
            <a:spLocks noGrp="1"/>
          </p:cNvSpPr>
          <p:nvPr>
            <p:ph type="subTitle" idx="1"/>
          </p:nvPr>
        </p:nvSpPr>
        <p:spPr>
          <a:xfrm>
            <a:off x="734175" y="1043388"/>
            <a:ext cx="2732700" cy="80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Menambahkan</a:t>
            </a:r>
            <a:r>
              <a:rPr lang="en-US" dirty="0"/>
              <a:t> / </a:t>
            </a:r>
            <a:r>
              <a:rPr lang="en-US" dirty="0" err="1"/>
              <a:t>Menyuting</a:t>
            </a:r>
            <a:r>
              <a:rPr lang="en-US" dirty="0"/>
              <a:t> / </a:t>
            </a:r>
            <a:r>
              <a:rPr lang="en-US" dirty="0" err="1"/>
              <a:t>Menghapus</a:t>
            </a:r>
            <a:r>
              <a:rPr lang="en-US" dirty="0"/>
              <a:t> </a:t>
            </a:r>
            <a:r>
              <a:rPr lang="en-US" dirty="0" err="1"/>
              <a:t>catatan</a:t>
            </a:r>
            <a:r>
              <a:rPr lang="en-US" dirty="0"/>
              <a:t> </a:t>
            </a:r>
            <a:r>
              <a:rPr lang="en-US" dirty="0" err="1"/>
              <a:t>hutang</a:t>
            </a:r>
            <a:r>
              <a:rPr lang="en-US" dirty="0"/>
              <a:t> </a:t>
            </a:r>
            <a:r>
              <a:rPr lang="en-US" dirty="0" err="1"/>
              <a:t>pribadi</a:t>
            </a:r>
            <a:endParaRPr dirty="0"/>
          </a:p>
          <a:p>
            <a:pPr marL="0" lvl="0" indent="0" algn="ctr" rtl="0">
              <a:spcBef>
                <a:spcPts val="0"/>
              </a:spcBef>
              <a:spcAft>
                <a:spcPts val="0"/>
              </a:spcAft>
              <a:buNone/>
            </a:pPr>
            <a:endParaRPr dirty="0"/>
          </a:p>
        </p:txBody>
      </p:sp>
      <p:sp>
        <p:nvSpPr>
          <p:cNvPr id="346" name="Google Shape;346;p48"/>
          <p:cNvSpPr txBox="1">
            <a:spLocks noGrp="1"/>
          </p:cNvSpPr>
          <p:nvPr>
            <p:ph type="subTitle" idx="4"/>
          </p:nvPr>
        </p:nvSpPr>
        <p:spPr>
          <a:xfrm>
            <a:off x="767341" y="3645075"/>
            <a:ext cx="2732700" cy="807300"/>
          </a:xfrm>
          <a:prstGeom prst="rect">
            <a:avLst/>
          </a:prstGeom>
        </p:spPr>
        <p:txBody>
          <a:bodyPr spcFirstLastPara="1" wrap="square" lIns="91425" tIns="91425" rIns="91425" bIns="91425" anchor="t" anchorCtr="0">
            <a:noAutofit/>
          </a:bodyPr>
          <a:lstStyle/>
          <a:p>
            <a:pPr marL="0" lvl="0" indent="0"/>
            <a:r>
              <a:rPr lang="en-US" dirty="0" err="1"/>
              <a:t>Menambahkan</a:t>
            </a:r>
            <a:r>
              <a:rPr lang="en-US" dirty="0"/>
              <a:t> / </a:t>
            </a:r>
            <a:r>
              <a:rPr lang="en-US" dirty="0" err="1"/>
              <a:t>Menyuting</a:t>
            </a:r>
            <a:r>
              <a:rPr lang="en-US" dirty="0"/>
              <a:t> / </a:t>
            </a:r>
            <a:r>
              <a:rPr lang="en-US" dirty="0" err="1"/>
              <a:t>Menghapus</a:t>
            </a:r>
            <a:r>
              <a:rPr lang="en-US" dirty="0"/>
              <a:t> </a:t>
            </a:r>
            <a:r>
              <a:rPr lang="en-US" dirty="0" err="1"/>
              <a:t>catatan</a:t>
            </a:r>
            <a:r>
              <a:rPr lang="en-US" dirty="0"/>
              <a:t> </a:t>
            </a:r>
            <a:r>
              <a:rPr lang="en-US" dirty="0" err="1"/>
              <a:t>pengeluaran</a:t>
            </a:r>
            <a:r>
              <a:rPr lang="en-US" dirty="0"/>
              <a:t> </a:t>
            </a:r>
            <a:r>
              <a:rPr lang="en-US" dirty="0" err="1"/>
              <a:t>pribadi</a:t>
            </a:r>
            <a:endParaRPr lang="en-US" dirty="0"/>
          </a:p>
          <a:p>
            <a:pPr marL="0" lvl="0" indent="0" algn="ctr" rtl="0">
              <a:spcBef>
                <a:spcPts val="0"/>
              </a:spcBef>
              <a:spcAft>
                <a:spcPts val="0"/>
              </a:spcAft>
              <a:buNone/>
            </a:pPr>
            <a:endParaRPr dirty="0"/>
          </a:p>
        </p:txBody>
      </p:sp>
      <p:sp>
        <p:nvSpPr>
          <p:cNvPr id="348" name="Google Shape;348;p48"/>
          <p:cNvSpPr txBox="1">
            <a:spLocks noGrp="1"/>
          </p:cNvSpPr>
          <p:nvPr>
            <p:ph type="subTitle" idx="6"/>
          </p:nvPr>
        </p:nvSpPr>
        <p:spPr>
          <a:xfrm>
            <a:off x="5677150" y="1166874"/>
            <a:ext cx="2732700" cy="807300"/>
          </a:xfrm>
          <a:prstGeom prst="rect">
            <a:avLst/>
          </a:prstGeom>
        </p:spPr>
        <p:txBody>
          <a:bodyPr spcFirstLastPara="1" wrap="square" lIns="91425" tIns="91425" rIns="91425" bIns="91425" anchor="t" anchorCtr="0">
            <a:noAutofit/>
          </a:bodyPr>
          <a:lstStyle/>
          <a:p>
            <a:pPr marL="0" lvl="0" indent="0"/>
            <a:r>
              <a:rPr lang="en-US" dirty="0" err="1"/>
              <a:t>Menambahkan</a:t>
            </a:r>
            <a:r>
              <a:rPr lang="en-US" dirty="0"/>
              <a:t> / </a:t>
            </a:r>
            <a:r>
              <a:rPr lang="en-US" dirty="0" err="1"/>
              <a:t>Menyuting</a:t>
            </a:r>
            <a:r>
              <a:rPr lang="en-US" dirty="0"/>
              <a:t> / </a:t>
            </a:r>
            <a:r>
              <a:rPr lang="en-US" dirty="0" err="1"/>
              <a:t>Menghapus</a:t>
            </a:r>
            <a:r>
              <a:rPr lang="en-US" dirty="0"/>
              <a:t> </a:t>
            </a:r>
            <a:r>
              <a:rPr lang="en-US" dirty="0" err="1"/>
              <a:t>catatan</a:t>
            </a:r>
            <a:r>
              <a:rPr lang="en-US" dirty="0"/>
              <a:t> </a:t>
            </a:r>
            <a:r>
              <a:rPr lang="en-US" dirty="0" err="1"/>
              <a:t>pemasukkan</a:t>
            </a:r>
            <a:r>
              <a:rPr lang="en-US" dirty="0"/>
              <a:t> </a:t>
            </a:r>
            <a:r>
              <a:rPr lang="en-US" dirty="0" err="1"/>
              <a:t>pribadi</a:t>
            </a:r>
            <a:endParaRPr lang="en-US" dirty="0"/>
          </a:p>
          <a:p>
            <a:pPr marL="0" lvl="0" indent="0" algn="ctr" rtl="0">
              <a:spcBef>
                <a:spcPts val="0"/>
              </a:spcBef>
              <a:spcAft>
                <a:spcPts val="0"/>
              </a:spcAft>
              <a:buNone/>
            </a:pPr>
            <a:endParaRPr dirty="0"/>
          </a:p>
        </p:txBody>
      </p:sp>
      <p:sp>
        <p:nvSpPr>
          <p:cNvPr id="350" name="Google Shape;350;p48"/>
          <p:cNvSpPr txBox="1">
            <a:spLocks noGrp="1"/>
          </p:cNvSpPr>
          <p:nvPr>
            <p:ph type="subTitle" idx="8"/>
          </p:nvPr>
        </p:nvSpPr>
        <p:spPr>
          <a:xfrm>
            <a:off x="5643960" y="3613580"/>
            <a:ext cx="2732700" cy="80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Memanajemen</a:t>
            </a:r>
            <a:r>
              <a:rPr lang="en-US" dirty="0"/>
              <a:t> </a:t>
            </a:r>
            <a:r>
              <a:rPr lang="en-US" dirty="0" err="1"/>
              <a:t>kondisi</a:t>
            </a:r>
            <a:r>
              <a:rPr lang="en-US" dirty="0"/>
              <a:t> </a:t>
            </a:r>
            <a:r>
              <a:rPr lang="en-US" dirty="0" err="1"/>
              <a:t>keuangan</a:t>
            </a:r>
            <a:r>
              <a:rPr lang="en-US" dirty="0"/>
              <a:t> </a:t>
            </a:r>
            <a:r>
              <a:rPr lang="en-US" dirty="0" err="1"/>
              <a:t>pribadi</a:t>
            </a:r>
            <a:endParaRPr dirty="0"/>
          </a:p>
          <a:p>
            <a:pPr marL="0" lvl="0" indent="0" algn="ctr" rtl="0">
              <a:spcBef>
                <a:spcPts val="0"/>
              </a:spcBef>
              <a:spcAft>
                <a:spcPts val="0"/>
              </a:spcAft>
              <a:buNone/>
            </a:pPr>
            <a:endParaRPr dirty="0"/>
          </a:p>
        </p:txBody>
      </p:sp>
      <p:sp>
        <p:nvSpPr>
          <p:cNvPr id="351" name="Google Shape;351;p48"/>
          <p:cNvSpPr/>
          <p:nvPr/>
        </p:nvSpPr>
        <p:spPr>
          <a:xfrm rot="10800000">
            <a:off x="1682775" y="545312"/>
            <a:ext cx="835500" cy="2598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8"/>
          <p:cNvSpPr/>
          <p:nvPr/>
        </p:nvSpPr>
        <p:spPr>
          <a:xfrm rot="10800000">
            <a:off x="1682775" y="3132225"/>
            <a:ext cx="835500" cy="2598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8"/>
          <p:cNvSpPr/>
          <p:nvPr/>
        </p:nvSpPr>
        <p:spPr>
          <a:xfrm rot="10800000">
            <a:off x="6625746" y="545312"/>
            <a:ext cx="835500" cy="2598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8"/>
          <p:cNvSpPr/>
          <p:nvPr/>
        </p:nvSpPr>
        <p:spPr>
          <a:xfrm rot="10800000">
            <a:off x="6625746" y="3132000"/>
            <a:ext cx="835500" cy="2598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5" name="Google Shape;355;p48"/>
          <p:cNvCxnSpPr/>
          <p:nvPr/>
        </p:nvCxnSpPr>
        <p:spPr>
          <a:xfrm>
            <a:off x="-22525" y="2564950"/>
            <a:ext cx="2858700" cy="0"/>
          </a:xfrm>
          <a:prstGeom prst="straightConnector1">
            <a:avLst/>
          </a:prstGeom>
          <a:noFill/>
          <a:ln w="19050" cap="flat" cmpd="sng">
            <a:solidFill>
              <a:schemeClr val="dk1"/>
            </a:solidFill>
            <a:prstDash val="solid"/>
            <a:round/>
            <a:headEnd type="none" w="med" len="med"/>
            <a:tailEnd type="none" w="med" len="med"/>
          </a:ln>
        </p:spPr>
      </p:cxnSp>
      <p:cxnSp>
        <p:nvCxnSpPr>
          <p:cNvPr id="356" name="Google Shape;356;p48"/>
          <p:cNvCxnSpPr/>
          <p:nvPr/>
        </p:nvCxnSpPr>
        <p:spPr>
          <a:xfrm>
            <a:off x="6285300" y="2571750"/>
            <a:ext cx="2858700" cy="0"/>
          </a:xfrm>
          <a:prstGeom prst="straightConnector1">
            <a:avLst/>
          </a:prstGeom>
          <a:noFill/>
          <a:ln w="19050" cap="flat" cmpd="sng">
            <a:solidFill>
              <a:schemeClr val="dk1"/>
            </a:solidFill>
            <a:prstDash val="solid"/>
            <a:round/>
            <a:headEnd type="none" w="med" len="med"/>
            <a:tailEnd type="none" w="med" len="med"/>
          </a:ln>
        </p:spPr>
      </p:cxnSp>
      <p:cxnSp>
        <p:nvCxnSpPr>
          <p:cNvPr id="357" name="Google Shape;357;p48"/>
          <p:cNvCxnSpPr/>
          <p:nvPr/>
        </p:nvCxnSpPr>
        <p:spPr>
          <a:xfrm>
            <a:off x="4572000" y="3179625"/>
            <a:ext cx="0" cy="930900"/>
          </a:xfrm>
          <a:prstGeom prst="straightConnector1">
            <a:avLst/>
          </a:prstGeom>
          <a:noFill/>
          <a:ln w="19050" cap="flat" cmpd="sng">
            <a:solidFill>
              <a:schemeClr val="dk1"/>
            </a:solidFill>
            <a:prstDash val="solid"/>
            <a:round/>
            <a:headEnd type="none" w="med" len="med"/>
            <a:tailEnd type="none" w="med" len="med"/>
          </a:ln>
        </p:spPr>
      </p:cxnSp>
      <p:cxnSp>
        <p:nvCxnSpPr>
          <p:cNvPr id="358" name="Google Shape;358;p48"/>
          <p:cNvCxnSpPr/>
          <p:nvPr/>
        </p:nvCxnSpPr>
        <p:spPr>
          <a:xfrm>
            <a:off x="4572000" y="1276600"/>
            <a:ext cx="0" cy="930900"/>
          </a:xfrm>
          <a:prstGeom prst="straightConnector1">
            <a:avLst/>
          </a:prstGeom>
          <a:noFill/>
          <a:ln w="19050" cap="flat" cmpd="sng">
            <a:solidFill>
              <a:schemeClr val="dk1"/>
            </a:solidFill>
            <a:prstDash val="solid"/>
            <a:round/>
            <a:headEnd type="none" w="med" len="med"/>
            <a:tailEnd type="none" w="med" len="med"/>
          </a:ln>
        </p:spPr>
      </p:cxnSp>
      <p:sp>
        <p:nvSpPr>
          <p:cNvPr id="5" name="Title 4"/>
          <p:cNvSpPr>
            <a:spLocks noGrp="1"/>
          </p:cNvSpPr>
          <p:nvPr>
            <p:ph type="title"/>
          </p:nvPr>
        </p:nvSpPr>
        <p:spPr/>
        <p:txBody>
          <a:bodyPr/>
          <a:lstStyle/>
          <a:p>
            <a:r>
              <a:rPr lang="en-US" dirty="0" err="1"/>
              <a:t>Fungsi</a:t>
            </a:r>
            <a:endParaRPr lang="en-US" dirty="0"/>
          </a:p>
        </p:txBody>
      </p:sp>
    </p:spTree>
    <p:extLst>
      <p:ext uri="{BB962C8B-B14F-4D97-AF65-F5344CB8AC3E}">
        <p14:creationId xmlns:p14="http://schemas.microsoft.com/office/powerpoint/2010/main" val="1652433534"/>
      </p:ext>
    </p:extLst>
  </p:cSld>
  <p:clrMapOvr>
    <a:masterClrMapping/>
  </p:clrMapOvr>
</p:sld>
</file>

<file path=ppt/theme/theme1.xml><?xml version="1.0" encoding="utf-8"?>
<a:theme xmlns:a="http://schemas.openxmlformats.org/drawingml/2006/main" name="Minimalist Grayscale Pitch Deck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157</Words>
  <Application>Microsoft Office PowerPoint</Application>
  <PresentationFormat>On-screen Show (16:9)</PresentationFormat>
  <Paragraphs>37</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Didact Gothic</vt:lpstr>
      <vt:lpstr>Julius Sans One</vt:lpstr>
      <vt:lpstr>Questrial</vt:lpstr>
      <vt:lpstr>Arial</vt:lpstr>
      <vt:lpstr>Minimalist Grayscale Pitch Deck by Slidesgo</vt:lpstr>
      <vt:lpstr>MONEY MANAGEMENT WEB</vt:lpstr>
      <vt:lpstr>Member</vt:lpstr>
      <vt:lpstr>Table of contents</vt:lpstr>
      <vt:lpstr>DEFINTION</vt:lpstr>
      <vt:lpstr>DEFINITION </vt:lpstr>
      <vt:lpstr>Background</vt:lpstr>
      <vt:lpstr>Background</vt:lpstr>
      <vt:lpstr>FUNGSI</vt:lpstr>
      <vt:lpstr>Fungsi</vt:lpstr>
      <vt:lpstr>UML, ERD, AND FLOWCHART</vt:lpstr>
      <vt:lpstr>UML</vt:lpstr>
      <vt:lpstr>ERD</vt:lpstr>
      <vt:lpstr>FLWOCHART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MONEY MANAGEMENT WEB</dc:title>
  <dc:creator>IBE</dc:creator>
  <cp:lastModifiedBy>Muhammad Wafiyulloh</cp:lastModifiedBy>
  <cp:revision>7</cp:revision>
  <dcterms:modified xsi:type="dcterms:W3CDTF">2021-06-14T02:14:24Z</dcterms:modified>
</cp:coreProperties>
</file>