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Condensed ExtraBold" panose="00000906000000000000" pitchFamily="2" charset="0"/>
      <p:bold r:id="rId19"/>
      <p:boldItalic r:id="rId20"/>
    </p:embeddedFont>
    <p:embeddedFont>
      <p:font typeface="Overpass Mono" panose="020B0604020202020204" charset="0"/>
      <p:regular r:id="rId21"/>
      <p:bold r:id="rId22"/>
    </p:embeddedFont>
    <p:embeddedFont>
      <p:font typeface="Roboto" panose="02000000000000000000" pitchFamily="2" charset="0"/>
      <p:regular r:id="rId23"/>
    </p:embeddedFont>
    <p:embeddedFont>
      <p:font typeface="Roboto Condensed Light" panose="02000000000000000000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YxV+BxHSfCnkgnztajkpAusN9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c9f42865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26c9f42865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c9f42865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26c9f42865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7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47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7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7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7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7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47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7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7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7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5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5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5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5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5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5" name="Google Shape;185;p5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5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7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7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0" name="Google Shape;190;p57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7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2" name="Google Shape;192;p57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7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4" name="Google Shape;194;p57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7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7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7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7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7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7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7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7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205" name="Google Shape;205;p58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8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8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8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8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8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8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8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8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8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8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8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8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8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8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8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8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8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58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58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25" name="Google Shape;225;p58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58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27" name="Google Shape;227;p58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58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29" name="Google Shape;229;p58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30" name="Google Shape;230;p58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58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9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4" name="Google Shape;234;p59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9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9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9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9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9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9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9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9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9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9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9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48" name="Google Shape;248;p60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49" name="Google Shape;249;p60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50" name="Google Shape;250;p60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0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0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6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56" name="Google Shape;256;p61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1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2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2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2" name="Google Shape;262;p62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2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2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2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3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3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3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3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3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3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63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74" name="Google Shape;274;p63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5" name="Google Shape;275;p63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78" name="Google Shape;278;p64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64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80" name="Google Shape;280;p64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64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82" name="Google Shape;282;p64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5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5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86" name="Google Shape;286;p65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287" name="Google Shape;287;p65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5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5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8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8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8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8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8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6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6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6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6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6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6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6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6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6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6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6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306" name="Google Shape;306;p67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67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7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8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8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8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68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68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6" name="Google Shape;316;p68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8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8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8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8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8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8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9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2" name="Google Shape;72;p49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9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81" name="Google Shape;81;p49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9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2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2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3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3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3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3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3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3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3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3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3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3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3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3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3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3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3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3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3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3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3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3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3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3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3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3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3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54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5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5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55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5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5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5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5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5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5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5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5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5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5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5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5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5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5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5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5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5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5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5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5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5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5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5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5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5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5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5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5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5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5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5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>
            <a:spLocks noGrp="1"/>
          </p:cNvSpPr>
          <p:nvPr>
            <p:ph type="ctrTitle"/>
          </p:nvPr>
        </p:nvSpPr>
        <p:spPr>
          <a:xfrm>
            <a:off x="623400" y="717881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 sz="4400"/>
              <a:t>JAVA PROJECT:</a:t>
            </a:r>
            <a:br>
              <a:rPr lang="en" sz="4400"/>
            </a:br>
            <a:r>
              <a:rPr lang="en" sz="4400"/>
              <a:t>BOOKSTORE MANAGEMENT</a:t>
            </a:r>
            <a:endParaRPr sz="4400"/>
          </a:p>
        </p:txBody>
      </p:sp>
      <p:sp>
        <p:nvSpPr>
          <p:cNvPr id="331" name="Google Shape;331;p1"/>
          <p:cNvSpPr txBox="1">
            <a:spLocks noGrp="1"/>
          </p:cNvSpPr>
          <p:nvPr>
            <p:ph type="subTitle" idx="1"/>
          </p:nvPr>
        </p:nvSpPr>
        <p:spPr>
          <a:xfrm>
            <a:off x="769050" y="2971800"/>
            <a:ext cx="8520600" cy="1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 b="1">
                <a:solidFill>
                  <a:schemeClr val="dk2"/>
                </a:solidFill>
              </a:rPr>
              <a:t>Presented By: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 b="1">
                <a:solidFill>
                  <a:schemeClr val="dk2"/>
                </a:solidFill>
              </a:rPr>
              <a:t>Amaan Ahmad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 b="1">
                <a:solidFill>
                  <a:schemeClr val="dk2"/>
                </a:solidFill>
              </a:rPr>
              <a:t>An Najmus Saqib Muaaz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 b="1">
                <a:solidFill>
                  <a:schemeClr val="dk2"/>
                </a:solidFill>
              </a:rPr>
              <a:t>Chowdhury Umme Honny</a:t>
            </a:r>
            <a:endParaRPr sz="1600" b="1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If you have any questions regarding our project, please ask.</a:t>
            </a:r>
            <a:endParaRPr/>
          </a:p>
        </p:txBody>
      </p:sp>
      <p:sp>
        <p:nvSpPr>
          <p:cNvPr id="479" name="Google Shape;479;p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Q&amp;A SESSION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 txBox="1">
            <a:spLocks noGrp="1"/>
          </p:cNvSpPr>
          <p:nvPr>
            <p:ph type="title"/>
          </p:nvPr>
        </p:nvSpPr>
        <p:spPr>
          <a:xfrm>
            <a:off x="1826825" y="1279400"/>
            <a:ext cx="6174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486" name="Google Shape;486;p26"/>
          <p:cNvSpPr txBox="1"/>
          <p:nvPr/>
        </p:nvSpPr>
        <p:spPr>
          <a:xfrm>
            <a:off x="1875775" y="43914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7" name="Google Shape;487;p26"/>
          <p:cNvSpPr/>
          <p:nvPr/>
        </p:nvSpPr>
        <p:spPr>
          <a:xfrm>
            <a:off x="2563025" y="3280675"/>
            <a:ext cx="4034400" cy="90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337" name="Google Shape;337;p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/>
              <a:t>The value of integrating multiple elements in a project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title"/>
          </p:nvPr>
        </p:nvSpPr>
        <p:spPr>
          <a:xfrm>
            <a:off x="6385848" y="1540800"/>
            <a:ext cx="2169333" cy="74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/>
              <a:t>Integration of Components</a:t>
            </a:r>
            <a:endParaRPr sz="1600"/>
          </a:p>
        </p:txBody>
      </p:sp>
      <p:sp>
        <p:nvSpPr>
          <p:cNvPr id="339" name="Google Shape;339;p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Classes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Objects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Methods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Inheritance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File Handling</a:t>
            </a:r>
            <a:endParaRPr sz="105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3"/>
          <p:cNvSpPr txBox="1">
            <a:spLocks noGrp="1"/>
          </p:cNvSpPr>
          <p:nvPr>
            <p:ph type="title" idx="3"/>
          </p:nvPr>
        </p:nvSpPr>
        <p:spPr>
          <a:xfrm>
            <a:off x="804350" y="1540800"/>
            <a:ext cx="2132814" cy="74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/>
              <a:t>Hands-on Experience</a:t>
            </a:r>
            <a:endParaRPr sz="1800"/>
          </a:p>
        </p:txBody>
      </p:sp>
      <p:sp>
        <p:nvSpPr>
          <p:cNvPr id="341" name="Google Shape;341;p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/>
              <a:t>Deciphering the principles of Object-Oriented Programming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3"/>
          <p:cNvSpPr txBox="1">
            <a:spLocks noGrp="1"/>
          </p:cNvSpPr>
          <p:nvPr>
            <p:ph type="title" idx="5"/>
          </p:nvPr>
        </p:nvSpPr>
        <p:spPr>
          <a:xfrm>
            <a:off x="3593245" y="1540800"/>
            <a:ext cx="2218737" cy="7423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/>
              <a:t> Object-Oriented Design</a:t>
            </a:r>
            <a:endParaRPr sz="1600"/>
          </a:p>
        </p:txBody>
      </p:sp>
      <p:sp>
        <p:nvSpPr>
          <p:cNvPr id="343" name="Google Shape;343;p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3"/>
          <p:cNvSpPr txBox="1">
            <a:spLocks noGrp="1"/>
          </p:cNvSpPr>
          <p:nvPr>
            <p:ph type="title" idx="7"/>
          </p:nvPr>
        </p:nvSpPr>
        <p:spPr>
          <a:xfrm>
            <a:off x="-544482" y="2784007"/>
            <a:ext cx="45719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345" name="Google Shape;345;p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3"/>
          <p:cNvSpPr txBox="1">
            <a:spLocks noGrp="1"/>
          </p:cNvSpPr>
          <p:nvPr>
            <p:ph type="title" idx="9"/>
          </p:nvPr>
        </p:nvSpPr>
        <p:spPr>
          <a:xfrm rot="10800000" flipH="1">
            <a:off x="-927646" y="4080164"/>
            <a:ext cx="103300" cy="783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347" name="Google Shape;347;p3"/>
          <p:cNvSpPr txBox="1">
            <a:spLocks noGrp="1"/>
          </p:cNvSpPr>
          <p:nvPr>
            <p:ph type="subTitle" idx="13"/>
          </p:nvPr>
        </p:nvSpPr>
        <p:spPr>
          <a:xfrm>
            <a:off x="3519055" y="3826425"/>
            <a:ext cx="2403763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/>
              <a:t>Experience in tackling real issues in a software environment</a:t>
            </a:r>
            <a:endParaRPr sz="105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3"/>
          <p:cNvSpPr txBox="1">
            <a:spLocks noGrp="1"/>
          </p:cNvSpPr>
          <p:nvPr>
            <p:ph type="title" idx="14"/>
          </p:nvPr>
        </p:nvSpPr>
        <p:spPr>
          <a:xfrm>
            <a:off x="3519055" y="3179618"/>
            <a:ext cx="2403763" cy="6468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/>
              <a:t>Inventory and Sales Management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Testing and </a:t>
            </a: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Debugging</a:t>
            </a:r>
            <a:endParaRPr sz="16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0" name="Google Shape;360;p4"/>
          <p:cNvSpPr txBox="1"/>
          <p:nvPr/>
        </p:nvSpPr>
        <p:spPr>
          <a:xfrm flipH="1">
            <a:off x="3745655" y="3908656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1" name="Google Shape;361;p4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Implementation</a:t>
            </a:r>
            <a:endParaRPr sz="16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2" name="Google Shape;362;p4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3" name="Google Shape;363;p4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Planning and Design</a:t>
            </a:r>
            <a:endParaRPr sz="16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4" name="Google Shape;364;p4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Documentation and Refinement</a:t>
            </a:r>
            <a:endParaRPr sz="16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5" name="Google Shape;365;p4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6" name="Google Shape;366;p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367" name="Google Shape;367;p4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1</a:t>
            </a:r>
            <a:endParaRPr sz="16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8" name="Google Shape;368;p4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2</a:t>
            </a:r>
            <a:endParaRPr sz="16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9" name="Google Shape;369;p4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3</a:t>
            </a:r>
            <a:endParaRPr sz="16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0" name="Google Shape;370;p4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4</a:t>
            </a:r>
            <a:endParaRPr sz="16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371" name="Google Shape;371;p4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372" name="Google Shape;372;p4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373" name="Google Shape;373;p4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374" name="Google Shape;374;p4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/>
        </p:nvSpPr>
        <p:spPr>
          <a:xfrm>
            <a:off x="2111500" y="1131000"/>
            <a:ext cx="4908000" cy="3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Classes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Product: </a:t>
            </a:r>
            <a:endParaRPr sz="1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Storing information, universal to any product in store</a:t>
            </a:r>
            <a:endParaRPr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Book: </a:t>
            </a:r>
            <a:endParaRPr sz="1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Extends Product class to store individual Book info</a:t>
            </a:r>
            <a:endParaRPr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Inventory: </a:t>
            </a:r>
            <a:endParaRPr sz="1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Maintains records of the store in a text file</a:t>
            </a:r>
            <a:endParaRPr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Sales: </a:t>
            </a:r>
            <a:endParaRPr sz="1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Processes sales and keeps their records</a:t>
            </a:r>
            <a:endParaRPr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0" name="Google Shape;380;p2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EXECUTION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c9f42865a_1_15"/>
          <p:cNvSpPr txBox="1"/>
          <p:nvPr/>
        </p:nvSpPr>
        <p:spPr>
          <a:xfrm>
            <a:off x="2121300" y="1170275"/>
            <a:ext cx="4858800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BookstoreManagementSystem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Connects all of the previously mentioned classes into a system</a:t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Loads and saves bookstore data from text file</a:t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Updates Quantity, Book info in Inventory</a:t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Saves Customer and Sales info to their their corresponding files</a:t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6" name="Google Shape;386;g26c9f42865a_1_1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EXECUTION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c9f42865a_1_20"/>
          <p:cNvSpPr txBox="1"/>
          <p:nvPr/>
        </p:nvSpPr>
        <p:spPr>
          <a:xfrm>
            <a:off x="2091875" y="1140825"/>
            <a:ext cx="4898100" cy="3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Provides a simple Command Line Interface to operate the programs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Brings all of the methods and attributes of different classes in our project together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92" name="Google Shape;392;g26c9f42865a_1_2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EXECUTION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98" name="Google Shape;398;p10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0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0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0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"/>
          <p:cNvSpPr txBox="1">
            <a:spLocks noGrp="1"/>
          </p:cNvSpPr>
          <p:nvPr>
            <p:ph type="ctrTitle"/>
          </p:nvPr>
        </p:nvSpPr>
        <p:spPr>
          <a:xfrm flipH="1">
            <a:off x="2236196" y="2208188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Technical Challenges</a:t>
            </a:r>
            <a:endParaRPr sz="2000"/>
          </a:p>
        </p:txBody>
      </p:sp>
      <p:sp>
        <p:nvSpPr>
          <p:cNvPr id="406" name="Google Shape;406;p10"/>
          <p:cNvSpPr txBox="1">
            <a:spLocks noGrp="1"/>
          </p:cNvSpPr>
          <p:nvPr>
            <p:ph type="ctrTitle" idx="2"/>
          </p:nvPr>
        </p:nvSpPr>
        <p:spPr>
          <a:xfrm flipH="1">
            <a:off x="4055100" y="1775425"/>
            <a:ext cx="2823000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Limited Availability of Resources</a:t>
            </a:r>
            <a:r>
              <a:rPr lang="en"/>
              <a:t>        </a:t>
            </a:r>
            <a:endParaRPr/>
          </a:p>
        </p:txBody>
      </p:sp>
      <p:sp>
        <p:nvSpPr>
          <p:cNvPr id="407" name="Google Shape;407;p10"/>
          <p:cNvSpPr txBox="1">
            <a:spLocks noGrp="1"/>
          </p:cNvSpPr>
          <p:nvPr>
            <p:ph type="subTitle" idx="1"/>
          </p:nvPr>
        </p:nvSpPr>
        <p:spPr>
          <a:xfrm flipH="1">
            <a:off x="4714200" y="2742574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08" name="Google Shape;408;p10"/>
          <p:cNvSpPr txBox="1">
            <a:spLocks noGrp="1"/>
          </p:cNvSpPr>
          <p:nvPr>
            <p:ph type="ctrTitle" idx="3"/>
          </p:nvPr>
        </p:nvSpPr>
        <p:spPr>
          <a:xfrm flipH="1">
            <a:off x="2138675" y="3155675"/>
            <a:ext cx="25755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User Interface Constraints</a:t>
            </a:r>
            <a:endParaRPr sz="2000"/>
          </a:p>
        </p:txBody>
      </p:sp>
      <p:sp>
        <p:nvSpPr>
          <p:cNvPr id="409" name="Google Shape;409;p10"/>
          <p:cNvSpPr txBox="1">
            <a:spLocks noGrp="1"/>
          </p:cNvSpPr>
          <p:nvPr>
            <p:ph type="subTitle" idx="4"/>
          </p:nvPr>
        </p:nvSpPr>
        <p:spPr>
          <a:xfrm flipH="1">
            <a:off x="2236200" y="46460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10" name="Google Shape;410;p10"/>
          <p:cNvSpPr txBox="1">
            <a:spLocks noGrp="1"/>
          </p:cNvSpPr>
          <p:nvPr>
            <p:ph type="ctrTitle" idx="5"/>
          </p:nvPr>
        </p:nvSpPr>
        <p:spPr>
          <a:xfrm flipH="1">
            <a:off x="4231800" y="3155750"/>
            <a:ext cx="26463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User Feedback and Iteration</a:t>
            </a:r>
            <a:endParaRPr sz="2000"/>
          </a:p>
        </p:txBody>
      </p:sp>
      <p:sp>
        <p:nvSpPr>
          <p:cNvPr id="411" name="Google Shape;411;p10"/>
          <p:cNvSpPr txBox="1">
            <a:spLocks noGrp="1"/>
          </p:cNvSpPr>
          <p:nvPr>
            <p:ph type="subTitle" idx="6"/>
          </p:nvPr>
        </p:nvSpPr>
        <p:spPr>
          <a:xfrm flipH="1">
            <a:off x="4714200" y="4730400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12" name="Google Shape;412;p10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0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0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0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0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0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0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0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0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0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0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0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0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0"/>
          <p:cNvSpPr txBox="1">
            <a:spLocks noGrp="1"/>
          </p:cNvSpPr>
          <p:nvPr>
            <p:ph type="subTitle" idx="8"/>
          </p:nvPr>
        </p:nvSpPr>
        <p:spPr>
          <a:xfrm flipH="1">
            <a:off x="2328600" y="2949431"/>
            <a:ext cx="21639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26" name="Google Shape;426;p10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10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28" name="Google Shape;428;p10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10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10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35" name="Google Shape;435;p10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Average Software Developer Salaries in the World</a:t>
            </a:r>
            <a:endParaRPr sz="14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4" name="Google Shape;444;p11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45" name="Google Shape;445;p11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endParaRPr sz="1200" b="1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6" name="Google Shape;446;p11"/>
          <p:cNvSpPr txBox="1">
            <a:spLocks noGrp="1"/>
          </p:cNvSpPr>
          <p:nvPr>
            <p:ph type="subTitle" idx="4294967295"/>
          </p:nvPr>
        </p:nvSpPr>
        <p:spPr>
          <a:xfrm flipH="1">
            <a:off x="-3946300" y="2825275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	         25		      50		   75	            100</a:t>
            </a:r>
            <a:endParaRPr sz="8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47" name="Google Shape;447;p11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48" name="Google Shape;448;p11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11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4" name="Google Shape;454;p11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8" name="Google Shape;458;p11"/>
          <p:cNvPicPr preferRelativeResize="0"/>
          <p:nvPr/>
        </p:nvPicPr>
        <p:blipFill rotWithShape="1">
          <a:blip r:embed="rId3">
            <a:alphaModFix/>
          </a:blip>
          <a:srcRect t="-8248"/>
          <a:stretch/>
        </p:blipFill>
        <p:spPr>
          <a:xfrm>
            <a:off x="1358875" y="944500"/>
            <a:ext cx="6588000" cy="36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1"/>
          <p:cNvSpPr txBox="1"/>
          <p:nvPr/>
        </p:nvSpPr>
        <p:spPr>
          <a:xfrm>
            <a:off x="1435300" y="4733425"/>
            <a:ext cx="6282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465" name="Google Shape;465;p2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466" name="Google Shape;466;p2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 b="0"/>
              <a:t>E-Commerce Platforms</a:t>
            </a:r>
            <a:endParaRPr sz="1600" b="0"/>
          </a:p>
        </p:txBody>
      </p:sp>
      <p:sp>
        <p:nvSpPr>
          <p:cNvPr id="467" name="Google Shape;467;p2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468" name="Google Shape;468;p2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 b="0"/>
              <a:t>Integration with Larger Systems</a:t>
            </a:r>
            <a:endParaRPr sz="1600" b="0"/>
          </a:p>
        </p:txBody>
      </p:sp>
      <p:sp>
        <p:nvSpPr>
          <p:cNvPr id="469" name="Google Shape;469;p2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0" name="Google Shape;470;p2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 b="0"/>
              <a:t>Data Analytics</a:t>
            </a:r>
            <a:endParaRPr sz="1600" b="0"/>
          </a:p>
        </p:txBody>
      </p:sp>
      <p:sp>
        <p:nvSpPr>
          <p:cNvPr id="471" name="Google Shape;471;p2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2" name="Google Shape;472;p2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 b="0"/>
              <a:t>Expansion into Other Categories</a:t>
            </a:r>
            <a:endParaRPr sz="1600" b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473" name="Google Shape;473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Raleway SemiBold</vt:lpstr>
      <vt:lpstr>Overpass Mono</vt:lpstr>
      <vt:lpstr>Roboto Condensed Light</vt:lpstr>
      <vt:lpstr>Nunito Light</vt:lpstr>
      <vt:lpstr>Anaheim</vt:lpstr>
      <vt:lpstr>Barlow</vt:lpstr>
      <vt:lpstr>Roboto</vt:lpstr>
      <vt:lpstr>Barlow Condensed ExtraBold</vt:lpstr>
      <vt:lpstr>Programming Lesson by Slidesgo</vt:lpstr>
      <vt:lpstr>JAVA PROJECT: BOOKSTORE MANAGEMENT</vt:lpstr>
      <vt:lpstr>AIMS</vt:lpstr>
      <vt:lpstr>STRATEGY</vt:lpstr>
      <vt:lpstr>EXECUTION</vt:lpstr>
      <vt:lpstr>EXECUTION</vt:lpstr>
      <vt:lpstr>EXECUTION</vt:lpstr>
      <vt:lpstr>LIMITATIONS</vt:lpstr>
      <vt:lpstr>DID YOU KNOW THIS?</vt:lpstr>
      <vt:lpstr>FUTURE</vt:lpstr>
      <vt:lpstr>Q&amp;A SESSION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PROJECT: BOOKSTORE MANAGEMENT</dc:title>
  <dc:creator>Lenovo</dc:creator>
  <cp:lastModifiedBy>ANSM</cp:lastModifiedBy>
  <cp:revision>1</cp:revision>
  <dcterms:modified xsi:type="dcterms:W3CDTF">2024-03-28T06:19:27Z</dcterms:modified>
</cp:coreProperties>
</file>