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85FD-0E1A-448E-8B23-5A557277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36F3-B780-4E0B-9D83-27D03104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D19-32F0-48C8-87BC-590E0B13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9E0B-82DB-4AD2-9853-FF7A030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B4EE-E107-4F0C-B34B-0164762B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361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379E-39AC-4DDA-BB59-1374BDB1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CA551-56E6-42EE-BAC2-E5660E114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1188-2B3A-442E-A960-973E7EE4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4A86-1E97-4F70-9A64-3A61ECF4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D1D0-FA07-4DEF-A488-AA123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841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42692-0B2A-4CDF-8E5E-9F44496CF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0B006-8F6E-475D-9D83-ABF58BBA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0A9A-8263-44AE-B65C-1164FC16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5FCB-AE66-4C4C-8A91-165543AE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A9CB-0DD6-4C5D-8674-95C3B039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962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FF3-AC2A-4136-B4B9-33335C6F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74E8-737A-46C6-90D2-34BBBB7D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8127-1463-4853-9258-6F3698CB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32CB-4E5D-4931-88AF-467FDD57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07FA-3BEC-4ECD-8DE5-219B7807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392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3584-70A8-40A2-B936-61B417B4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02BA-B4FA-462A-B81F-A5495D39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AAE5-9415-48CE-A219-60D258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949D-F6A4-4686-A273-D261BFA5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2E4F-179A-4E48-B7B6-26010835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368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DB37-7C2D-42F3-986F-610E5A94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3C24-28CD-42CB-8D80-7D4109BF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DF17-B737-4D77-9AE5-B1CC2FF3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5624-4528-4504-9F05-1DDFA4C4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75D7-1247-4AA6-923B-259F08CC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6474-EA0D-44C1-A10A-9EE0D14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5674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17CC-A4A1-4F94-9799-3D4568EC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2238C-1F24-4296-8740-1EAE8FDA9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A6DB-C24B-4736-A015-6591EDBD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10513-E363-4421-A4B9-83E86F62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06089-E63C-44E6-9F3E-4CC60F4EB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92E3A-9A5B-411D-A595-9859887F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0438-051E-4726-847A-22F3820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540BD-FA61-49EA-9AF7-7F50AEC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3282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F1DC-6933-4EE6-84DC-9C3BB3C7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5AD19-7662-4207-BA65-E796CF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2CE48-8A02-42A9-9CEA-B809ED6F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26AFF-92CD-461B-8A3A-29D449C8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968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848AC-16A3-44A0-8E63-D9E5E16E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50C73-FD4F-4329-8AA9-DC3BE09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18AF6-4FB4-4174-9C59-F93DB369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5863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4DB0-E498-4E2E-AE8D-A960FCE5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D287-8688-4FAA-93FD-5F992E1B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1E4BF-2DB6-4C5D-B8F4-7558A5A51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2AC2-40FB-4306-B0DA-E5B9EC0E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B1D8-65BE-454A-87C0-52F80C5F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FA420-969E-4AD3-9F4C-B563F4E3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7342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7EC0-BDB4-4DC2-AE09-6676B219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A8693-E80D-4EB6-8692-4D102F81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7895-7736-48AC-809F-7845FB88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2094-9AB8-4CDE-AF37-9345E644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68B7-8D94-45C7-9522-9B29847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FB36-E931-4D56-8F13-1C63ED43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31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095F9-C0A9-4BC2-9F2B-327182A8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4FD4-D026-45A6-B391-1D600DE0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77E0-53D9-42C0-B16E-13C996D0B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937A-175E-4BC3-A7C9-3B8C1E61E776}" type="datetimeFigureOut">
              <a:rPr lang="ar-SY" smtClean="0"/>
              <a:t>27/08/1443</a:t>
            </a:fld>
            <a:endParaRPr lang="ar-S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6613-B430-45C1-AF5E-53D37998D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EEA1-FE8B-4288-9258-27BA7F42A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86B6-4138-46D3-8D23-D88D2528963E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09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20B3889-3FC1-4381-9D0F-9A380CC8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39" y="329557"/>
            <a:ext cx="4933950" cy="1219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33E31B9-0B07-4B3F-8BBE-E64D02D81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91123"/>
            <a:ext cx="1917945" cy="115763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82977BA-6EAB-4C1D-A0CE-2808CE8D7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3514" y="3253016"/>
            <a:ext cx="3163373" cy="13687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260C1A-59D5-469A-BBCD-9734EF0E9F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539" y="1821428"/>
            <a:ext cx="4953000" cy="12477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7CE052-F729-4B55-9B4B-8AB02B0F2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285" y="3253016"/>
            <a:ext cx="1071563" cy="107156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4476BD7-5D44-4BC0-AEFE-5D2761D2E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9456" y="785611"/>
            <a:ext cx="2541336" cy="4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ANR</dc:creator>
  <cp:lastModifiedBy>ANR</cp:lastModifiedBy>
  <cp:revision>1</cp:revision>
  <dcterms:created xsi:type="dcterms:W3CDTF">2022-03-30T18:48:27Z</dcterms:created>
  <dcterms:modified xsi:type="dcterms:W3CDTF">2022-03-30T18:48:54Z</dcterms:modified>
</cp:coreProperties>
</file>