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13" r:id="rId5"/>
    <p:sldMasterId id="2147483726" r:id="rId6"/>
    <p:sldMasterId id="2147483739" r:id="rId7"/>
    <p:sldMasterId id="2147483752" r:id="rId8"/>
    <p:sldMasterId id="2147483765" r:id="rId9"/>
    <p:sldMasterId id="2147483778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F79BA3-0176-4AB5-AFF4-CE37CF37619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4212B8-0100-42F4-9EDC-46DDE923C4FE}">
      <dgm:prSet phldrT="[Text]"/>
      <dgm:spPr/>
      <dgm:t>
        <a:bodyPr/>
        <a:lstStyle/>
        <a:p>
          <a:r>
            <a:rPr lang="en-ID" dirty="0" smtClean="0"/>
            <a:t>SPPK</a:t>
          </a:r>
          <a:endParaRPr lang="en-US" dirty="0"/>
        </a:p>
      </dgm:t>
    </dgm:pt>
    <dgm:pt modelId="{549D943C-72BF-4113-AF65-B5DDFB2F9F19}" type="parTrans" cxnId="{EBB5DF7F-BE77-43C5-86A9-C027E8946C99}">
      <dgm:prSet/>
      <dgm:spPr/>
      <dgm:t>
        <a:bodyPr/>
        <a:lstStyle/>
        <a:p>
          <a:endParaRPr lang="en-US"/>
        </a:p>
      </dgm:t>
    </dgm:pt>
    <dgm:pt modelId="{5FC2C945-0F04-424F-BEE5-5239722F8E77}" type="sibTrans" cxnId="{EBB5DF7F-BE77-43C5-86A9-C027E8946C99}">
      <dgm:prSet/>
      <dgm:spPr/>
      <dgm:t>
        <a:bodyPr/>
        <a:lstStyle/>
        <a:p>
          <a:endParaRPr lang="en-US"/>
        </a:p>
      </dgm:t>
    </dgm:pt>
    <dgm:pt modelId="{44A886DD-D8A2-48AF-93E4-48BEA6214C1C}">
      <dgm:prSet phldrT="[Text]"/>
      <dgm:spPr/>
      <dgm:t>
        <a:bodyPr/>
        <a:lstStyle/>
        <a:p>
          <a:r>
            <a:rPr lang="en-ID" dirty="0" err="1" smtClean="0"/>
            <a:t>Harga</a:t>
          </a:r>
          <a:endParaRPr lang="en-US" dirty="0"/>
        </a:p>
      </dgm:t>
    </dgm:pt>
    <dgm:pt modelId="{53D3B8EF-D45A-4374-AE38-200D27ADBE52}" type="parTrans" cxnId="{6380AD20-FBBE-4F49-9C13-F675A05FEE48}">
      <dgm:prSet/>
      <dgm:spPr/>
      <dgm:t>
        <a:bodyPr/>
        <a:lstStyle/>
        <a:p>
          <a:endParaRPr lang="en-US"/>
        </a:p>
      </dgm:t>
    </dgm:pt>
    <dgm:pt modelId="{E6D6F92A-DC8C-46A6-91BD-873540390932}" type="sibTrans" cxnId="{6380AD20-FBBE-4F49-9C13-F675A05FEE48}">
      <dgm:prSet/>
      <dgm:spPr/>
      <dgm:t>
        <a:bodyPr/>
        <a:lstStyle/>
        <a:p>
          <a:endParaRPr lang="en-US"/>
        </a:p>
      </dgm:t>
    </dgm:pt>
    <dgm:pt modelId="{32991D25-9239-4EA6-BB10-F4B9D186FFBC}">
      <dgm:prSet phldrT="[Text]"/>
      <dgm:spPr/>
      <dgm:t>
        <a:bodyPr/>
        <a:lstStyle/>
        <a:p>
          <a:r>
            <a:rPr lang="en-ID" dirty="0" smtClean="0"/>
            <a:t>Luas Tanah</a:t>
          </a:r>
          <a:endParaRPr lang="en-US" dirty="0"/>
        </a:p>
      </dgm:t>
    </dgm:pt>
    <dgm:pt modelId="{B7732F3C-E4BB-45DE-BB8C-4C1A903F5DF5}" type="parTrans" cxnId="{574A14AC-F679-4915-8894-7943F40383EE}">
      <dgm:prSet/>
      <dgm:spPr/>
      <dgm:t>
        <a:bodyPr/>
        <a:lstStyle/>
        <a:p>
          <a:endParaRPr lang="en-US"/>
        </a:p>
      </dgm:t>
    </dgm:pt>
    <dgm:pt modelId="{AFD2FD8E-6132-4359-9E70-D53E5596AF5D}" type="sibTrans" cxnId="{574A14AC-F679-4915-8894-7943F40383EE}">
      <dgm:prSet/>
      <dgm:spPr/>
      <dgm:t>
        <a:bodyPr/>
        <a:lstStyle/>
        <a:p>
          <a:endParaRPr lang="en-US"/>
        </a:p>
      </dgm:t>
    </dgm:pt>
    <dgm:pt modelId="{FA6CA1E5-A645-4021-8899-CD41AF4BD231}">
      <dgm:prSet phldrT="[Text]"/>
      <dgm:spPr/>
      <dgm:t>
        <a:bodyPr/>
        <a:lstStyle/>
        <a:p>
          <a:r>
            <a:rPr lang="en-ID" dirty="0" err="1" smtClean="0"/>
            <a:t>Jarak</a:t>
          </a:r>
          <a:r>
            <a:rPr lang="en-ID" dirty="0" smtClean="0"/>
            <a:t> </a:t>
          </a:r>
          <a:r>
            <a:rPr lang="en-ID" dirty="0" err="1" smtClean="0"/>
            <a:t>dengan</a:t>
          </a:r>
          <a:r>
            <a:rPr lang="en-ID" dirty="0" smtClean="0"/>
            <a:t> </a:t>
          </a:r>
          <a:r>
            <a:rPr lang="en-ID" dirty="0" err="1" smtClean="0"/>
            <a:t>akses</a:t>
          </a:r>
          <a:r>
            <a:rPr lang="en-ID" dirty="0" smtClean="0"/>
            <a:t> </a:t>
          </a:r>
          <a:r>
            <a:rPr lang="en-ID" dirty="0" err="1" smtClean="0"/>
            <a:t>jalan</a:t>
          </a:r>
          <a:endParaRPr lang="en-US" dirty="0"/>
        </a:p>
      </dgm:t>
    </dgm:pt>
    <dgm:pt modelId="{3B21CA6F-B8EB-4A5A-9FC8-48F09B9F4FFC}" type="parTrans" cxnId="{D1D89400-442F-4C0E-821F-AA53B45E003F}">
      <dgm:prSet/>
      <dgm:spPr/>
      <dgm:t>
        <a:bodyPr/>
        <a:lstStyle/>
        <a:p>
          <a:endParaRPr lang="en-US"/>
        </a:p>
      </dgm:t>
    </dgm:pt>
    <dgm:pt modelId="{EA4D4CA3-07AD-4DF8-BF62-03500ABE2214}" type="sibTrans" cxnId="{D1D89400-442F-4C0E-821F-AA53B45E003F}">
      <dgm:prSet/>
      <dgm:spPr/>
      <dgm:t>
        <a:bodyPr/>
        <a:lstStyle/>
        <a:p>
          <a:endParaRPr lang="en-US"/>
        </a:p>
      </dgm:t>
    </dgm:pt>
    <dgm:pt modelId="{02CE67E7-E4CE-4449-8C7E-914A46CE778B}">
      <dgm:prSet phldrT="[Text]"/>
      <dgm:spPr/>
      <dgm:t>
        <a:bodyPr/>
        <a:lstStyle/>
        <a:p>
          <a:r>
            <a:rPr lang="en-ID" dirty="0" err="1" smtClean="0"/>
            <a:t>Kesuburan</a:t>
          </a:r>
          <a:r>
            <a:rPr lang="en-ID" dirty="0" smtClean="0"/>
            <a:t> </a:t>
          </a:r>
          <a:r>
            <a:rPr lang="en-ID" dirty="0" err="1" smtClean="0"/>
            <a:t>tanah</a:t>
          </a:r>
          <a:endParaRPr lang="en-US" dirty="0"/>
        </a:p>
      </dgm:t>
    </dgm:pt>
    <dgm:pt modelId="{928A816F-B7B3-4FCF-BF5C-616CD03CF2DF}" type="parTrans" cxnId="{49E495C6-1C97-4CD6-AC08-F6A9625580CC}">
      <dgm:prSet/>
      <dgm:spPr/>
      <dgm:t>
        <a:bodyPr/>
        <a:lstStyle/>
        <a:p>
          <a:endParaRPr lang="en-US"/>
        </a:p>
      </dgm:t>
    </dgm:pt>
    <dgm:pt modelId="{53787F54-6D70-466A-B246-9EE9DB04EBC3}" type="sibTrans" cxnId="{49E495C6-1C97-4CD6-AC08-F6A9625580CC}">
      <dgm:prSet/>
      <dgm:spPr/>
      <dgm:t>
        <a:bodyPr/>
        <a:lstStyle/>
        <a:p>
          <a:endParaRPr lang="en-US"/>
        </a:p>
      </dgm:t>
    </dgm:pt>
    <dgm:pt modelId="{4C233EEB-3BB1-467C-B4CF-EB5F4DA14929}">
      <dgm:prSet phldrT="[Text]"/>
      <dgm:spPr/>
      <dgm:t>
        <a:bodyPr/>
        <a:lstStyle/>
        <a:p>
          <a:r>
            <a:rPr lang="en-ID" dirty="0" smtClean="0"/>
            <a:t>SDM</a:t>
          </a:r>
          <a:endParaRPr lang="en-US" dirty="0"/>
        </a:p>
      </dgm:t>
    </dgm:pt>
    <dgm:pt modelId="{8078525B-E072-4B55-B6C5-7AD9BE40930C}" type="parTrans" cxnId="{6BCF9631-571E-44DC-A39B-8E0182A5CCFE}">
      <dgm:prSet/>
      <dgm:spPr/>
      <dgm:t>
        <a:bodyPr/>
        <a:lstStyle/>
        <a:p>
          <a:endParaRPr lang="en-US"/>
        </a:p>
      </dgm:t>
    </dgm:pt>
    <dgm:pt modelId="{C12A816D-A8E9-42A6-8EAD-E3223F4061A6}" type="sibTrans" cxnId="{6BCF9631-571E-44DC-A39B-8E0182A5CCFE}">
      <dgm:prSet/>
      <dgm:spPr/>
      <dgm:t>
        <a:bodyPr/>
        <a:lstStyle/>
        <a:p>
          <a:endParaRPr lang="en-US"/>
        </a:p>
      </dgm:t>
    </dgm:pt>
    <dgm:pt modelId="{5D8781E0-8939-4397-92FE-6DC3FAA8873F}">
      <dgm:prSet phldrT="[Text]"/>
      <dgm:spPr/>
      <dgm:t>
        <a:bodyPr/>
        <a:lstStyle/>
        <a:p>
          <a:r>
            <a:rPr lang="en-ID" dirty="0" err="1" smtClean="0"/>
            <a:t>Alat</a:t>
          </a:r>
          <a:endParaRPr lang="en-US" dirty="0"/>
        </a:p>
      </dgm:t>
    </dgm:pt>
    <dgm:pt modelId="{2B025EDE-83EC-43A3-8D91-B5D0B0E6253A}" type="parTrans" cxnId="{B508CF49-F3C5-48DE-8BB2-6A525B78ECDC}">
      <dgm:prSet/>
      <dgm:spPr/>
      <dgm:t>
        <a:bodyPr/>
        <a:lstStyle/>
        <a:p>
          <a:endParaRPr lang="en-US"/>
        </a:p>
      </dgm:t>
    </dgm:pt>
    <dgm:pt modelId="{F72D55C7-778A-47B4-A176-45E501F6BDF8}" type="sibTrans" cxnId="{B508CF49-F3C5-48DE-8BB2-6A525B78ECDC}">
      <dgm:prSet/>
      <dgm:spPr/>
      <dgm:t>
        <a:bodyPr/>
        <a:lstStyle/>
        <a:p>
          <a:endParaRPr lang="en-US"/>
        </a:p>
      </dgm:t>
    </dgm:pt>
    <dgm:pt modelId="{F0FF50AD-AF2D-4957-B2AA-6609FFA8705E}">
      <dgm:prSet phldrT="[Text]"/>
      <dgm:spPr/>
      <dgm:t>
        <a:bodyPr/>
        <a:lstStyle/>
        <a:p>
          <a:r>
            <a:rPr lang="en-ID" dirty="0" smtClean="0"/>
            <a:t>Cost</a:t>
          </a:r>
          <a:endParaRPr lang="en-US" dirty="0"/>
        </a:p>
      </dgm:t>
    </dgm:pt>
    <dgm:pt modelId="{CCD24A48-2E9A-4CC5-93D3-7F9E20EC3477}" type="parTrans" cxnId="{1BE615C4-AFDE-4A95-97B1-F7EA32844565}">
      <dgm:prSet/>
      <dgm:spPr/>
      <dgm:t>
        <a:bodyPr/>
        <a:lstStyle/>
        <a:p>
          <a:endParaRPr lang="en-US"/>
        </a:p>
      </dgm:t>
    </dgm:pt>
    <dgm:pt modelId="{97B21965-8D66-4A86-A7F8-DADCBF379BA0}" type="sibTrans" cxnId="{1BE615C4-AFDE-4A95-97B1-F7EA32844565}">
      <dgm:prSet/>
      <dgm:spPr/>
      <dgm:t>
        <a:bodyPr/>
        <a:lstStyle/>
        <a:p>
          <a:endParaRPr lang="en-US"/>
        </a:p>
      </dgm:t>
    </dgm:pt>
    <dgm:pt modelId="{03B7CBFE-006D-473C-A91E-0EC933F3BD31}">
      <dgm:prSet phldrT="[Text]"/>
      <dgm:spPr/>
      <dgm:t>
        <a:bodyPr/>
        <a:lstStyle/>
        <a:p>
          <a:r>
            <a:rPr lang="en-ID" dirty="0" smtClean="0"/>
            <a:t>Benefit</a:t>
          </a:r>
          <a:endParaRPr lang="en-US" dirty="0"/>
        </a:p>
      </dgm:t>
    </dgm:pt>
    <dgm:pt modelId="{98F0C6DA-B353-48FF-A322-90013839BD95}" type="parTrans" cxnId="{15435C85-FD1C-4219-AF89-8A0BF72BBA2B}">
      <dgm:prSet/>
      <dgm:spPr/>
      <dgm:t>
        <a:bodyPr/>
        <a:lstStyle/>
        <a:p>
          <a:endParaRPr lang="en-US"/>
        </a:p>
      </dgm:t>
    </dgm:pt>
    <dgm:pt modelId="{C9786D67-A964-44B0-B89C-95994547D37E}" type="sibTrans" cxnId="{15435C85-FD1C-4219-AF89-8A0BF72BBA2B}">
      <dgm:prSet/>
      <dgm:spPr/>
      <dgm:t>
        <a:bodyPr/>
        <a:lstStyle/>
        <a:p>
          <a:endParaRPr lang="en-US"/>
        </a:p>
      </dgm:t>
    </dgm:pt>
    <dgm:pt modelId="{6CF1ECE6-E246-4929-9741-B01126F3CFC6}">
      <dgm:prSet phldrT="[Text]"/>
      <dgm:spPr/>
      <dgm:t>
        <a:bodyPr/>
        <a:lstStyle/>
        <a:p>
          <a:r>
            <a:rPr lang="en-ID" dirty="0" smtClean="0"/>
            <a:t>Cost</a:t>
          </a:r>
          <a:endParaRPr lang="en-US" dirty="0"/>
        </a:p>
      </dgm:t>
    </dgm:pt>
    <dgm:pt modelId="{DFEAE712-D345-42FF-82E1-D9D50A644215}" type="parTrans" cxnId="{B21A0452-2D09-435A-AD0E-B9607AD06CF8}">
      <dgm:prSet/>
      <dgm:spPr/>
      <dgm:t>
        <a:bodyPr/>
        <a:lstStyle/>
        <a:p>
          <a:endParaRPr lang="en-US"/>
        </a:p>
      </dgm:t>
    </dgm:pt>
    <dgm:pt modelId="{43567850-C0F2-4D20-962C-45D5BD19EE77}" type="sibTrans" cxnId="{B21A0452-2D09-435A-AD0E-B9607AD06CF8}">
      <dgm:prSet/>
      <dgm:spPr/>
      <dgm:t>
        <a:bodyPr/>
        <a:lstStyle/>
        <a:p>
          <a:endParaRPr lang="en-US"/>
        </a:p>
      </dgm:t>
    </dgm:pt>
    <dgm:pt modelId="{D57C5D34-12CC-4D90-9B9F-0D955A723CCC}">
      <dgm:prSet phldrT="[Text]"/>
      <dgm:spPr/>
      <dgm:t>
        <a:bodyPr/>
        <a:lstStyle/>
        <a:p>
          <a:r>
            <a:rPr lang="en-ID" dirty="0" smtClean="0"/>
            <a:t>Benefit</a:t>
          </a:r>
          <a:endParaRPr lang="en-US" dirty="0"/>
        </a:p>
      </dgm:t>
    </dgm:pt>
    <dgm:pt modelId="{06CD8F5F-3A23-4C80-B079-266D5A5DAEE8}" type="parTrans" cxnId="{BB97CFDE-8B41-4AB0-A518-A23BF0F0FB68}">
      <dgm:prSet/>
      <dgm:spPr/>
      <dgm:t>
        <a:bodyPr/>
        <a:lstStyle/>
        <a:p>
          <a:endParaRPr lang="en-US"/>
        </a:p>
      </dgm:t>
    </dgm:pt>
    <dgm:pt modelId="{59370B82-6523-4D5F-938C-94AE5E997E14}" type="sibTrans" cxnId="{BB97CFDE-8B41-4AB0-A518-A23BF0F0FB68}">
      <dgm:prSet/>
      <dgm:spPr/>
      <dgm:t>
        <a:bodyPr/>
        <a:lstStyle/>
        <a:p>
          <a:endParaRPr lang="en-US"/>
        </a:p>
      </dgm:t>
    </dgm:pt>
    <dgm:pt modelId="{E6C423CA-AF3F-4B29-B551-ED7B005D9F36}">
      <dgm:prSet phldrT="[Text]"/>
      <dgm:spPr/>
      <dgm:t>
        <a:bodyPr/>
        <a:lstStyle/>
        <a:p>
          <a:r>
            <a:rPr lang="en-ID" dirty="0" smtClean="0"/>
            <a:t>Benefit</a:t>
          </a:r>
          <a:endParaRPr lang="en-US" dirty="0"/>
        </a:p>
      </dgm:t>
    </dgm:pt>
    <dgm:pt modelId="{3713BA4D-5F5D-4688-8DE4-DA599376C143}" type="parTrans" cxnId="{69C264A3-722D-4A27-B59E-DDB2452DEEB4}">
      <dgm:prSet/>
      <dgm:spPr/>
      <dgm:t>
        <a:bodyPr/>
        <a:lstStyle/>
        <a:p>
          <a:endParaRPr lang="en-US"/>
        </a:p>
      </dgm:t>
    </dgm:pt>
    <dgm:pt modelId="{CEE0707D-F006-4A57-8D92-55E6D0C580C4}" type="sibTrans" cxnId="{69C264A3-722D-4A27-B59E-DDB2452DEEB4}">
      <dgm:prSet/>
      <dgm:spPr/>
      <dgm:t>
        <a:bodyPr/>
        <a:lstStyle/>
        <a:p>
          <a:endParaRPr lang="en-US"/>
        </a:p>
      </dgm:t>
    </dgm:pt>
    <dgm:pt modelId="{88D583BF-9C63-4972-AFAF-041221261A57}">
      <dgm:prSet phldrT="[Text]"/>
      <dgm:spPr/>
      <dgm:t>
        <a:bodyPr/>
        <a:lstStyle/>
        <a:p>
          <a:r>
            <a:rPr lang="en-ID" dirty="0" smtClean="0"/>
            <a:t>Benefit</a:t>
          </a:r>
          <a:endParaRPr lang="en-US" dirty="0"/>
        </a:p>
      </dgm:t>
    </dgm:pt>
    <dgm:pt modelId="{F606F5AC-51F4-42CF-91B8-324ECBAA86D5}" type="parTrans" cxnId="{B625A84B-ADC6-4DBE-A274-9CB75FDD52C4}">
      <dgm:prSet/>
      <dgm:spPr/>
      <dgm:t>
        <a:bodyPr/>
        <a:lstStyle/>
        <a:p>
          <a:endParaRPr lang="en-US"/>
        </a:p>
      </dgm:t>
    </dgm:pt>
    <dgm:pt modelId="{755A9620-BCE4-41D8-BBE8-F5258583F61B}" type="sibTrans" cxnId="{B625A84B-ADC6-4DBE-A274-9CB75FDD52C4}">
      <dgm:prSet/>
      <dgm:spPr/>
      <dgm:t>
        <a:bodyPr/>
        <a:lstStyle/>
        <a:p>
          <a:endParaRPr lang="en-US"/>
        </a:p>
      </dgm:t>
    </dgm:pt>
    <dgm:pt modelId="{51552459-D604-4FC0-908D-D4214262AB6A}">
      <dgm:prSet phldrT="[Text]"/>
      <dgm:spPr/>
      <dgm:t>
        <a:bodyPr/>
        <a:lstStyle/>
        <a:p>
          <a:r>
            <a:rPr lang="en-ID" dirty="0" err="1" smtClean="0"/>
            <a:t>Lokasi</a:t>
          </a:r>
          <a:r>
            <a:rPr lang="en-ID" dirty="0" smtClean="0"/>
            <a:t> </a:t>
          </a:r>
          <a:endParaRPr lang="en-US" dirty="0"/>
        </a:p>
      </dgm:t>
    </dgm:pt>
    <dgm:pt modelId="{D2DB99F1-42F2-4C36-99B9-86E23F8B5657}" type="parTrans" cxnId="{41922767-3D09-46B1-8FCC-F581A8216BE1}">
      <dgm:prSet/>
      <dgm:spPr/>
      <dgm:t>
        <a:bodyPr/>
        <a:lstStyle/>
        <a:p>
          <a:endParaRPr lang="en-US"/>
        </a:p>
      </dgm:t>
    </dgm:pt>
    <dgm:pt modelId="{A45E0B7E-B2DB-43C9-A847-CA8ADB25261B}" type="sibTrans" cxnId="{41922767-3D09-46B1-8FCC-F581A8216BE1}">
      <dgm:prSet/>
      <dgm:spPr/>
      <dgm:t>
        <a:bodyPr/>
        <a:lstStyle/>
        <a:p>
          <a:endParaRPr lang="en-US"/>
        </a:p>
      </dgm:t>
    </dgm:pt>
    <dgm:pt modelId="{D5E10CFD-15AF-40CC-93CB-A28F211EAB1B}">
      <dgm:prSet phldrT="[Text]"/>
      <dgm:spPr/>
      <dgm:t>
        <a:bodyPr/>
        <a:lstStyle/>
        <a:p>
          <a:r>
            <a:rPr lang="en-ID" dirty="0" smtClean="0"/>
            <a:t>Benefit</a:t>
          </a:r>
          <a:endParaRPr lang="en-US" dirty="0"/>
        </a:p>
      </dgm:t>
    </dgm:pt>
    <dgm:pt modelId="{6CDCB772-3E4D-4335-8D71-7BBB3873320A}" type="parTrans" cxnId="{CB6722AE-ADF7-4749-9D49-1277010B135C}">
      <dgm:prSet/>
      <dgm:spPr/>
      <dgm:t>
        <a:bodyPr/>
        <a:lstStyle/>
        <a:p>
          <a:endParaRPr lang="en-US"/>
        </a:p>
      </dgm:t>
    </dgm:pt>
    <dgm:pt modelId="{B1841267-1AA4-4B6D-BEE9-0A1482688808}" type="sibTrans" cxnId="{CB6722AE-ADF7-4749-9D49-1277010B135C}">
      <dgm:prSet/>
      <dgm:spPr/>
      <dgm:t>
        <a:bodyPr/>
        <a:lstStyle/>
        <a:p>
          <a:endParaRPr lang="en-US"/>
        </a:p>
      </dgm:t>
    </dgm:pt>
    <dgm:pt modelId="{2F775F2C-DC35-4F85-85D1-EB7AEC21EB06}" type="pres">
      <dgm:prSet presAssocID="{5CF79BA3-0176-4AB5-AFF4-CE37CF37619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770D87-61A4-4507-A199-3A5A043B27FC}" type="pres">
      <dgm:prSet presAssocID="{904212B8-0100-42F4-9EDC-46DDE923C4FE}" presName="root1" presStyleCnt="0"/>
      <dgm:spPr/>
    </dgm:pt>
    <dgm:pt modelId="{E1E3571B-7A96-4703-9099-237B4F9ECE61}" type="pres">
      <dgm:prSet presAssocID="{904212B8-0100-42F4-9EDC-46DDE923C4F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ECE0DC-613B-46DA-9518-05D3E8855076}" type="pres">
      <dgm:prSet presAssocID="{904212B8-0100-42F4-9EDC-46DDE923C4FE}" presName="level2hierChild" presStyleCnt="0"/>
      <dgm:spPr/>
    </dgm:pt>
    <dgm:pt modelId="{52D3ECC7-5A8C-44A8-932B-5F1C8B0F898D}" type="pres">
      <dgm:prSet presAssocID="{53D3B8EF-D45A-4374-AE38-200D27ADBE52}" presName="conn2-1" presStyleLbl="parChTrans1D2" presStyleIdx="0" presStyleCnt="7"/>
      <dgm:spPr/>
      <dgm:t>
        <a:bodyPr/>
        <a:lstStyle/>
        <a:p>
          <a:endParaRPr lang="en-US"/>
        </a:p>
      </dgm:t>
    </dgm:pt>
    <dgm:pt modelId="{241CC211-6BE7-40DA-ABE6-163392BA0613}" type="pres">
      <dgm:prSet presAssocID="{53D3B8EF-D45A-4374-AE38-200D27ADBE52}" presName="connTx" presStyleLbl="parChTrans1D2" presStyleIdx="0" presStyleCnt="7"/>
      <dgm:spPr/>
      <dgm:t>
        <a:bodyPr/>
        <a:lstStyle/>
        <a:p>
          <a:endParaRPr lang="en-US"/>
        </a:p>
      </dgm:t>
    </dgm:pt>
    <dgm:pt modelId="{D75895FD-7A3D-47AA-BCAB-C3EFE0778FBE}" type="pres">
      <dgm:prSet presAssocID="{44A886DD-D8A2-48AF-93E4-48BEA6214C1C}" presName="root2" presStyleCnt="0"/>
      <dgm:spPr/>
    </dgm:pt>
    <dgm:pt modelId="{59247BD4-7DB1-4BD4-A442-C56B09099B6A}" type="pres">
      <dgm:prSet presAssocID="{44A886DD-D8A2-48AF-93E4-48BEA6214C1C}" presName="LevelTwoTextNode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2CA1C7-A20A-4990-B335-F7AA406F3242}" type="pres">
      <dgm:prSet presAssocID="{44A886DD-D8A2-48AF-93E4-48BEA6214C1C}" presName="level3hierChild" presStyleCnt="0"/>
      <dgm:spPr/>
    </dgm:pt>
    <dgm:pt modelId="{611433C5-A991-4482-B545-B89BE78C0E91}" type="pres">
      <dgm:prSet presAssocID="{CCD24A48-2E9A-4CC5-93D3-7F9E20EC3477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4AAF4733-3CCA-4139-9907-CDBC5AF8B4C1}" type="pres">
      <dgm:prSet presAssocID="{CCD24A48-2E9A-4CC5-93D3-7F9E20EC3477}" presName="connTx" presStyleLbl="parChTrans1D3" presStyleIdx="0" presStyleCnt="7"/>
      <dgm:spPr/>
      <dgm:t>
        <a:bodyPr/>
        <a:lstStyle/>
        <a:p>
          <a:endParaRPr lang="en-US"/>
        </a:p>
      </dgm:t>
    </dgm:pt>
    <dgm:pt modelId="{113CCC28-69F0-4040-8EE4-4442CB0648BB}" type="pres">
      <dgm:prSet presAssocID="{F0FF50AD-AF2D-4957-B2AA-6609FFA8705E}" presName="root2" presStyleCnt="0"/>
      <dgm:spPr/>
    </dgm:pt>
    <dgm:pt modelId="{4119DFD0-77E6-4DBD-A8FC-5D56B80FD4B2}" type="pres">
      <dgm:prSet presAssocID="{F0FF50AD-AF2D-4957-B2AA-6609FFA8705E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9B1A87-FC1D-4FBC-A7D9-B6085AFB28DC}" type="pres">
      <dgm:prSet presAssocID="{F0FF50AD-AF2D-4957-B2AA-6609FFA8705E}" presName="level3hierChild" presStyleCnt="0"/>
      <dgm:spPr/>
    </dgm:pt>
    <dgm:pt modelId="{EFD46ACA-41D8-48DB-8BFE-0E361E14672E}" type="pres">
      <dgm:prSet presAssocID="{B7732F3C-E4BB-45DE-BB8C-4C1A903F5DF5}" presName="conn2-1" presStyleLbl="parChTrans1D2" presStyleIdx="1" presStyleCnt="7"/>
      <dgm:spPr/>
      <dgm:t>
        <a:bodyPr/>
        <a:lstStyle/>
        <a:p>
          <a:endParaRPr lang="en-US"/>
        </a:p>
      </dgm:t>
    </dgm:pt>
    <dgm:pt modelId="{AB22767C-4462-4B71-B8E1-A35B1624A854}" type="pres">
      <dgm:prSet presAssocID="{B7732F3C-E4BB-45DE-BB8C-4C1A903F5DF5}" presName="connTx" presStyleLbl="parChTrans1D2" presStyleIdx="1" presStyleCnt="7"/>
      <dgm:spPr/>
      <dgm:t>
        <a:bodyPr/>
        <a:lstStyle/>
        <a:p>
          <a:endParaRPr lang="en-US"/>
        </a:p>
      </dgm:t>
    </dgm:pt>
    <dgm:pt modelId="{DF54142F-DE06-4C80-8B78-421FB6DB06B9}" type="pres">
      <dgm:prSet presAssocID="{32991D25-9239-4EA6-BB10-F4B9D186FFBC}" presName="root2" presStyleCnt="0"/>
      <dgm:spPr/>
    </dgm:pt>
    <dgm:pt modelId="{9F406F8B-6598-4AF0-BA30-284645717F92}" type="pres">
      <dgm:prSet presAssocID="{32991D25-9239-4EA6-BB10-F4B9D186FFBC}" presName="LevelTwoTextNode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C8E583-A21D-450A-9F00-035799350515}" type="pres">
      <dgm:prSet presAssocID="{32991D25-9239-4EA6-BB10-F4B9D186FFBC}" presName="level3hierChild" presStyleCnt="0"/>
      <dgm:spPr/>
    </dgm:pt>
    <dgm:pt modelId="{90848954-0A17-4AC3-BB39-AA42171078BA}" type="pres">
      <dgm:prSet presAssocID="{98F0C6DA-B353-48FF-A322-90013839BD95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382B333A-27D9-40A2-8A6B-9A781BDC8206}" type="pres">
      <dgm:prSet presAssocID="{98F0C6DA-B353-48FF-A322-90013839BD95}" presName="connTx" presStyleLbl="parChTrans1D3" presStyleIdx="1" presStyleCnt="7"/>
      <dgm:spPr/>
      <dgm:t>
        <a:bodyPr/>
        <a:lstStyle/>
        <a:p>
          <a:endParaRPr lang="en-US"/>
        </a:p>
      </dgm:t>
    </dgm:pt>
    <dgm:pt modelId="{213B022B-A715-469E-AA1E-E5B5471D99A0}" type="pres">
      <dgm:prSet presAssocID="{03B7CBFE-006D-473C-A91E-0EC933F3BD31}" presName="root2" presStyleCnt="0"/>
      <dgm:spPr/>
    </dgm:pt>
    <dgm:pt modelId="{B278B0FC-506F-4E42-B1E0-FBCF299667CD}" type="pres">
      <dgm:prSet presAssocID="{03B7CBFE-006D-473C-A91E-0EC933F3BD31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C521A0-3DB5-438B-BED1-332C06472A5F}" type="pres">
      <dgm:prSet presAssocID="{03B7CBFE-006D-473C-A91E-0EC933F3BD31}" presName="level3hierChild" presStyleCnt="0"/>
      <dgm:spPr/>
    </dgm:pt>
    <dgm:pt modelId="{77BCABE7-69F4-4CC3-BA15-6C0D6CB8F055}" type="pres">
      <dgm:prSet presAssocID="{3B21CA6F-B8EB-4A5A-9FC8-48F09B9F4FFC}" presName="conn2-1" presStyleLbl="parChTrans1D2" presStyleIdx="2" presStyleCnt="7"/>
      <dgm:spPr/>
      <dgm:t>
        <a:bodyPr/>
        <a:lstStyle/>
        <a:p>
          <a:endParaRPr lang="en-US"/>
        </a:p>
      </dgm:t>
    </dgm:pt>
    <dgm:pt modelId="{9DACE355-DE21-45A8-991C-EF58632D5707}" type="pres">
      <dgm:prSet presAssocID="{3B21CA6F-B8EB-4A5A-9FC8-48F09B9F4FFC}" presName="connTx" presStyleLbl="parChTrans1D2" presStyleIdx="2" presStyleCnt="7"/>
      <dgm:spPr/>
      <dgm:t>
        <a:bodyPr/>
        <a:lstStyle/>
        <a:p>
          <a:endParaRPr lang="en-US"/>
        </a:p>
      </dgm:t>
    </dgm:pt>
    <dgm:pt modelId="{730ED06C-71B5-4DC9-8DA0-79BE2740E7DB}" type="pres">
      <dgm:prSet presAssocID="{FA6CA1E5-A645-4021-8899-CD41AF4BD231}" presName="root2" presStyleCnt="0"/>
      <dgm:spPr/>
    </dgm:pt>
    <dgm:pt modelId="{C4F6A129-D83C-4DC0-809F-8EE209579332}" type="pres">
      <dgm:prSet presAssocID="{FA6CA1E5-A645-4021-8899-CD41AF4BD231}" presName="LevelTwoTextNode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2AF4AE-4A3B-4752-9967-4E01C917795A}" type="pres">
      <dgm:prSet presAssocID="{FA6CA1E5-A645-4021-8899-CD41AF4BD231}" presName="level3hierChild" presStyleCnt="0"/>
      <dgm:spPr/>
    </dgm:pt>
    <dgm:pt modelId="{926DC7BF-EF1B-4ED4-AFD4-509451FF6050}" type="pres">
      <dgm:prSet presAssocID="{DFEAE712-D345-42FF-82E1-D9D50A644215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7F8AFEA0-57C5-4D28-85C0-342D086E5CDD}" type="pres">
      <dgm:prSet presAssocID="{DFEAE712-D345-42FF-82E1-D9D50A644215}" presName="connTx" presStyleLbl="parChTrans1D3" presStyleIdx="2" presStyleCnt="7"/>
      <dgm:spPr/>
      <dgm:t>
        <a:bodyPr/>
        <a:lstStyle/>
        <a:p>
          <a:endParaRPr lang="en-US"/>
        </a:p>
      </dgm:t>
    </dgm:pt>
    <dgm:pt modelId="{AD761B40-13C4-4B5C-818E-A33F445CA05F}" type="pres">
      <dgm:prSet presAssocID="{6CF1ECE6-E246-4929-9741-B01126F3CFC6}" presName="root2" presStyleCnt="0"/>
      <dgm:spPr/>
    </dgm:pt>
    <dgm:pt modelId="{B402FEC3-C0E9-45D8-B971-DAFDC0765389}" type="pres">
      <dgm:prSet presAssocID="{6CF1ECE6-E246-4929-9741-B01126F3CFC6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28925A-B63C-4EB7-B2B7-72D67FF3E56F}" type="pres">
      <dgm:prSet presAssocID="{6CF1ECE6-E246-4929-9741-B01126F3CFC6}" presName="level3hierChild" presStyleCnt="0"/>
      <dgm:spPr/>
    </dgm:pt>
    <dgm:pt modelId="{3FA5A3F9-87D8-4BC9-820E-566381BDBFFD}" type="pres">
      <dgm:prSet presAssocID="{928A816F-B7B3-4FCF-BF5C-616CD03CF2DF}" presName="conn2-1" presStyleLbl="parChTrans1D2" presStyleIdx="3" presStyleCnt="7"/>
      <dgm:spPr/>
      <dgm:t>
        <a:bodyPr/>
        <a:lstStyle/>
        <a:p>
          <a:endParaRPr lang="en-US"/>
        </a:p>
      </dgm:t>
    </dgm:pt>
    <dgm:pt modelId="{9AC6F1EA-8560-4310-9FB2-CE59097382AC}" type="pres">
      <dgm:prSet presAssocID="{928A816F-B7B3-4FCF-BF5C-616CD03CF2DF}" presName="connTx" presStyleLbl="parChTrans1D2" presStyleIdx="3" presStyleCnt="7"/>
      <dgm:spPr/>
      <dgm:t>
        <a:bodyPr/>
        <a:lstStyle/>
        <a:p>
          <a:endParaRPr lang="en-US"/>
        </a:p>
      </dgm:t>
    </dgm:pt>
    <dgm:pt modelId="{D295B6D6-40DB-4889-BAB8-85E1070B1F46}" type="pres">
      <dgm:prSet presAssocID="{02CE67E7-E4CE-4449-8C7E-914A46CE778B}" presName="root2" presStyleCnt="0"/>
      <dgm:spPr/>
    </dgm:pt>
    <dgm:pt modelId="{3FD5349F-64D7-42BC-93A8-3843B1EF55AE}" type="pres">
      <dgm:prSet presAssocID="{02CE67E7-E4CE-4449-8C7E-914A46CE778B}" presName="LevelTwoTextNode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786940-BB03-457D-840D-42E0341D3965}" type="pres">
      <dgm:prSet presAssocID="{02CE67E7-E4CE-4449-8C7E-914A46CE778B}" presName="level3hierChild" presStyleCnt="0"/>
      <dgm:spPr/>
    </dgm:pt>
    <dgm:pt modelId="{A780642C-B4A9-4D89-950E-8E0CD230FD6E}" type="pres">
      <dgm:prSet presAssocID="{06CD8F5F-3A23-4C80-B079-266D5A5DAEE8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2E5B7670-EE36-4B66-AF29-9029CB92F627}" type="pres">
      <dgm:prSet presAssocID="{06CD8F5F-3A23-4C80-B079-266D5A5DAEE8}" presName="connTx" presStyleLbl="parChTrans1D3" presStyleIdx="3" presStyleCnt="7"/>
      <dgm:spPr/>
      <dgm:t>
        <a:bodyPr/>
        <a:lstStyle/>
        <a:p>
          <a:endParaRPr lang="en-US"/>
        </a:p>
      </dgm:t>
    </dgm:pt>
    <dgm:pt modelId="{A0EB90C2-5908-4448-BD3B-F5DDC777C9B6}" type="pres">
      <dgm:prSet presAssocID="{D57C5D34-12CC-4D90-9B9F-0D955A723CCC}" presName="root2" presStyleCnt="0"/>
      <dgm:spPr/>
    </dgm:pt>
    <dgm:pt modelId="{94C272E3-8C5F-485B-B073-01A5F5F0F045}" type="pres">
      <dgm:prSet presAssocID="{D57C5D34-12CC-4D90-9B9F-0D955A723CCC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F3625E-AD2F-4811-8430-75DED3567121}" type="pres">
      <dgm:prSet presAssocID="{D57C5D34-12CC-4D90-9B9F-0D955A723CCC}" presName="level3hierChild" presStyleCnt="0"/>
      <dgm:spPr/>
    </dgm:pt>
    <dgm:pt modelId="{E04A9DC3-3017-4854-A10F-3D6995828153}" type="pres">
      <dgm:prSet presAssocID="{8078525B-E072-4B55-B6C5-7AD9BE40930C}" presName="conn2-1" presStyleLbl="parChTrans1D2" presStyleIdx="4" presStyleCnt="7"/>
      <dgm:spPr/>
      <dgm:t>
        <a:bodyPr/>
        <a:lstStyle/>
        <a:p>
          <a:endParaRPr lang="en-US"/>
        </a:p>
      </dgm:t>
    </dgm:pt>
    <dgm:pt modelId="{3167BB90-51AE-47F7-8063-8B5F8B8BE396}" type="pres">
      <dgm:prSet presAssocID="{8078525B-E072-4B55-B6C5-7AD9BE40930C}" presName="connTx" presStyleLbl="parChTrans1D2" presStyleIdx="4" presStyleCnt="7"/>
      <dgm:spPr/>
      <dgm:t>
        <a:bodyPr/>
        <a:lstStyle/>
        <a:p>
          <a:endParaRPr lang="en-US"/>
        </a:p>
      </dgm:t>
    </dgm:pt>
    <dgm:pt modelId="{F21D3261-45F1-447E-AB09-8BBA26F632DA}" type="pres">
      <dgm:prSet presAssocID="{4C233EEB-3BB1-467C-B4CF-EB5F4DA14929}" presName="root2" presStyleCnt="0"/>
      <dgm:spPr/>
    </dgm:pt>
    <dgm:pt modelId="{0A5A56CB-6A87-4AF7-8018-4F2CA3915BB0}" type="pres">
      <dgm:prSet presAssocID="{4C233EEB-3BB1-467C-B4CF-EB5F4DA14929}" presName="LevelTwoTextNode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5946DC-FB2F-461C-8DE7-DFE0343D9773}" type="pres">
      <dgm:prSet presAssocID="{4C233EEB-3BB1-467C-B4CF-EB5F4DA14929}" presName="level3hierChild" presStyleCnt="0"/>
      <dgm:spPr/>
    </dgm:pt>
    <dgm:pt modelId="{15A9D9E1-CCFD-4F3A-96B9-EB34F0236C2F}" type="pres">
      <dgm:prSet presAssocID="{3713BA4D-5F5D-4688-8DE4-DA599376C143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309E7B3E-E992-4F52-92E1-F7FD01DB800C}" type="pres">
      <dgm:prSet presAssocID="{3713BA4D-5F5D-4688-8DE4-DA599376C143}" presName="connTx" presStyleLbl="parChTrans1D3" presStyleIdx="4" presStyleCnt="7"/>
      <dgm:spPr/>
      <dgm:t>
        <a:bodyPr/>
        <a:lstStyle/>
        <a:p>
          <a:endParaRPr lang="en-US"/>
        </a:p>
      </dgm:t>
    </dgm:pt>
    <dgm:pt modelId="{6937902B-6689-4D38-965C-26F3CFC49A04}" type="pres">
      <dgm:prSet presAssocID="{E6C423CA-AF3F-4B29-B551-ED7B005D9F36}" presName="root2" presStyleCnt="0"/>
      <dgm:spPr/>
    </dgm:pt>
    <dgm:pt modelId="{4E1EE553-C2B4-4773-824E-885238F6A55B}" type="pres">
      <dgm:prSet presAssocID="{E6C423CA-AF3F-4B29-B551-ED7B005D9F36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162D46-9060-49B3-A495-BD055BA9CB32}" type="pres">
      <dgm:prSet presAssocID="{E6C423CA-AF3F-4B29-B551-ED7B005D9F36}" presName="level3hierChild" presStyleCnt="0"/>
      <dgm:spPr/>
    </dgm:pt>
    <dgm:pt modelId="{E6824B41-1ACD-49CC-B34D-CE4943A35A5D}" type="pres">
      <dgm:prSet presAssocID="{2B025EDE-83EC-43A3-8D91-B5D0B0E6253A}" presName="conn2-1" presStyleLbl="parChTrans1D2" presStyleIdx="5" presStyleCnt="7"/>
      <dgm:spPr/>
      <dgm:t>
        <a:bodyPr/>
        <a:lstStyle/>
        <a:p>
          <a:endParaRPr lang="en-US"/>
        </a:p>
      </dgm:t>
    </dgm:pt>
    <dgm:pt modelId="{17362D17-73F1-44B6-8F8E-BA90603E131F}" type="pres">
      <dgm:prSet presAssocID="{2B025EDE-83EC-43A3-8D91-B5D0B0E6253A}" presName="connTx" presStyleLbl="parChTrans1D2" presStyleIdx="5" presStyleCnt="7"/>
      <dgm:spPr/>
      <dgm:t>
        <a:bodyPr/>
        <a:lstStyle/>
        <a:p>
          <a:endParaRPr lang="en-US"/>
        </a:p>
      </dgm:t>
    </dgm:pt>
    <dgm:pt modelId="{22D8A0B5-DD8C-4480-B150-89BB8A7350B8}" type="pres">
      <dgm:prSet presAssocID="{5D8781E0-8939-4397-92FE-6DC3FAA8873F}" presName="root2" presStyleCnt="0"/>
      <dgm:spPr/>
    </dgm:pt>
    <dgm:pt modelId="{2E8D0CCF-56FE-40CA-A2C5-CF740737F6DA}" type="pres">
      <dgm:prSet presAssocID="{5D8781E0-8939-4397-92FE-6DC3FAA8873F}" presName="LevelTwoTextNode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24787D-285C-4254-86AF-96AA9E612A94}" type="pres">
      <dgm:prSet presAssocID="{5D8781E0-8939-4397-92FE-6DC3FAA8873F}" presName="level3hierChild" presStyleCnt="0"/>
      <dgm:spPr/>
    </dgm:pt>
    <dgm:pt modelId="{99FE0A45-3BD5-4EC5-8780-F2CFBBB77521}" type="pres">
      <dgm:prSet presAssocID="{F606F5AC-51F4-42CF-91B8-324ECBAA86D5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CBEDFBCC-B0D2-4D41-954C-E04F56CCBF99}" type="pres">
      <dgm:prSet presAssocID="{F606F5AC-51F4-42CF-91B8-324ECBAA86D5}" presName="connTx" presStyleLbl="parChTrans1D3" presStyleIdx="5" presStyleCnt="7"/>
      <dgm:spPr/>
      <dgm:t>
        <a:bodyPr/>
        <a:lstStyle/>
        <a:p>
          <a:endParaRPr lang="en-US"/>
        </a:p>
      </dgm:t>
    </dgm:pt>
    <dgm:pt modelId="{BE3FDE25-FAED-4CAD-9FBD-FF7547EF1F8C}" type="pres">
      <dgm:prSet presAssocID="{88D583BF-9C63-4972-AFAF-041221261A57}" presName="root2" presStyleCnt="0"/>
      <dgm:spPr/>
    </dgm:pt>
    <dgm:pt modelId="{3380513B-498B-40C7-BF9B-3D98B0AC3C3F}" type="pres">
      <dgm:prSet presAssocID="{88D583BF-9C63-4972-AFAF-041221261A57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2752FC-B54B-4F11-ABB0-580B453D5D8A}" type="pres">
      <dgm:prSet presAssocID="{88D583BF-9C63-4972-AFAF-041221261A57}" presName="level3hierChild" presStyleCnt="0"/>
      <dgm:spPr/>
    </dgm:pt>
    <dgm:pt modelId="{82589D51-2291-443E-9726-181ADB277AC5}" type="pres">
      <dgm:prSet presAssocID="{D2DB99F1-42F2-4C36-99B9-86E23F8B5657}" presName="conn2-1" presStyleLbl="parChTrans1D2" presStyleIdx="6" presStyleCnt="7"/>
      <dgm:spPr/>
      <dgm:t>
        <a:bodyPr/>
        <a:lstStyle/>
        <a:p>
          <a:endParaRPr lang="en-US"/>
        </a:p>
      </dgm:t>
    </dgm:pt>
    <dgm:pt modelId="{6FA1A1B4-CC8C-4D77-B79D-1E8FB738A078}" type="pres">
      <dgm:prSet presAssocID="{D2DB99F1-42F2-4C36-99B9-86E23F8B5657}" presName="connTx" presStyleLbl="parChTrans1D2" presStyleIdx="6" presStyleCnt="7"/>
      <dgm:spPr/>
      <dgm:t>
        <a:bodyPr/>
        <a:lstStyle/>
        <a:p>
          <a:endParaRPr lang="en-US"/>
        </a:p>
      </dgm:t>
    </dgm:pt>
    <dgm:pt modelId="{40803B58-35E9-4A98-8D6D-30D64670F795}" type="pres">
      <dgm:prSet presAssocID="{51552459-D604-4FC0-908D-D4214262AB6A}" presName="root2" presStyleCnt="0"/>
      <dgm:spPr/>
    </dgm:pt>
    <dgm:pt modelId="{75137581-72E5-4969-8CEF-E272BA2FDA2F}" type="pres">
      <dgm:prSet presAssocID="{51552459-D604-4FC0-908D-D4214262AB6A}" presName="LevelTwoTextNode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6781D2-643B-4702-B77C-D75AEDE2B77B}" type="pres">
      <dgm:prSet presAssocID="{51552459-D604-4FC0-908D-D4214262AB6A}" presName="level3hierChild" presStyleCnt="0"/>
      <dgm:spPr/>
    </dgm:pt>
    <dgm:pt modelId="{5F0B6A7D-E6B8-4C1F-B80B-E5BF18F4D14A}" type="pres">
      <dgm:prSet presAssocID="{6CDCB772-3E4D-4335-8D71-7BBB3873320A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7DBC5968-76D6-4261-866E-A5C94A3FA769}" type="pres">
      <dgm:prSet presAssocID="{6CDCB772-3E4D-4335-8D71-7BBB3873320A}" presName="connTx" presStyleLbl="parChTrans1D3" presStyleIdx="6" presStyleCnt="7"/>
      <dgm:spPr/>
      <dgm:t>
        <a:bodyPr/>
        <a:lstStyle/>
        <a:p>
          <a:endParaRPr lang="en-US"/>
        </a:p>
      </dgm:t>
    </dgm:pt>
    <dgm:pt modelId="{4C58B13B-6DCD-43A5-925E-948F3836B626}" type="pres">
      <dgm:prSet presAssocID="{D5E10CFD-15AF-40CC-93CB-A28F211EAB1B}" presName="root2" presStyleCnt="0"/>
      <dgm:spPr/>
    </dgm:pt>
    <dgm:pt modelId="{98E2EE8E-2C77-4418-9AC5-C851064EB162}" type="pres">
      <dgm:prSet presAssocID="{D5E10CFD-15AF-40CC-93CB-A28F211EAB1B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3044CE-B64E-4414-A1A5-7646A2C6CB5E}" type="pres">
      <dgm:prSet presAssocID="{D5E10CFD-15AF-40CC-93CB-A28F211EAB1B}" presName="level3hierChild" presStyleCnt="0"/>
      <dgm:spPr/>
    </dgm:pt>
  </dgm:ptLst>
  <dgm:cxnLst>
    <dgm:cxn modelId="{EF1CAF56-CABA-4255-9D12-CC70AF43E259}" type="presOf" srcId="{06CD8F5F-3A23-4C80-B079-266D5A5DAEE8}" destId="{A780642C-B4A9-4D89-950E-8E0CD230FD6E}" srcOrd="0" destOrd="0" presId="urn:microsoft.com/office/officeart/2008/layout/HorizontalMultiLevelHierarchy"/>
    <dgm:cxn modelId="{574A14AC-F679-4915-8894-7943F40383EE}" srcId="{904212B8-0100-42F4-9EDC-46DDE923C4FE}" destId="{32991D25-9239-4EA6-BB10-F4B9D186FFBC}" srcOrd="1" destOrd="0" parTransId="{B7732F3C-E4BB-45DE-BB8C-4C1A903F5DF5}" sibTransId="{AFD2FD8E-6132-4359-9E70-D53E5596AF5D}"/>
    <dgm:cxn modelId="{2A7F89FC-5DB5-4A7F-8B5D-329C8A518928}" type="presOf" srcId="{98F0C6DA-B353-48FF-A322-90013839BD95}" destId="{90848954-0A17-4AC3-BB39-AA42171078BA}" srcOrd="0" destOrd="0" presId="urn:microsoft.com/office/officeart/2008/layout/HorizontalMultiLevelHierarchy"/>
    <dgm:cxn modelId="{5A664846-8C06-4E5D-AA9B-1DB50CDAEBE2}" type="presOf" srcId="{53D3B8EF-D45A-4374-AE38-200D27ADBE52}" destId="{52D3ECC7-5A8C-44A8-932B-5F1C8B0F898D}" srcOrd="0" destOrd="0" presId="urn:microsoft.com/office/officeart/2008/layout/HorizontalMultiLevelHierarchy"/>
    <dgm:cxn modelId="{819620D6-133C-459A-8502-0576860A0232}" type="presOf" srcId="{B7732F3C-E4BB-45DE-BB8C-4C1A903F5DF5}" destId="{AB22767C-4462-4B71-B8E1-A35B1624A854}" srcOrd="1" destOrd="0" presId="urn:microsoft.com/office/officeart/2008/layout/HorizontalMultiLevelHierarchy"/>
    <dgm:cxn modelId="{A39A8AD0-5A87-4D29-AF69-C0DD97576A00}" type="presOf" srcId="{3B21CA6F-B8EB-4A5A-9FC8-48F09B9F4FFC}" destId="{9DACE355-DE21-45A8-991C-EF58632D5707}" srcOrd="1" destOrd="0" presId="urn:microsoft.com/office/officeart/2008/layout/HorizontalMultiLevelHierarchy"/>
    <dgm:cxn modelId="{392BDA60-E1C3-4790-9EC0-FCDF405C2314}" type="presOf" srcId="{D5E10CFD-15AF-40CC-93CB-A28F211EAB1B}" destId="{98E2EE8E-2C77-4418-9AC5-C851064EB162}" srcOrd="0" destOrd="0" presId="urn:microsoft.com/office/officeart/2008/layout/HorizontalMultiLevelHierarchy"/>
    <dgm:cxn modelId="{C516EEC8-A9BA-4743-B274-8A017076A6B4}" type="presOf" srcId="{51552459-D604-4FC0-908D-D4214262AB6A}" destId="{75137581-72E5-4969-8CEF-E272BA2FDA2F}" srcOrd="0" destOrd="0" presId="urn:microsoft.com/office/officeart/2008/layout/HorizontalMultiLevelHierarchy"/>
    <dgm:cxn modelId="{EBB5DF7F-BE77-43C5-86A9-C027E8946C99}" srcId="{5CF79BA3-0176-4AB5-AFF4-CE37CF37619A}" destId="{904212B8-0100-42F4-9EDC-46DDE923C4FE}" srcOrd="0" destOrd="0" parTransId="{549D943C-72BF-4113-AF65-B5DDFB2F9F19}" sibTransId="{5FC2C945-0F04-424F-BEE5-5239722F8E77}"/>
    <dgm:cxn modelId="{41922767-3D09-46B1-8FCC-F581A8216BE1}" srcId="{904212B8-0100-42F4-9EDC-46DDE923C4FE}" destId="{51552459-D604-4FC0-908D-D4214262AB6A}" srcOrd="6" destOrd="0" parTransId="{D2DB99F1-42F2-4C36-99B9-86E23F8B5657}" sibTransId="{A45E0B7E-B2DB-43C9-A847-CA8ADB25261B}"/>
    <dgm:cxn modelId="{41EF66FA-D102-445A-94C7-247A725F3B58}" type="presOf" srcId="{53D3B8EF-D45A-4374-AE38-200D27ADBE52}" destId="{241CC211-6BE7-40DA-ABE6-163392BA0613}" srcOrd="1" destOrd="0" presId="urn:microsoft.com/office/officeart/2008/layout/HorizontalMultiLevelHierarchy"/>
    <dgm:cxn modelId="{840569E4-E96B-47A7-AC53-5A3A5A8AD7A8}" type="presOf" srcId="{928A816F-B7B3-4FCF-BF5C-616CD03CF2DF}" destId="{3FA5A3F9-87D8-4BC9-820E-566381BDBFFD}" srcOrd="0" destOrd="0" presId="urn:microsoft.com/office/officeart/2008/layout/HorizontalMultiLevelHierarchy"/>
    <dgm:cxn modelId="{DF0C77AC-4880-404C-BA46-35473F1B4870}" type="presOf" srcId="{32991D25-9239-4EA6-BB10-F4B9D186FFBC}" destId="{9F406F8B-6598-4AF0-BA30-284645717F92}" srcOrd="0" destOrd="0" presId="urn:microsoft.com/office/officeart/2008/layout/HorizontalMultiLevelHierarchy"/>
    <dgm:cxn modelId="{6BCF9631-571E-44DC-A39B-8E0182A5CCFE}" srcId="{904212B8-0100-42F4-9EDC-46DDE923C4FE}" destId="{4C233EEB-3BB1-467C-B4CF-EB5F4DA14929}" srcOrd="4" destOrd="0" parTransId="{8078525B-E072-4B55-B6C5-7AD9BE40930C}" sibTransId="{C12A816D-A8E9-42A6-8EAD-E3223F4061A6}"/>
    <dgm:cxn modelId="{69C264A3-722D-4A27-B59E-DDB2452DEEB4}" srcId="{4C233EEB-3BB1-467C-B4CF-EB5F4DA14929}" destId="{E6C423CA-AF3F-4B29-B551-ED7B005D9F36}" srcOrd="0" destOrd="0" parTransId="{3713BA4D-5F5D-4688-8DE4-DA599376C143}" sibTransId="{CEE0707D-F006-4A57-8D92-55E6D0C580C4}"/>
    <dgm:cxn modelId="{B21A0452-2D09-435A-AD0E-B9607AD06CF8}" srcId="{FA6CA1E5-A645-4021-8899-CD41AF4BD231}" destId="{6CF1ECE6-E246-4929-9741-B01126F3CFC6}" srcOrd="0" destOrd="0" parTransId="{DFEAE712-D345-42FF-82E1-D9D50A644215}" sibTransId="{43567850-C0F2-4D20-962C-45D5BD19EE77}"/>
    <dgm:cxn modelId="{A4777FBD-D3D3-4ACD-956A-1A299F1FFC5D}" type="presOf" srcId="{CCD24A48-2E9A-4CC5-93D3-7F9E20EC3477}" destId="{4AAF4733-3CCA-4139-9907-CDBC5AF8B4C1}" srcOrd="1" destOrd="0" presId="urn:microsoft.com/office/officeart/2008/layout/HorizontalMultiLevelHierarchy"/>
    <dgm:cxn modelId="{5155A1E4-D88B-4A96-8E01-6D3D0F75B678}" type="presOf" srcId="{D57C5D34-12CC-4D90-9B9F-0D955A723CCC}" destId="{94C272E3-8C5F-485B-B073-01A5F5F0F045}" srcOrd="0" destOrd="0" presId="urn:microsoft.com/office/officeart/2008/layout/HorizontalMultiLevelHierarchy"/>
    <dgm:cxn modelId="{B508CF49-F3C5-48DE-8BB2-6A525B78ECDC}" srcId="{904212B8-0100-42F4-9EDC-46DDE923C4FE}" destId="{5D8781E0-8939-4397-92FE-6DC3FAA8873F}" srcOrd="5" destOrd="0" parTransId="{2B025EDE-83EC-43A3-8D91-B5D0B0E6253A}" sibTransId="{F72D55C7-778A-47B4-A176-45E501F6BDF8}"/>
    <dgm:cxn modelId="{6910DC07-0EA6-4321-AD23-F78282839254}" type="presOf" srcId="{FA6CA1E5-A645-4021-8899-CD41AF4BD231}" destId="{C4F6A129-D83C-4DC0-809F-8EE209579332}" srcOrd="0" destOrd="0" presId="urn:microsoft.com/office/officeart/2008/layout/HorizontalMultiLevelHierarchy"/>
    <dgm:cxn modelId="{7EEAAD64-335A-438D-BB38-2F44EE52FD8D}" type="presOf" srcId="{3B21CA6F-B8EB-4A5A-9FC8-48F09B9F4FFC}" destId="{77BCABE7-69F4-4CC3-BA15-6C0D6CB8F055}" srcOrd="0" destOrd="0" presId="urn:microsoft.com/office/officeart/2008/layout/HorizontalMultiLevelHierarchy"/>
    <dgm:cxn modelId="{D1367ECB-B3E8-461B-A8D1-B5C767B2F1FC}" type="presOf" srcId="{F606F5AC-51F4-42CF-91B8-324ECBAA86D5}" destId="{CBEDFBCC-B0D2-4D41-954C-E04F56CCBF99}" srcOrd="1" destOrd="0" presId="urn:microsoft.com/office/officeart/2008/layout/HorizontalMultiLevelHierarchy"/>
    <dgm:cxn modelId="{ED1F84ED-1B43-4D49-81BF-FDA3DF6483FC}" type="presOf" srcId="{44A886DD-D8A2-48AF-93E4-48BEA6214C1C}" destId="{59247BD4-7DB1-4BD4-A442-C56B09099B6A}" srcOrd="0" destOrd="0" presId="urn:microsoft.com/office/officeart/2008/layout/HorizontalMultiLevelHierarchy"/>
    <dgm:cxn modelId="{D1D89400-442F-4C0E-821F-AA53B45E003F}" srcId="{904212B8-0100-42F4-9EDC-46DDE923C4FE}" destId="{FA6CA1E5-A645-4021-8899-CD41AF4BD231}" srcOrd="2" destOrd="0" parTransId="{3B21CA6F-B8EB-4A5A-9FC8-48F09B9F4FFC}" sibTransId="{EA4D4CA3-07AD-4DF8-BF62-03500ABE2214}"/>
    <dgm:cxn modelId="{49E495C6-1C97-4CD6-AC08-F6A9625580CC}" srcId="{904212B8-0100-42F4-9EDC-46DDE923C4FE}" destId="{02CE67E7-E4CE-4449-8C7E-914A46CE778B}" srcOrd="3" destOrd="0" parTransId="{928A816F-B7B3-4FCF-BF5C-616CD03CF2DF}" sibTransId="{53787F54-6D70-466A-B246-9EE9DB04EBC3}"/>
    <dgm:cxn modelId="{20E46EDB-A74E-4E28-A0CC-1FB308D941B3}" type="presOf" srcId="{D2DB99F1-42F2-4C36-99B9-86E23F8B5657}" destId="{6FA1A1B4-CC8C-4D77-B79D-1E8FB738A078}" srcOrd="1" destOrd="0" presId="urn:microsoft.com/office/officeart/2008/layout/HorizontalMultiLevelHierarchy"/>
    <dgm:cxn modelId="{CB6722AE-ADF7-4749-9D49-1277010B135C}" srcId="{51552459-D604-4FC0-908D-D4214262AB6A}" destId="{D5E10CFD-15AF-40CC-93CB-A28F211EAB1B}" srcOrd="0" destOrd="0" parTransId="{6CDCB772-3E4D-4335-8D71-7BBB3873320A}" sibTransId="{B1841267-1AA4-4B6D-BEE9-0A1482688808}"/>
    <dgm:cxn modelId="{BB97CFDE-8B41-4AB0-A518-A23BF0F0FB68}" srcId="{02CE67E7-E4CE-4449-8C7E-914A46CE778B}" destId="{D57C5D34-12CC-4D90-9B9F-0D955A723CCC}" srcOrd="0" destOrd="0" parTransId="{06CD8F5F-3A23-4C80-B079-266D5A5DAEE8}" sibTransId="{59370B82-6523-4D5F-938C-94AE5E997E14}"/>
    <dgm:cxn modelId="{702308FF-FC35-484B-8DE0-58E0C3B053EF}" type="presOf" srcId="{8078525B-E072-4B55-B6C5-7AD9BE40930C}" destId="{3167BB90-51AE-47F7-8063-8B5F8B8BE396}" srcOrd="1" destOrd="0" presId="urn:microsoft.com/office/officeart/2008/layout/HorizontalMultiLevelHierarchy"/>
    <dgm:cxn modelId="{D0C385AF-FFE0-4461-9A4D-1F0B203A120D}" type="presOf" srcId="{88D583BF-9C63-4972-AFAF-041221261A57}" destId="{3380513B-498B-40C7-BF9B-3D98B0AC3C3F}" srcOrd="0" destOrd="0" presId="urn:microsoft.com/office/officeart/2008/layout/HorizontalMultiLevelHierarchy"/>
    <dgm:cxn modelId="{1BE615C4-AFDE-4A95-97B1-F7EA32844565}" srcId="{44A886DD-D8A2-48AF-93E4-48BEA6214C1C}" destId="{F0FF50AD-AF2D-4957-B2AA-6609FFA8705E}" srcOrd="0" destOrd="0" parTransId="{CCD24A48-2E9A-4CC5-93D3-7F9E20EC3477}" sibTransId="{97B21965-8D66-4A86-A7F8-DADCBF379BA0}"/>
    <dgm:cxn modelId="{C1069F45-6295-45C2-B051-FB6DE517B4B2}" type="presOf" srcId="{DFEAE712-D345-42FF-82E1-D9D50A644215}" destId="{7F8AFEA0-57C5-4D28-85C0-342D086E5CDD}" srcOrd="1" destOrd="0" presId="urn:microsoft.com/office/officeart/2008/layout/HorizontalMultiLevelHierarchy"/>
    <dgm:cxn modelId="{28752FFA-6DBC-4A5F-956E-6424E4454A56}" type="presOf" srcId="{2B025EDE-83EC-43A3-8D91-B5D0B0E6253A}" destId="{E6824B41-1ACD-49CC-B34D-CE4943A35A5D}" srcOrd="0" destOrd="0" presId="urn:microsoft.com/office/officeart/2008/layout/HorizontalMultiLevelHierarchy"/>
    <dgm:cxn modelId="{7F69B729-C57A-47E3-80BC-B0B57B2F2453}" type="presOf" srcId="{8078525B-E072-4B55-B6C5-7AD9BE40930C}" destId="{E04A9DC3-3017-4854-A10F-3D6995828153}" srcOrd="0" destOrd="0" presId="urn:microsoft.com/office/officeart/2008/layout/HorizontalMultiLevelHierarchy"/>
    <dgm:cxn modelId="{8B6FD140-3A5A-48C5-9A4C-90F3FCECE210}" type="presOf" srcId="{5D8781E0-8939-4397-92FE-6DC3FAA8873F}" destId="{2E8D0CCF-56FE-40CA-A2C5-CF740737F6DA}" srcOrd="0" destOrd="0" presId="urn:microsoft.com/office/officeart/2008/layout/HorizontalMultiLevelHierarchy"/>
    <dgm:cxn modelId="{52F7913D-ABC3-498D-B674-0C32EFE55869}" type="presOf" srcId="{CCD24A48-2E9A-4CC5-93D3-7F9E20EC3477}" destId="{611433C5-A991-4482-B545-B89BE78C0E91}" srcOrd="0" destOrd="0" presId="urn:microsoft.com/office/officeart/2008/layout/HorizontalMultiLevelHierarchy"/>
    <dgm:cxn modelId="{0E8C9A15-EA8B-401D-8E18-F3F3716D1A13}" type="presOf" srcId="{F606F5AC-51F4-42CF-91B8-324ECBAA86D5}" destId="{99FE0A45-3BD5-4EC5-8780-F2CFBBB77521}" srcOrd="0" destOrd="0" presId="urn:microsoft.com/office/officeart/2008/layout/HorizontalMultiLevelHierarchy"/>
    <dgm:cxn modelId="{D068738D-35F3-4C15-A8A8-DF07E0060925}" type="presOf" srcId="{6CDCB772-3E4D-4335-8D71-7BBB3873320A}" destId="{5F0B6A7D-E6B8-4C1F-B80B-E5BF18F4D14A}" srcOrd="0" destOrd="0" presId="urn:microsoft.com/office/officeart/2008/layout/HorizontalMultiLevelHierarchy"/>
    <dgm:cxn modelId="{7A0ECEE9-BBA9-484A-AB33-B726774B67DC}" type="presOf" srcId="{B7732F3C-E4BB-45DE-BB8C-4C1A903F5DF5}" destId="{EFD46ACA-41D8-48DB-8BFE-0E361E14672E}" srcOrd="0" destOrd="0" presId="urn:microsoft.com/office/officeart/2008/layout/HorizontalMultiLevelHierarchy"/>
    <dgm:cxn modelId="{B8052335-B3AC-406D-89EC-9949AF9B386C}" type="presOf" srcId="{5CF79BA3-0176-4AB5-AFF4-CE37CF37619A}" destId="{2F775F2C-DC35-4F85-85D1-EB7AEC21EB06}" srcOrd="0" destOrd="0" presId="urn:microsoft.com/office/officeart/2008/layout/HorizontalMultiLevelHierarchy"/>
    <dgm:cxn modelId="{9B222ADE-F23B-497D-83EF-F1E48C269C5D}" type="presOf" srcId="{DFEAE712-D345-42FF-82E1-D9D50A644215}" destId="{926DC7BF-EF1B-4ED4-AFD4-509451FF6050}" srcOrd="0" destOrd="0" presId="urn:microsoft.com/office/officeart/2008/layout/HorizontalMultiLevelHierarchy"/>
    <dgm:cxn modelId="{0BFCE745-5BEF-45EB-8D03-DB4856F19533}" type="presOf" srcId="{6CF1ECE6-E246-4929-9741-B01126F3CFC6}" destId="{B402FEC3-C0E9-45D8-B971-DAFDC0765389}" srcOrd="0" destOrd="0" presId="urn:microsoft.com/office/officeart/2008/layout/HorizontalMultiLevelHierarchy"/>
    <dgm:cxn modelId="{C38B1AF6-BBD4-40A3-8CE1-465C32A5FAB6}" type="presOf" srcId="{D2DB99F1-42F2-4C36-99B9-86E23F8B5657}" destId="{82589D51-2291-443E-9726-181ADB277AC5}" srcOrd="0" destOrd="0" presId="urn:microsoft.com/office/officeart/2008/layout/HorizontalMultiLevelHierarchy"/>
    <dgm:cxn modelId="{BFE7D20E-C196-46BC-A625-FFD95463BB7A}" type="presOf" srcId="{03B7CBFE-006D-473C-A91E-0EC933F3BD31}" destId="{B278B0FC-506F-4E42-B1E0-FBCF299667CD}" srcOrd="0" destOrd="0" presId="urn:microsoft.com/office/officeart/2008/layout/HorizontalMultiLevelHierarchy"/>
    <dgm:cxn modelId="{2F3F10E1-A131-48E3-8E0C-5D4F058E1F7B}" type="presOf" srcId="{928A816F-B7B3-4FCF-BF5C-616CD03CF2DF}" destId="{9AC6F1EA-8560-4310-9FB2-CE59097382AC}" srcOrd="1" destOrd="0" presId="urn:microsoft.com/office/officeart/2008/layout/HorizontalMultiLevelHierarchy"/>
    <dgm:cxn modelId="{41F6814A-AC59-46BB-8895-00C25A9438C2}" type="presOf" srcId="{06CD8F5F-3A23-4C80-B079-266D5A5DAEE8}" destId="{2E5B7670-EE36-4B66-AF29-9029CB92F627}" srcOrd="1" destOrd="0" presId="urn:microsoft.com/office/officeart/2008/layout/HorizontalMultiLevelHierarchy"/>
    <dgm:cxn modelId="{76929A6F-4347-46F9-AA54-438846F2A0AD}" type="presOf" srcId="{4C233EEB-3BB1-467C-B4CF-EB5F4DA14929}" destId="{0A5A56CB-6A87-4AF7-8018-4F2CA3915BB0}" srcOrd="0" destOrd="0" presId="urn:microsoft.com/office/officeart/2008/layout/HorizontalMultiLevelHierarchy"/>
    <dgm:cxn modelId="{DDB3FE4F-9AF0-492E-A47F-C865891F5B5E}" type="presOf" srcId="{3713BA4D-5F5D-4688-8DE4-DA599376C143}" destId="{309E7B3E-E992-4F52-92E1-F7FD01DB800C}" srcOrd="1" destOrd="0" presId="urn:microsoft.com/office/officeart/2008/layout/HorizontalMultiLevelHierarchy"/>
    <dgm:cxn modelId="{4D57BAC4-0C8D-44FD-9E5A-C1593FCD70EB}" type="presOf" srcId="{3713BA4D-5F5D-4688-8DE4-DA599376C143}" destId="{15A9D9E1-CCFD-4F3A-96B9-EB34F0236C2F}" srcOrd="0" destOrd="0" presId="urn:microsoft.com/office/officeart/2008/layout/HorizontalMultiLevelHierarchy"/>
    <dgm:cxn modelId="{6380AD20-FBBE-4F49-9C13-F675A05FEE48}" srcId="{904212B8-0100-42F4-9EDC-46DDE923C4FE}" destId="{44A886DD-D8A2-48AF-93E4-48BEA6214C1C}" srcOrd="0" destOrd="0" parTransId="{53D3B8EF-D45A-4374-AE38-200D27ADBE52}" sibTransId="{E6D6F92A-DC8C-46A6-91BD-873540390932}"/>
    <dgm:cxn modelId="{ED8B79C6-6494-4C7D-8404-8872F934D75F}" type="presOf" srcId="{6CDCB772-3E4D-4335-8D71-7BBB3873320A}" destId="{7DBC5968-76D6-4261-866E-A5C94A3FA769}" srcOrd="1" destOrd="0" presId="urn:microsoft.com/office/officeart/2008/layout/HorizontalMultiLevelHierarchy"/>
    <dgm:cxn modelId="{B8064E6A-81D2-4883-A7B5-555594334F8D}" type="presOf" srcId="{02CE67E7-E4CE-4449-8C7E-914A46CE778B}" destId="{3FD5349F-64D7-42BC-93A8-3843B1EF55AE}" srcOrd="0" destOrd="0" presId="urn:microsoft.com/office/officeart/2008/layout/HorizontalMultiLevelHierarchy"/>
    <dgm:cxn modelId="{B625A84B-ADC6-4DBE-A274-9CB75FDD52C4}" srcId="{5D8781E0-8939-4397-92FE-6DC3FAA8873F}" destId="{88D583BF-9C63-4972-AFAF-041221261A57}" srcOrd="0" destOrd="0" parTransId="{F606F5AC-51F4-42CF-91B8-324ECBAA86D5}" sibTransId="{755A9620-BCE4-41D8-BBE8-F5258583F61B}"/>
    <dgm:cxn modelId="{11521688-6A2F-426D-BF3B-1D871F2FCB97}" type="presOf" srcId="{98F0C6DA-B353-48FF-A322-90013839BD95}" destId="{382B333A-27D9-40A2-8A6B-9A781BDC8206}" srcOrd="1" destOrd="0" presId="urn:microsoft.com/office/officeart/2008/layout/HorizontalMultiLevelHierarchy"/>
    <dgm:cxn modelId="{15435C85-FD1C-4219-AF89-8A0BF72BBA2B}" srcId="{32991D25-9239-4EA6-BB10-F4B9D186FFBC}" destId="{03B7CBFE-006D-473C-A91E-0EC933F3BD31}" srcOrd="0" destOrd="0" parTransId="{98F0C6DA-B353-48FF-A322-90013839BD95}" sibTransId="{C9786D67-A964-44B0-B89C-95994547D37E}"/>
    <dgm:cxn modelId="{8BEA958C-CA4C-457D-BDE2-CC1B8006E100}" type="presOf" srcId="{E6C423CA-AF3F-4B29-B551-ED7B005D9F36}" destId="{4E1EE553-C2B4-4773-824E-885238F6A55B}" srcOrd="0" destOrd="0" presId="urn:microsoft.com/office/officeart/2008/layout/HorizontalMultiLevelHierarchy"/>
    <dgm:cxn modelId="{09073385-E3BD-4D60-9DAD-4BF05CD0F04C}" type="presOf" srcId="{904212B8-0100-42F4-9EDC-46DDE923C4FE}" destId="{E1E3571B-7A96-4703-9099-237B4F9ECE61}" srcOrd="0" destOrd="0" presId="urn:microsoft.com/office/officeart/2008/layout/HorizontalMultiLevelHierarchy"/>
    <dgm:cxn modelId="{0A7662CA-7180-4A63-9F96-24C19732CB2E}" type="presOf" srcId="{F0FF50AD-AF2D-4957-B2AA-6609FFA8705E}" destId="{4119DFD0-77E6-4DBD-A8FC-5D56B80FD4B2}" srcOrd="0" destOrd="0" presId="urn:microsoft.com/office/officeart/2008/layout/HorizontalMultiLevelHierarchy"/>
    <dgm:cxn modelId="{D63CD5D8-ED7A-46D2-8015-04AD1A97976F}" type="presOf" srcId="{2B025EDE-83EC-43A3-8D91-B5D0B0E6253A}" destId="{17362D17-73F1-44B6-8F8E-BA90603E131F}" srcOrd="1" destOrd="0" presId="urn:microsoft.com/office/officeart/2008/layout/HorizontalMultiLevelHierarchy"/>
    <dgm:cxn modelId="{0F0177FE-5058-449F-B22C-3A863B28EB2C}" type="presParOf" srcId="{2F775F2C-DC35-4F85-85D1-EB7AEC21EB06}" destId="{CF770D87-61A4-4507-A199-3A5A043B27FC}" srcOrd="0" destOrd="0" presId="urn:microsoft.com/office/officeart/2008/layout/HorizontalMultiLevelHierarchy"/>
    <dgm:cxn modelId="{7D473941-E712-4E90-BEEA-ED069EA33EDA}" type="presParOf" srcId="{CF770D87-61A4-4507-A199-3A5A043B27FC}" destId="{E1E3571B-7A96-4703-9099-237B4F9ECE61}" srcOrd="0" destOrd="0" presId="urn:microsoft.com/office/officeart/2008/layout/HorizontalMultiLevelHierarchy"/>
    <dgm:cxn modelId="{321822AF-953D-47E1-A667-C24339AA3384}" type="presParOf" srcId="{CF770D87-61A4-4507-A199-3A5A043B27FC}" destId="{EFECE0DC-613B-46DA-9518-05D3E8855076}" srcOrd="1" destOrd="0" presId="urn:microsoft.com/office/officeart/2008/layout/HorizontalMultiLevelHierarchy"/>
    <dgm:cxn modelId="{48F3E196-1EAB-404D-AA42-0B2CBAE8B97E}" type="presParOf" srcId="{EFECE0DC-613B-46DA-9518-05D3E8855076}" destId="{52D3ECC7-5A8C-44A8-932B-5F1C8B0F898D}" srcOrd="0" destOrd="0" presId="urn:microsoft.com/office/officeart/2008/layout/HorizontalMultiLevelHierarchy"/>
    <dgm:cxn modelId="{68ED6627-5E7C-4A6F-8375-797A1EC0948A}" type="presParOf" srcId="{52D3ECC7-5A8C-44A8-932B-5F1C8B0F898D}" destId="{241CC211-6BE7-40DA-ABE6-163392BA0613}" srcOrd="0" destOrd="0" presId="urn:microsoft.com/office/officeart/2008/layout/HorizontalMultiLevelHierarchy"/>
    <dgm:cxn modelId="{523F0427-ED3B-4746-A038-B4F64D68924D}" type="presParOf" srcId="{EFECE0DC-613B-46DA-9518-05D3E8855076}" destId="{D75895FD-7A3D-47AA-BCAB-C3EFE0778FBE}" srcOrd="1" destOrd="0" presId="urn:microsoft.com/office/officeart/2008/layout/HorizontalMultiLevelHierarchy"/>
    <dgm:cxn modelId="{3A81731F-CE18-4CA9-804D-3675C70EAF53}" type="presParOf" srcId="{D75895FD-7A3D-47AA-BCAB-C3EFE0778FBE}" destId="{59247BD4-7DB1-4BD4-A442-C56B09099B6A}" srcOrd="0" destOrd="0" presId="urn:microsoft.com/office/officeart/2008/layout/HorizontalMultiLevelHierarchy"/>
    <dgm:cxn modelId="{BA683155-E1A8-4441-AE06-98E4222ACFC4}" type="presParOf" srcId="{D75895FD-7A3D-47AA-BCAB-C3EFE0778FBE}" destId="{9D2CA1C7-A20A-4990-B335-F7AA406F3242}" srcOrd="1" destOrd="0" presId="urn:microsoft.com/office/officeart/2008/layout/HorizontalMultiLevelHierarchy"/>
    <dgm:cxn modelId="{6D028368-16C8-40E8-975C-A7DEC9AB802B}" type="presParOf" srcId="{9D2CA1C7-A20A-4990-B335-F7AA406F3242}" destId="{611433C5-A991-4482-B545-B89BE78C0E91}" srcOrd="0" destOrd="0" presId="urn:microsoft.com/office/officeart/2008/layout/HorizontalMultiLevelHierarchy"/>
    <dgm:cxn modelId="{009FFFD9-2565-49BB-AA5A-FB5E73DA5FF8}" type="presParOf" srcId="{611433C5-A991-4482-B545-B89BE78C0E91}" destId="{4AAF4733-3CCA-4139-9907-CDBC5AF8B4C1}" srcOrd="0" destOrd="0" presId="urn:microsoft.com/office/officeart/2008/layout/HorizontalMultiLevelHierarchy"/>
    <dgm:cxn modelId="{044B4DD1-0D64-44CD-95CA-B83D2367FEA2}" type="presParOf" srcId="{9D2CA1C7-A20A-4990-B335-F7AA406F3242}" destId="{113CCC28-69F0-4040-8EE4-4442CB0648BB}" srcOrd="1" destOrd="0" presId="urn:microsoft.com/office/officeart/2008/layout/HorizontalMultiLevelHierarchy"/>
    <dgm:cxn modelId="{E9C60635-962F-4BF1-98D3-463976BBCDB4}" type="presParOf" srcId="{113CCC28-69F0-4040-8EE4-4442CB0648BB}" destId="{4119DFD0-77E6-4DBD-A8FC-5D56B80FD4B2}" srcOrd="0" destOrd="0" presId="urn:microsoft.com/office/officeart/2008/layout/HorizontalMultiLevelHierarchy"/>
    <dgm:cxn modelId="{05B1ECC2-7B7F-44CA-B4B4-52CC7F53A873}" type="presParOf" srcId="{113CCC28-69F0-4040-8EE4-4442CB0648BB}" destId="{DD9B1A87-FC1D-4FBC-A7D9-B6085AFB28DC}" srcOrd="1" destOrd="0" presId="urn:microsoft.com/office/officeart/2008/layout/HorizontalMultiLevelHierarchy"/>
    <dgm:cxn modelId="{BB0C4E30-A8B7-405A-A3B8-F61486087173}" type="presParOf" srcId="{EFECE0DC-613B-46DA-9518-05D3E8855076}" destId="{EFD46ACA-41D8-48DB-8BFE-0E361E14672E}" srcOrd="2" destOrd="0" presId="urn:microsoft.com/office/officeart/2008/layout/HorizontalMultiLevelHierarchy"/>
    <dgm:cxn modelId="{5EE76D46-52AF-4603-A336-9CA456037B0A}" type="presParOf" srcId="{EFD46ACA-41D8-48DB-8BFE-0E361E14672E}" destId="{AB22767C-4462-4B71-B8E1-A35B1624A854}" srcOrd="0" destOrd="0" presId="urn:microsoft.com/office/officeart/2008/layout/HorizontalMultiLevelHierarchy"/>
    <dgm:cxn modelId="{0E4F5B97-BF65-48D3-A3E1-8B94943F00CC}" type="presParOf" srcId="{EFECE0DC-613B-46DA-9518-05D3E8855076}" destId="{DF54142F-DE06-4C80-8B78-421FB6DB06B9}" srcOrd="3" destOrd="0" presId="urn:microsoft.com/office/officeart/2008/layout/HorizontalMultiLevelHierarchy"/>
    <dgm:cxn modelId="{14147303-A904-45ED-AA02-4A37798CB5C1}" type="presParOf" srcId="{DF54142F-DE06-4C80-8B78-421FB6DB06B9}" destId="{9F406F8B-6598-4AF0-BA30-284645717F92}" srcOrd="0" destOrd="0" presId="urn:microsoft.com/office/officeart/2008/layout/HorizontalMultiLevelHierarchy"/>
    <dgm:cxn modelId="{9DA7DCB1-6800-46EA-AF4D-EEB2EB27DA13}" type="presParOf" srcId="{DF54142F-DE06-4C80-8B78-421FB6DB06B9}" destId="{F6C8E583-A21D-450A-9F00-035799350515}" srcOrd="1" destOrd="0" presId="urn:microsoft.com/office/officeart/2008/layout/HorizontalMultiLevelHierarchy"/>
    <dgm:cxn modelId="{4311E029-88EE-4D67-B776-B87B8D8BBCA5}" type="presParOf" srcId="{F6C8E583-A21D-450A-9F00-035799350515}" destId="{90848954-0A17-4AC3-BB39-AA42171078BA}" srcOrd="0" destOrd="0" presId="urn:microsoft.com/office/officeart/2008/layout/HorizontalMultiLevelHierarchy"/>
    <dgm:cxn modelId="{454E58E2-26DE-41BA-BECF-EFA160688214}" type="presParOf" srcId="{90848954-0A17-4AC3-BB39-AA42171078BA}" destId="{382B333A-27D9-40A2-8A6B-9A781BDC8206}" srcOrd="0" destOrd="0" presId="urn:microsoft.com/office/officeart/2008/layout/HorizontalMultiLevelHierarchy"/>
    <dgm:cxn modelId="{A9011611-AA6C-4F2D-9D34-78ABCF270C6A}" type="presParOf" srcId="{F6C8E583-A21D-450A-9F00-035799350515}" destId="{213B022B-A715-469E-AA1E-E5B5471D99A0}" srcOrd="1" destOrd="0" presId="urn:microsoft.com/office/officeart/2008/layout/HorizontalMultiLevelHierarchy"/>
    <dgm:cxn modelId="{38030258-EE14-4DBC-9F7E-C53717E79FE9}" type="presParOf" srcId="{213B022B-A715-469E-AA1E-E5B5471D99A0}" destId="{B278B0FC-506F-4E42-B1E0-FBCF299667CD}" srcOrd="0" destOrd="0" presId="urn:microsoft.com/office/officeart/2008/layout/HorizontalMultiLevelHierarchy"/>
    <dgm:cxn modelId="{6320431A-C400-442D-9DD6-226EE3709DC5}" type="presParOf" srcId="{213B022B-A715-469E-AA1E-E5B5471D99A0}" destId="{F5C521A0-3DB5-438B-BED1-332C06472A5F}" srcOrd="1" destOrd="0" presId="urn:microsoft.com/office/officeart/2008/layout/HorizontalMultiLevelHierarchy"/>
    <dgm:cxn modelId="{6613BBAA-06C2-45B7-8DF1-4A4F07B632F5}" type="presParOf" srcId="{EFECE0DC-613B-46DA-9518-05D3E8855076}" destId="{77BCABE7-69F4-4CC3-BA15-6C0D6CB8F055}" srcOrd="4" destOrd="0" presId="urn:microsoft.com/office/officeart/2008/layout/HorizontalMultiLevelHierarchy"/>
    <dgm:cxn modelId="{174B5045-6EF3-4151-8AF3-6416748E57DB}" type="presParOf" srcId="{77BCABE7-69F4-4CC3-BA15-6C0D6CB8F055}" destId="{9DACE355-DE21-45A8-991C-EF58632D5707}" srcOrd="0" destOrd="0" presId="urn:microsoft.com/office/officeart/2008/layout/HorizontalMultiLevelHierarchy"/>
    <dgm:cxn modelId="{E8E686B7-49E2-4509-982B-24255C265FA4}" type="presParOf" srcId="{EFECE0DC-613B-46DA-9518-05D3E8855076}" destId="{730ED06C-71B5-4DC9-8DA0-79BE2740E7DB}" srcOrd="5" destOrd="0" presId="urn:microsoft.com/office/officeart/2008/layout/HorizontalMultiLevelHierarchy"/>
    <dgm:cxn modelId="{918AEE0B-5C7E-437B-BE77-000BC2D88031}" type="presParOf" srcId="{730ED06C-71B5-4DC9-8DA0-79BE2740E7DB}" destId="{C4F6A129-D83C-4DC0-809F-8EE209579332}" srcOrd="0" destOrd="0" presId="urn:microsoft.com/office/officeart/2008/layout/HorizontalMultiLevelHierarchy"/>
    <dgm:cxn modelId="{7C5AC46E-D0C1-44C5-8273-FF742574493E}" type="presParOf" srcId="{730ED06C-71B5-4DC9-8DA0-79BE2740E7DB}" destId="{342AF4AE-4A3B-4752-9967-4E01C917795A}" srcOrd="1" destOrd="0" presId="urn:microsoft.com/office/officeart/2008/layout/HorizontalMultiLevelHierarchy"/>
    <dgm:cxn modelId="{FAAF4798-C585-4D58-B5FA-FAC10B8AC126}" type="presParOf" srcId="{342AF4AE-4A3B-4752-9967-4E01C917795A}" destId="{926DC7BF-EF1B-4ED4-AFD4-509451FF6050}" srcOrd="0" destOrd="0" presId="urn:microsoft.com/office/officeart/2008/layout/HorizontalMultiLevelHierarchy"/>
    <dgm:cxn modelId="{0F42B341-1354-41E5-A9CF-709792BEB640}" type="presParOf" srcId="{926DC7BF-EF1B-4ED4-AFD4-509451FF6050}" destId="{7F8AFEA0-57C5-4D28-85C0-342D086E5CDD}" srcOrd="0" destOrd="0" presId="urn:microsoft.com/office/officeart/2008/layout/HorizontalMultiLevelHierarchy"/>
    <dgm:cxn modelId="{4FD7AB02-5DD2-4F54-B968-1330A5E2959B}" type="presParOf" srcId="{342AF4AE-4A3B-4752-9967-4E01C917795A}" destId="{AD761B40-13C4-4B5C-818E-A33F445CA05F}" srcOrd="1" destOrd="0" presId="urn:microsoft.com/office/officeart/2008/layout/HorizontalMultiLevelHierarchy"/>
    <dgm:cxn modelId="{35920B35-21F2-4441-84A7-0626273D501E}" type="presParOf" srcId="{AD761B40-13C4-4B5C-818E-A33F445CA05F}" destId="{B402FEC3-C0E9-45D8-B971-DAFDC0765389}" srcOrd="0" destOrd="0" presId="urn:microsoft.com/office/officeart/2008/layout/HorizontalMultiLevelHierarchy"/>
    <dgm:cxn modelId="{C59C9A04-CC6A-48F3-B20B-BA791753DA9A}" type="presParOf" srcId="{AD761B40-13C4-4B5C-818E-A33F445CA05F}" destId="{4B28925A-B63C-4EB7-B2B7-72D67FF3E56F}" srcOrd="1" destOrd="0" presId="urn:microsoft.com/office/officeart/2008/layout/HorizontalMultiLevelHierarchy"/>
    <dgm:cxn modelId="{B17594CE-F3F0-4B3F-9760-053F492FC3E5}" type="presParOf" srcId="{EFECE0DC-613B-46DA-9518-05D3E8855076}" destId="{3FA5A3F9-87D8-4BC9-820E-566381BDBFFD}" srcOrd="6" destOrd="0" presId="urn:microsoft.com/office/officeart/2008/layout/HorizontalMultiLevelHierarchy"/>
    <dgm:cxn modelId="{4BD7B3D2-A34C-4977-AC12-FAB6AC18AAC3}" type="presParOf" srcId="{3FA5A3F9-87D8-4BC9-820E-566381BDBFFD}" destId="{9AC6F1EA-8560-4310-9FB2-CE59097382AC}" srcOrd="0" destOrd="0" presId="urn:microsoft.com/office/officeart/2008/layout/HorizontalMultiLevelHierarchy"/>
    <dgm:cxn modelId="{A091D0B3-31D1-4BC8-BEEA-895834453C8D}" type="presParOf" srcId="{EFECE0DC-613B-46DA-9518-05D3E8855076}" destId="{D295B6D6-40DB-4889-BAB8-85E1070B1F46}" srcOrd="7" destOrd="0" presId="urn:microsoft.com/office/officeart/2008/layout/HorizontalMultiLevelHierarchy"/>
    <dgm:cxn modelId="{7BF6A358-412A-46CD-B591-D3E0949CF2E3}" type="presParOf" srcId="{D295B6D6-40DB-4889-BAB8-85E1070B1F46}" destId="{3FD5349F-64D7-42BC-93A8-3843B1EF55AE}" srcOrd="0" destOrd="0" presId="urn:microsoft.com/office/officeart/2008/layout/HorizontalMultiLevelHierarchy"/>
    <dgm:cxn modelId="{FF847C50-50B9-4AE6-8E89-05C9CD23E5D4}" type="presParOf" srcId="{D295B6D6-40DB-4889-BAB8-85E1070B1F46}" destId="{2E786940-BB03-457D-840D-42E0341D3965}" srcOrd="1" destOrd="0" presId="urn:microsoft.com/office/officeart/2008/layout/HorizontalMultiLevelHierarchy"/>
    <dgm:cxn modelId="{7B2CD59A-4742-4737-A0D2-FB04438C4917}" type="presParOf" srcId="{2E786940-BB03-457D-840D-42E0341D3965}" destId="{A780642C-B4A9-4D89-950E-8E0CD230FD6E}" srcOrd="0" destOrd="0" presId="urn:microsoft.com/office/officeart/2008/layout/HorizontalMultiLevelHierarchy"/>
    <dgm:cxn modelId="{2A77E883-567B-4BBA-84B3-0263EDB87EB8}" type="presParOf" srcId="{A780642C-B4A9-4D89-950E-8E0CD230FD6E}" destId="{2E5B7670-EE36-4B66-AF29-9029CB92F627}" srcOrd="0" destOrd="0" presId="urn:microsoft.com/office/officeart/2008/layout/HorizontalMultiLevelHierarchy"/>
    <dgm:cxn modelId="{CBEBFFC2-0966-4EFC-97BD-0936EB6D252C}" type="presParOf" srcId="{2E786940-BB03-457D-840D-42E0341D3965}" destId="{A0EB90C2-5908-4448-BD3B-F5DDC777C9B6}" srcOrd="1" destOrd="0" presId="urn:microsoft.com/office/officeart/2008/layout/HorizontalMultiLevelHierarchy"/>
    <dgm:cxn modelId="{40DED62E-A379-4572-9DD7-4E438F2C56D4}" type="presParOf" srcId="{A0EB90C2-5908-4448-BD3B-F5DDC777C9B6}" destId="{94C272E3-8C5F-485B-B073-01A5F5F0F045}" srcOrd="0" destOrd="0" presId="urn:microsoft.com/office/officeart/2008/layout/HorizontalMultiLevelHierarchy"/>
    <dgm:cxn modelId="{506B7194-9698-4D2A-BBB8-715479E22113}" type="presParOf" srcId="{A0EB90C2-5908-4448-BD3B-F5DDC777C9B6}" destId="{5AF3625E-AD2F-4811-8430-75DED3567121}" srcOrd="1" destOrd="0" presId="urn:microsoft.com/office/officeart/2008/layout/HorizontalMultiLevelHierarchy"/>
    <dgm:cxn modelId="{93886838-7DA0-49C5-B168-CBA25715A7B6}" type="presParOf" srcId="{EFECE0DC-613B-46DA-9518-05D3E8855076}" destId="{E04A9DC3-3017-4854-A10F-3D6995828153}" srcOrd="8" destOrd="0" presId="urn:microsoft.com/office/officeart/2008/layout/HorizontalMultiLevelHierarchy"/>
    <dgm:cxn modelId="{4F9683E0-7A44-4516-81B6-E067DEE17A7E}" type="presParOf" srcId="{E04A9DC3-3017-4854-A10F-3D6995828153}" destId="{3167BB90-51AE-47F7-8063-8B5F8B8BE396}" srcOrd="0" destOrd="0" presId="urn:microsoft.com/office/officeart/2008/layout/HorizontalMultiLevelHierarchy"/>
    <dgm:cxn modelId="{B36C286E-647F-4D0C-9929-623AE5F263C6}" type="presParOf" srcId="{EFECE0DC-613B-46DA-9518-05D3E8855076}" destId="{F21D3261-45F1-447E-AB09-8BBA26F632DA}" srcOrd="9" destOrd="0" presId="urn:microsoft.com/office/officeart/2008/layout/HorizontalMultiLevelHierarchy"/>
    <dgm:cxn modelId="{3239F0AF-D8D8-43EF-8E5F-B7D3841E5C79}" type="presParOf" srcId="{F21D3261-45F1-447E-AB09-8BBA26F632DA}" destId="{0A5A56CB-6A87-4AF7-8018-4F2CA3915BB0}" srcOrd="0" destOrd="0" presId="urn:microsoft.com/office/officeart/2008/layout/HorizontalMultiLevelHierarchy"/>
    <dgm:cxn modelId="{7534DAC3-E7B1-4F0C-94CE-F30C9F227C93}" type="presParOf" srcId="{F21D3261-45F1-447E-AB09-8BBA26F632DA}" destId="{465946DC-FB2F-461C-8DE7-DFE0343D9773}" srcOrd="1" destOrd="0" presId="urn:microsoft.com/office/officeart/2008/layout/HorizontalMultiLevelHierarchy"/>
    <dgm:cxn modelId="{5DEA703B-40D4-4EAD-A176-5E6DB271D8FC}" type="presParOf" srcId="{465946DC-FB2F-461C-8DE7-DFE0343D9773}" destId="{15A9D9E1-CCFD-4F3A-96B9-EB34F0236C2F}" srcOrd="0" destOrd="0" presId="urn:microsoft.com/office/officeart/2008/layout/HorizontalMultiLevelHierarchy"/>
    <dgm:cxn modelId="{1F9D93FC-9714-4CE4-966E-2D9FAB5DD8D3}" type="presParOf" srcId="{15A9D9E1-CCFD-4F3A-96B9-EB34F0236C2F}" destId="{309E7B3E-E992-4F52-92E1-F7FD01DB800C}" srcOrd="0" destOrd="0" presId="urn:microsoft.com/office/officeart/2008/layout/HorizontalMultiLevelHierarchy"/>
    <dgm:cxn modelId="{B006B7AA-F7CD-4B69-ABDD-EFE10384240C}" type="presParOf" srcId="{465946DC-FB2F-461C-8DE7-DFE0343D9773}" destId="{6937902B-6689-4D38-965C-26F3CFC49A04}" srcOrd="1" destOrd="0" presId="urn:microsoft.com/office/officeart/2008/layout/HorizontalMultiLevelHierarchy"/>
    <dgm:cxn modelId="{B08BFE8E-B821-4821-8EFE-F414AA70A550}" type="presParOf" srcId="{6937902B-6689-4D38-965C-26F3CFC49A04}" destId="{4E1EE553-C2B4-4773-824E-885238F6A55B}" srcOrd="0" destOrd="0" presId="urn:microsoft.com/office/officeart/2008/layout/HorizontalMultiLevelHierarchy"/>
    <dgm:cxn modelId="{35C11859-EC62-4F67-B759-1B4DA86FD439}" type="presParOf" srcId="{6937902B-6689-4D38-965C-26F3CFC49A04}" destId="{B2162D46-9060-49B3-A495-BD055BA9CB32}" srcOrd="1" destOrd="0" presId="urn:microsoft.com/office/officeart/2008/layout/HorizontalMultiLevelHierarchy"/>
    <dgm:cxn modelId="{9C454947-07D5-46A3-89EE-22CC3CB0DA2B}" type="presParOf" srcId="{EFECE0DC-613B-46DA-9518-05D3E8855076}" destId="{E6824B41-1ACD-49CC-B34D-CE4943A35A5D}" srcOrd="10" destOrd="0" presId="urn:microsoft.com/office/officeart/2008/layout/HorizontalMultiLevelHierarchy"/>
    <dgm:cxn modelId="{8F826FE2-E5DC-4C08-BFD0-0C89065D265D}" type="presParOf" srcId="{E6824B41-1ACD-49CC-B34D-CE4943A35A5D}" destId="{17362D17-73F1-44B6-8F8E-BA90603E131F}" srcOrd="0" destOrd="0" presId="urn:microsoft.com/office/officeart/2008/layout/HorizontalMultiLevelHierarchy"/>
    <dgm:cxn modelId="{F618C224-F9F4-4964-AF22-8408B386A121}" type="presParOf" srcId="{EFECE0DC-613B-46DA-9518-05D3E8855076}" destId="{22D8A0B5-DD8C-4480-B150-89BB8A7350B8}" srcOrd="11" destOrd="0" presId="urn:microsoft.com/office/officeart/2008/layout/HorizontalMultiLevelHierarchy"/>
    <dgm:cxn modelId="{4CDD7BB0-521A-4B94-B17A-0A4B8AAEC4AF}" type="presParOf" srcId="{22D8A0B5-DD8C-4480-B150-89BB8A7350B8}" destId="{2E8D0CCF-56FE-40CA-A2C5-CF740737F6DA}" srcOrd="0" destOrd="0" presId="urn:microsoft.com/office/officeart/2008/layout/HorizontalMultiLevelHierarchy"/>
    <dgm:cxn modelId="{D69E65A8-E9B6-4F92-9FF6-5C22ACF5D5F6}" type="presParOf" srcId="{22D8A0B5-DD8C-4480-B150-89BB8A7350B8}" destId="{9124787D-285C-4254-86AF-96AA9E612A94}" srcOrd="1" destOrd="0" presId="urn:microsoft.com/office/officeart/2008/layout/HorizontalMultiLevelHierarchy"/>
    <dgm:cxn modelId="{7CC55411-A37A-438C-B58E-DC681A6B9511}" type="presParOf" srcId="{9124787D-285C-4254-86AF-96AA9E612A94}" destId="{99FE0A45-3BD5-4EC5-8780-F2CFBBB77521}" srcOrd="0" destOrd="0" presId="urn:microsoft.com/office/officeart/2008/layout/HorizontalMultiLevelHierarchy"/>
    <dgm:cxn modelId="{F10C6EE0-AACA-435F-802B-33DC57E3FA00}" type="presParOf" srcId="{99FE0A45-3BD5-4EC5-8780-F2CFBBB77521}" destId="{CBEDFBCC-B0D2-4D41-954C-E04F56CCBF99}" srcOrd="0" destOrd="0" presId="urn:microsoft.com/office/officeart/2008/layout/HorizontalMultiLevelHierarchy"/>
    <dgm:cxn modelId="{F25C1EE4-9DF7-4AA1-B5F2-74C705F53B9D}" type="presParOf" srcId="{9124787D-285C-4254-86AF-96AA9E612A94}" destId="{BE3FDE25-FAED-4CAD-9FBD-FF7547EF1F8C}" srcOrd="1" destOrd="0" presId="urn:microsoft.com/office/officeart/2008/layout/HorizontalMultiLevelHierarchy"/>
    <dgm:cxn modelId="{67757FB5-3C55-432A-91D4-CED346092BDE}" type="presParOf" srcId="{BE3FDE25-FAED-4CAD-9FBD-FF7547EF1F8C}" destId="{3380513B-498B-40C7-BF9B-3D98B0AC3C3F}" srcOrd="0" destOrd="0" presId="urn:microsoft.com/office/officeart/2008/layout/HorizontalMultiLevelHierarchy"/>
    <dgm:cxn modelId="{84F3B3E4-C509-4B4F-836B-67125ADEA167}" type="presParOf" srcId="{BE3FDE25-FAED-4CAD-9FBD-FF7547EF1F8C}" destId="{FC2752FC-B54B-4F11-ABB0-580B453D5D8A}" srcOrd="1" destOrd="0" presId="urn:microsoft.com/office/officeart/2008/layout/HorizontalMultiLevelHierarchy"/>
    <dgm:cxn modelId="{5717D2C2-9B6E-4FC9-A9CA-AAFDF54D26F1}" type="presParOf" srcId="{EFECE0DC-613B-46DA-9518-05D3E8855076}" destId="{82589D51-2291-443E-9726-181ADB277AC5}" srcOrd="12" destOrd="0" presId="urn:microsoft.com/office/officeart/2008/layout/HorizontalMultiLevelHierarchy"/>
    <dgm:cxn modelId="{C4569B23-C46A-4372-86AE-650C86DBC685}" type="presParOf" srcId="{82589D51-2291-443E-9726-181ADB277AC5}" destId="{6FA1A1B4-CC8C-4D77-B79D-1E8FB738A078}" srcOrd="0" destOrd="0" presId="urn:microsoft.com/office/officeart/2008/layout/HorizontalMultiLevelHierarchy"/>
    <dgm:cxn modelId="{E7409405-AFB1-452B-B13A-F9B67C027697}" type="presParOf" srcId="{EFECE0DC-613B-46DA-9518-05D3E8855076}" destId="{40803B58-35E9-4A98-8D6D-30D64670F795}" srcOrd="13" destOrd="0" presId="urn:microsoft.com/office/officeart/2008/layout/HorizontalMultiLevelHierarchy"/>
    <dgm:cxn modelId="{D88930FA-5FA1-4E0E-898F-ECB4F2D28B58}" type="presParOf" srcId="{40803B58-35E9-4A98-8D6D-30D64670F795}" destId="{75137581-72E5-4969-8CEF-E272BA2FDA2F}" srcOrd="0" destOrd="0" presId="urn:microsoft.com/office/officeart/2008/layout/HorizontalMultiLevelHierarchy"/>
    <dgm:cxn modelId="{C1F95829-4125-4CBA-88A6-667D2E683C52}" type="presParOf" srcId="{40803B58-35E9-4A98-8D6D-30D64670F795}" destId="{446781D2-643B-4702-B77C-D75AEDE2B77B}" srcOrd="1" destOrd="0" presId="urn:microsoft.com/office/officeart/2008/layout/HorizontalMultiLevelHierarchy"/>
    <dgm:cxn modelId="{29178BA4-8B7D-403A-9689-9895827FA1E4}" type="presParOf" srcId="{446781D2-643B-4702-B77C-D75AEDE2B77B}" destId="{5F0B6A7D-E6B8-4C1F-B80B-E5BF18F4D14A}" srcOrd="0" destOrd="0" presId="urn:microsoft.com/office/officeart/2008/layout/HorizontalMultiLevelHierarchy"/>
    <dgm:cxn modelId="{31117020-BB42-49C2-86C9-3BE72BE748FA}" type="presParOf" srcId="{5F0B6A7D-E6B8-4C1F-B80B-E5BF18F4D14A}" destId="{7DBC5968-76D6-4261-866E-A5C94A3FA769}" srcOrd="0" destOrd="0" presId="urn:microsoft.com/office/officeart/2008/layout/HorizontalMultiLevelHierarchy"/>
    <dgm:cxn modelId="{08F472A8-F5D1-4CD1-AF8D-79888C470204}" type="presParOf" srcId="{446781D2-643B-4702-B77C-D75AEDE2B77B}" destId="{4C58B13B-6DCD-43A5-925E-948F3836B626}" srcOrd="1" destOrd="0" presId="urn:microsoft.com/office/officeart/2008/layout/HorizontalMultiLevelHierarchy"/>
    <dgm:cxn modelId="{72E78C92-9531-4D27-A2BC-FF8E031DECBD}" type="presParOf" srcId="{4C58B13B-6DCD-43A5-925E-948F3836B626}" destId="{98E2EE8E-2C77-4418-9AC5-C851064EB162}" srcOrd="0" destOrd="0" presId="urn:microsoft.com/office/officeart/2008/layout/HorizontalMultiLevelHierarchy"/>
    <dgm:cxn modelId="{3DEC6C46-4529-442D-9697-A983564512AB}" type="presParOf" srcId="{4C58B13B-6DCD-43A5-925E-948F3836B626}" destId="{E73044CE-B64E-4414-A1A5-7646A2C6CB5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0B6A7D-E6B8-4C1F-B80B-E5BF18F4D14A}">
      <dsp:nvSpPr>
        <dsp:cNvPr id="0" name=""/>
        <dsp:cNvSpPr/>
      </dsp:nvSpPr>
      <dsp:spPr>
        <a:xfrm>
          <a:off x="3287037" y="3779063"/>
          <a:ext cx="3136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3617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36006" y="3816943"/>
        <a:ext cx="15680" cy="15680"/>
      </dsp:txXfrm>
    </dsp:sp>
    <dsp:sp modelId="{82589D51-2291-443E-9726-181ADB277AC5}">
      <dsp:nvSpPr>
        <dsp:cNvPr id="0" name=""/>
        <dsp:cNvSpPr/>
      </dsp:nvSpPr>
      <dsp:spPr>
        <a:xfrm>
          <a:off x="1405332" y="2032000"/>
          <a:ext cx="313617" cy="1792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808" y="0"/>
              </a:lnTo>
              <a:lnTo>
                <a:pt x="156808" y="1792783"/>
              </a:lnTo>
              <a:lnTo>
                <a:pt x="313617" y="17927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516640" y="2882891"/>
        <a:ext cx="91000" cy="91000"/>
      </dsp:txXfrm>
    </dsp:sp>
    <dsp:sp modelId="{99FE0A45-3BD5-4EC5-8780-F2CFBBB77521}">
      <dsp:nvSpPr>
        <dsp:cNvPr id="0" name=""/>
        <dsp:cNvSpPr/>
      </dsp:nvSpPr>
      <dsp:spPr>
        <a:xfrm>
          <a:off x="3287037" y="3181469"/>
          <a:ext cx="3136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3617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36006" y="3219348"/>
        <a:ext cx="15680" cy="15680"/>
      </dsp:txXfrm>
    </dsp:sp>
    <dsp:sp modelId="{E6824B41-1ACD-49CC-B34D-CE4943A35A5D}">
      <dsp:nvSpPr>
        <dsp:cNvPr id="0" name=""/>
        <dsp:cNvSpPr/>
      </dsp:nvSpPr>
      <dsp:spPr>
        <a:xfrm>
          <a:off x="1405332" y="2032000"/>
          <a:ext cx="313617" cy="1195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808" y="0"/>
              </a:lnTo>
              <a:lnTo>
                <a:pt x="156808" y="1195189"/>
              </a:lnTo>
              <a:lnTo>
                <a:pt x="313617" y="11951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31249" y="2598703"/>
        <a:ext cx="61782" cy="61782"/>
      </dsp:txXfrm>
    </dsp:sp>
    <dsp:sp modelId="{15A9D9E1-CCFD-4F3A-96B9-EB34F0236C2F}">
      <dsp:nvSpPr>
        <dsp:cNvPr id="0" name=""/>
        <dsp:cNvSpPr/>
      </dsp:nvSpPr>
      <dsp:spPr>
        <a:xfrm>
          <a:off x="3287037" y="2583874"/>
          <a:ext cx="3136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3617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36006" y="2621754"/>
        <a:ext cx="15680" cy="15680"/>
      </dsp:txXfrm>
    </dsp:sp>
    <dsp:sp modelId="{E04A9DC3-3017-4854-A10F-3D6995828153}">
      <dsp:nvSpPr>
        <dsp:cNvPr id="0" name=""/>
        <dsp:cNvSpPr/>
      </dsp:nvSpPr>
      <dsp:spPr>
        <a:xfrm>
          <a:off x="1405332" y="2032000"/>
          <a:ext cx="313617" cy="597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808" y="0"/>
              </a:lnTo>
              <a:lnTo>
                <a:pt x="156808" y="597594"/>
              </a:lnTo>
              <a:lnTo>
                <a:pt x="313617" y="5975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45268" y="2313925"/>
        <a:ext cx="33744" cy="33744"/>
      </dsp:txXfrm>
    </dsp:sp>
    <dsp:sp modelId="{A780642C-B4A9-4D89-950E-8E0CD230FD6E}">
      <dsp:nvSpPr>
        <dsp:cNvPr id="0" name=""/>
        <dsp:cNvSpPr/>
      </dsp:nvSpPr>
      <dsp:spPr>
        <a:xfrm>
          <a:off x="3287037" y="1986280"/>
          <a:ext cx="3136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3617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36006" y="2024159"/>
        <a:ext cx="15680" cy="15680"/>
      </dsp:txXfrm>
    </dsp:sp>
    <dsp:sp modelId="{3FA5A3F9-87D8-4BC9-820E-566381BDBFFD}">
      <dsp:nvSpPr>
        <dsp:cNvPr id="0" name=""/>
        <dsp:cNvSpPr/>
      </dsp:nvSpPr>
      <dsp:spPr>
        <a:xfrm>
          <a:off x="1405332" y="1986280"/>
          <a:ext cx="3136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3617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54300" y="2024159"/>
        <a:ext cx="15680" cy="15680"/>
      </dsp:txXfrm>
    </dsp:sp>
    <dsp:sp modelId="{926DC7BF-EF1B-4ED4-AFD4-509451FF6050}">
      <dsp:nvSpPr>
        <dsp:cNvPr id="0" name=""/>
        <dsp:cNvSpPr/>
      </dsp:nvSpPr>
      <dsp:spPr>
        <a:xfrm>
          <a:off x="3287037" y="1388685"/>
          <a:ext cx="3136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3617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36006" y="1426565"/>
        <a:ext cx="15680" cy="15680"/>
      </dsp:txXfrm>
    </dsp:sp>
    <dsp:sp modelId="{77BCABE7-69F4-4CC3-BA15-6C0D6CB8F055}">
      <dsp:nvSpPr>
        <dsp:cNvPr id="0" name=""/>
        <dsp:cNvSpPr/>
      </dsp:nvSpPr>
      <dsp:spPr>
        <a:xfrm>
          <a:off x="1405332" y="1434405"/>
          <a:ext cx="313617" cy="597594"/>
        </a:xfrm>
        <a:custGeom>
          <a:avLst/>
          <a:gdLst/>
          <a:ahLst/>
          <a:cxnLst/>
          <a:rect l="0" t="0" r="0" b="0"/>
          <a:pathLst>
            <a:path>
              <a:moveTo>
                <a:pt x="0" y="597594"/>
              </a:moveTo>
              <a:lnTo>
                <a:pt x="156808" y="597594"/>
              </a:lnTo>
              <a:lnTo>
                <a:pt x="156808" y="0"/>
              </a:lnTo>
              <a:lnTo>
                <a:pt x="31361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45268" y="1716330"/>
        <a:ext cx="33744" cy="33744"/>
      </dsp:txXfrm>
    </dsp:sp>
    <dsp:sp modelId="{90848954-0A17-4AC3-BB39-AA42171078BA}">
      <dsp:nvSpPr>
        <dsp:cNvPr id="0" name=""/>
        <dsp:cNvSpPr/>
      </dsp:nvSpPr>
      <dsp:spPr>
        <a:xfrm>
          <a:off x="3287037" y="791090"/>
          <a:ext cx="3136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3617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36006" y="828970"/>
        <a:ext cx="15680" cy="15680"/>
      </dsp:txXfrm>
    </dsp:sp>
    <dsp:sp modelId="{EFD46ACA-41D8-48DB-8BFE-0E361E14672E}">
      <dsp:nvSpPr>
        <dsp:cNvPr id="0" name=""/>
        <dsp:cNvSpPr/>
      </dsp:nvSpPr>
      <dsp:spPr>
        <a:xfrm>
          <a:off x="1405332" y="836810"/>
          <a:ext cx="313617" cy="1195189"/>
        </a:xfrm>
        <a:custGeom>
          <a:avLst/>
          <a:gdLst/>
          <a:ahLst/>
          <a:cxnLst/>
          <a:rect l="0" t="0" r="0" b="0"/>
          <a:pathLst>
            <a:path>
              <a:moveTo>
                <a:pt x="0" y="1195189"/>
              </a:moveTo>
              <a:lnTo>
                <a:pt x="156808" y="1195189"/>
              </a:lnTo>
              <a:lnTo>
                <a:pt x="156808" y="0"/>
              </a:lnTo>
              <a:lnTo>
                <a:pt x="31361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31249" y="1403514"/>
        <a:ext cx="61782" cy="61782"/>
      </dsp:txXfrm>
    </dsp:sp>
    <dsp:sp modelId="{611433C5-A991-4482-B545-B89BE78C0E91}">
      <dsp:nvSpPr>
        <dsp:cNvPr id="0" name=""/>
        <dsp:cNvSpPr/>
      </dsp:nvSpPr>
      <dsp:spPr>
        <a:xfrm>
          <a:off x="3287037" y="193496"/>
          <a:ext cx="3136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3617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36006" y="231375"/>
        <a:ext cx="15680" cy="15680"/>
      </dsp:txXfrm>
    </dsp:sp>
    <dsp:sp modelId="{52D3ECC7-5A8C-44A8-932B-5F1C8B0F898D}">
      <dsp:nvSpPr>
        <dsp:cNvPr id="0" name=""/>
        <dsp:cNvSpPr/>
      </dsp:nvSpPr>
      <dsp:spPr>
        <a:xfrm>
          <a:off x="1405332" y="239216"/>
          <a:ext cx="313617" cy="1792783"/>
        </a:xfrm>
        <a:custGeom>
          <a:avLst/>
          <a:gdLst/>
          <a:ahLst/>
          <a:cxnLst/>
          <a:rect l="0" t="0" r="0" b="0"/>
          <a:pathLst>
            <a:path>
              <a:moveTo>
                <a:pt x="0" y="1792783"/>
              </a:moveTo>
              <a:lnTo>
                <a:pt x="156808" y="1792783"/>
              </a:lnTo>
              <a:lnTo>
                <a:pt x="156808" y="0"/>
              </a:lnTo>
              <a:lnTo>
                <a:pt x="31361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516640" y="1090108"/>
        <a:ext cx="91000" cy="91000"/>
      </dsp:txXfrm>
    </dsp:sp>
    <dsp:sp modelId="{E1E3571B-7A96-4703-9099-237B4F9ECE61}">
      <dsp:nvSpPr>
        <dsp:cNvPr id="0" name=""/>
        <dsp:cNvSpPr/>
      </dsp:nvSpPr>
      <dsp:spPr>
        <a:xfrm rot="16200000">
          <a:off x="-91799" y="1792962"/>
          <a:ext cx="2516187" cy="4780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3300" kern="1200" dirty="0" smtClean="0"/>
            <a:t>SPPK</a:t>
          </a:r>
          <a:endParaRPr lang="en-US" sz="3300" kern="1200" dirty="0"/>
        </a:p>
      </dsp:txBody>
      <dsp:txXfrm>
        <a:off x="-91799" y="1792962"/>
        <a:ext cx="2516187" cy="478075"/>
      </dsp:txXfrm>
    </dsp:sp>
    <dsp:sp modelId="{59247BD4-7DB1-4BD4-A442-C56B09099B6A}">
      <dsp:nvSpPr>
        <dsp:cNvPr id="0" name=""/>
        <dsp:cNvSpPr/>
      </dsp:nvSpPr>
      <dsp:spPr>
        <a:xfrm>
          <a:off x="1718949" y="178"/>
          <a:ext cx="1568088" cy="4780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700" kern="1200" dirty="0" err="1" smtClean="0"/>
            <a:t>Harga</a:t>
          </a:r>
          <a:endParaRPr lang="en-US" sz="1700" kern="1200" dirty="0"/>
        </a:p>
      </dsp:txBody>
      <dsp:txXfrm>
        <a:off x="1718949" y="178"/>
        <a:ext cx="1568088" cy="478075"/>
      </dsp:txXfrm>
    </dsp:sp>
    <dsp:sp modelId="{4119DFD0-77E6-4DBD-A8FC-5D56B80FD4B2}">
      <dsp:nvSpPr>
        <dsp:cNvPr id="0" name=""/>
        <dsp:cNvSpPr/>
      </dsp:nvSpPr>
      <dsp:spPr>
        <a:xfrm>
          <a:off x="3600655" y="178"/>
          <a:ext cx="1568088" cy="4780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700" kern="1200" dirty="0" smtClean="0"/>
            <a:t>Cost</a:t>
          </a:r>
          <a:endParaRPr lang="en-US" sz="1700" kern="1200" dirty="0"/>
        </a:p>
      </dsp:txBody>
      <dsp:txXfrm>
        <a:off x="3600655" y="178"/>
        <a:ext cx="1568088" cy="478075"/>
      </dsp:txXfrm>
    </dsp:sp>
    <dsp:sp modelId="{9F406F8B-6598-4AF0-BA30-284645717F92}">
      <dsp:nvSpPr>
        <dsp:cNvPr id="0" name=""/>
        <dsp:cNvSpPr/>
      </dsp:nvSpPr>
      <dsp:spPr>
        <a:xfrm>
          <a:off x="1718949" y="597773"/>
          <a:ext cx="1568088" cy="4780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700" kern="1200" dirty="0" smtClean="0"/>
            <a:t>Luas Tanah</a:t>
          </a:r>
          <a:endParaRPr lang="en-US" sz="1700" kern="1200" dirty="0"/>
        </a:p>
      </dsp:txBody>
      <dsp:txXfrm>
        <a:off x="1718949" y="597773"/>
        <a:ext cx="1568088" cy="478075"/>
      </dsp:txXfrm>
    </dsp:sp>
    <dsp:sp modelId="{B278B0FC-506F-4E42-B1E0-FBCF299667CD}">
      <dsp:nvSpPr>
        <dsp:cNvPr id="0" name=""/>
        <dsp:cNvSpPr/>
      </dsp:nvSpPr>
      <dsp:spPr>
        <a:xfrm>
          <a:off x="3600655" y="597773"/>
          <a:ext cx="1568088" cy="4780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700" kern="1200" dirty="0" smtClean="0"/>
            <a:t>Benefit</a:t>
          </a:r>
          <a:endParaRPr lang="en-US" sz="1700" kern="1200" dirty="0"/>
        </a:p>
      </dsp:txBody>
      <dsp:txXfrm>
        <a:off x="3600655" y="597773"/>
        <a:ext cx="1568088" cy="478075"/>
      </dsp:txXfrm>
    </dsp:sp>
    <dsp:sp modelId="{C4F6A129-D83C-4DC0-809F-8EE209579332}">
      <dsp:nvSpPr>
        <dsp:cNvPr id="0" name=""/>
        <dsp:cNvSpPr/>
      </dsp:nvSpPr>
      <dsp:spPr>
        <a:xfrm>
          <a:off x="1718949" y="1195367"/>
          <a:ext cx="1568088" cy="4780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700" kern="1200" dirty="0" err="1" smtClean="0"/>
            <a:t>Jarak</a:t>
          </a:r>
          <a:r>
            <a:rPr lang="en-ID" sz="1700" kern="1200" dirty="0" smtClean="0"/>
            <a:t> </a:t>
          </a:r>
          <a:r>
            <a:rPr lang="en-ID" sz="1700" kern="1200" dirty="0" err="1" smtClean="0"/>
            <a:t>dengan</a:t>
          </a:r>
          <a:r>
            <a:rPr lang="en-ID" sz="1700" kern="1200" dirty="0" smtClean="0"/>
            <a:t> </a:t>
          </a:r>
          <a:r>
            <a:rPr lang="en-ID" sz="1700" kern="1200" dirty="0" err="1" smtClean="0"/>
            <a:t>akses</a:t>
          </a:r>
          <a:r>
            <a:rPr lang="en-ID" sz="1700" kern="1200" dirty="0" smtClean="0"/>
            <a:t> </a:t>
          </a:r>
          <a:r>
            <a:rPr lang="en-ID" sz="1700" kern="1200" dirty="0" err="1" smtClean="0"/>
            <a:t>jalan</a:t>
          </a:r>
          <a:endParaRPr lang="en-US" sz="1700" kern="1200" dirty="0"/>
        </a:p>
      </dsp:txBody>
      <dsp:txXfrm>
        <a:off x="1718949" y="1195367"/>
        <a:ext cx="1568088" cy="478075"/>
      </dsp:txXfrm>
    </dsp:sp>
    <dsp:sp modelId="{B402FEC3-C0E9-45D8-B971-DAFDC0765389}">
      <dsp:nvSpPr>
        <dsp:cNvPr id="0" name=""/>
        <dsp:cNvSpPr/>
      </dsp:nvSpPr>
      <dsp:spPr>
        <a:xfrm>
          <a:off x="3600655" y="1195367"/>
          <a:ext cx="1568088" cy="4780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700" kern="1200" dirty="0" smtClean="0"/>
            <a:t>Cost</a:t>
          </a:r>
          <a:endParaRPr lang="en-US" sz="1700" kern="1200" dirty="0"/>
        </a:p>
      </dsp:txBody>
      <dsp:txXfrm>
        <a:off x="3600655" y="1195367"/>
        <a:ext cx="1568088" cy="478075"/>
      </dsp:txXfrm>
    </dsp:sp>
    <dsp:sp modelId="{3FD5349F-64D7-42BC-93A8-3843B1EF55AE}">
      <dsp:nvSpPr>
        <dsp:cNvPr id="0" name=""/>
        <dsp:cNvSpPr/>
      </dsp:nvSpPr>
      <dsp:spPr>
        <a:xfrm>
          <a:off x="1718949" y="1792962"/>
          <a:ext cx="1568088" cy="4780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700" kern="1200" dirty="0" err="1" smtClean="0"/>
            <a:t>Kesuburan</a:t>
          </a:r>
          <a:r>
            <a:rPr lang="en-ID" sz="1700" kern="1200" dirty="0" smtClean="0"/>
            <a:t> </a:t>
          </a:r>
          <a:r>
            <a:rPr lang="en-ID" sz="1700" kern="1200" dirty="0" err="1" smtClean="0"/>
            <a:t>tanah</a:t>
          </a:r>
          <a:endParaRPr lang="en-US" sz="1700" kern="1200" dirty="0"/>
        </a:p>
      </dsp:txBody>
      <dsp:txXfrm>
        <a:off x="1718949" y="1792962"/>
        <a:ext cx="1568088" cy="478075"/>
      </dsp:txXfrm>
    </dsp:sp>
    <dsp:sp modelId="{94C272E3-8C5F-485B-B073-01A5F5F0F045}">
      <dsp:nvSpPr>
        <dsp:cNvPr id="0" name=""/>
        <dsp:cNvSpPr/>
      </dsp:nvSpPr>
      <dsp:spPr>
        <a:xfrm>
          <a:off x="3600655" y="1792962"/>
          <a:ext cx="1568088" cy="4780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700" kern="1200" dirty="0" smtClean="0"/>
            <a:t>Benefit</a:t>
          </a:r>
          <a:endParaRPr lang="en-US" sz="1700" kern="1200" dirty="0"/>
        </a:p>
      </dsp:txBody>
      <dsp:txXfrm>
        <a:off x="3600655" y="1792962"/>
        <a:ext cx="1568088" cy="478075"/>
      </dsp:txXfrm>
    </dsp:sp>
    <dsp:sp modelId="{0A5A56CB-6A87-4AF7-8018-4F2CA3915BB0}">
      <dsp:nvSpPr>
        <dsp:cNvPr id="0" name=""/>
        <dsp:cNvSpPr/>
      </dsp:nvSpPr>
      <dsp:spPr>
        <a:xfrm>
          <a:off x="1718949" y="2390556"/>
          <a:ext cx="1568088" cy="4780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700" kern="1200" dirty="0" smtClean="0"/>
            <a:t>SDM</a:t>
          </a:r>
          <a:endParaRPr lang="en-US" sz="1700" kern="1200" dirty="0"/>
        </a:p>
      </dsp:txBody>
      <dsp:txXfrm>
        <a:off x="1718949" y="2390556"/>
        <a:ext cx="1568088" cy="478075"/>
      </dsp:txXfrm>
    </dsp:sp>
    <dsp:sp modelId="{4E1EE553-C2B4-4773-824E-885238F6A55B}">
      <dsp:nvSpPr>
        <dsp:cNvPr id="0" name=""/>
        <dsp:cNvSpPr/>
      </dsp:nvSpPr>
      <dsp:spPr>
        <a:xfrm>
          <a:off x="3600655" y="2390556"/>
          <a:ext cx="1568088" cy="4780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700" kern="1200" dirty="0" smtClean="0"/>
            <a:t>Benefit</a:t>
          </a:r>
          <a:endParaRPr lang="en-US" sz="1700" kern="1200" dirty="0"/>
        </a:p>
      </dsp:txBody>
      <dsp:txXfrm>
        <a:off x="3600655" y="2390556"/>
        <a:ext cx="1568088" cy="478075"/>
      </dsp:txXfrm>
    </dsp:sp>
    <dsp:sp modelId="{2E8D0CCF-56FE-40CA-A2C5-CF740737F6DA}">
      <dsp:nvSpPr>
        <dsp:cNvPr id="0" name=""/>
        <dsp:cNvSpPr/>
      </dsp:nvSpPr>
      <dsp:spPr>
        <a:xfrm>
          <a:off x="1718949" y="2988151"/>
          <a:ext cx="1568088" cy="4780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700" kern="1200" dirty="0" err="1" smtClean="0"/>
            <a:t>Alat</a:t>
          </a:r>
          <a:endParaRPr lang="en-US" sz="1700" kern="1200" dirty="0"/>
        </a:p>
      </dsp:txBody>
      <dsp:txXfrm>
        <a:off x="1718949" y="2988151"/>
        <a:ext cx="1568088" cy="478075"/>
      </dsp:txXfrm>
    </dsp:sp>
    <dsp:sp modelId="{3380513B-498B-40C7-BF9B-3D98B0AC3C3F}">
      <dsp:nvSpPr>
        <dsp:cNvPr id="0" name=""/>
        <dsp:cNvSpPr/>
      </dsp:nvSpPr>
      <dsp:spPr>
        <a:xfrm>
          <a:off x="3600655" y="2988151"/>
          <a:ext cx="1568088" cy="4780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700" kern="1200" dirty="0" smtClean="0"/>
            <a:t>Benefit</a:t>
          </a:r>
          <a:endParaRPr lang="en-US" sz="1700" kern="1200" dirty="0"/>
        </a:p>
      </dsp:txBody>
      <dsp:txXfrm>
        <a:off x="3600655" y="2988151"/>
        <a:ext cx="1568088" cy="478075"/>
      </dsp:txXfrm>
    </dsp:sp>
    <dsp:sp modelId="{75137581-72E5-4969-8CEF-E272BA2FDA2F}">
      <dsp:nvSpPr>
        <dsp:cNvPr id="0" name=""/>
        <dsp:cNvSpPr/>
      </dsp:nvSpPr>
      <dsp:spPr>
        <a:xfrm>
          <a:off x="1718949" y="3585745"/>
          <a:ext cx="1568088" cy="4780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700" kern="1200" dirty="0" err="1" smtClean="0"/>
            <a:t>Lokasi</a:t>
          </a:r>
          <a:r>
            <a:rPr lang="en-ID" sz="1700" kern="1200" dirty="0" smtClean="0"/>
            <a:t> </a:t>
          </a:r>
          <a:endParaRPr lang="en-US" sz="1700" kern="1200" dirty="0"/>
        </a:p>
      </dsp:txBody>
      <dsp:txXfrm>
        <a:off x="1718949" y="3585745"/>
        <a:ext cx="1568088" cy="478075"/>
      </dsp:txXfrm>
    </dsp:sp>
    <dsp:sp modelId="{98E2EE8E-2C77-4418-9AC5-C851064EB162}">
      <dsp:nvSpPr>
        <dsp:cNvPr id="0" name=""/>
        <dsp:cNvSpPr/>
      </dsp:nvSpPr>
      <dsp:spPr>
        <a:xfrm>
          <a:off x="3600655" y="3585745"/>
          <a:ext cx="1568088" cy="4780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700" kern="1200" dirty="0" smtClean="0"/>
            <a:t>Benefit</a:t>
          </a:r>
          <a:endParaRPr lang="en-US" sz="1700" kern="1200" dirty="0"/>
        </a:p>
      </dsp:txBody>
      <dsp:txXfrm>
        <a:off x="3600655" y="3585745"/>
        <a:ext cx="1568088" cy="478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35" name="Picture 383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836" name="Picture 383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5" name="Picture 54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546" name="Picture 54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41" name="Picture 4140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142" name="Picture 4141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2" name="Picture 851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853" name="Picture 85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8" name="Picture 1157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59" name="Picture 1158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5" name="Picture 170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706" name="Picture 170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59" name="Picture 2558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560" name="Picture 2559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65" name="Picture 286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866" name="Picture 286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71" name="Picture 3170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172" name="Picture 3171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29" name="Picture 3528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30" name="Picture 3529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B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 rot="10800000">
            <a:off x="946656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4" name="CustomShape 2"/>
          <p:cNvSpPr/>
          <p:nvPr/>
        </p:nvSpPr>
        <p:spPr>
          <a:xfrm rot="10800000">
            <a:off x="946656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 rot="10800000">
            <a:off x="946656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 rot="10800000">
            <a:off x="946656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 rot="10800000">
            <a:off x="946656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 rot="10800000">
            <a:off x="946656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0800000">
            <a:off x="946656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 rot="10800000">
            <a:off x="946656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 rot="10800000">
            <a:off x="946656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 rot="10800000">
            <a:off x="946656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1"/>
          <p:cNvSpPr/>
          <p:nvPr/>
        </p:nvSpPr>
        <p:spPr>
          <a:xfrm rot="10800000">
            <a:off x="946656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2"/>
          <p:cNvSpPr/>
          <p:nvPr/>
        </p:nvSpPr>
        <p:spPr>
          <a:xfrm rot="10800000">
            <a:off x="946656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13"/>
          <p:cNvSpPr/>
          <p:nvPr/>
        </p:nvSpPr>
        <p:spPr>
          <a:xfrm rot="10800000">
            <a:off x="946656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4"/>
          <p:cNvSpPr/>
          <p:nvPr/>
        </p:nvSpPr>
        <p:spPr>
          <a:xfrm rot="10800000">
            <a:off x="946656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5"/>
          <p:cNvSpPr/>
          <p:nvPr/>
        </p:nvSpPr>
        <p:spPr>
          <a:xfrm rot="10800000">
            <a:off x="946656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16"/>
          <p:cNvSpPr/>
          <p:nvPr/>
        </p:nvSpPr>
        <p:spPr>
          <a:xfrm rot="10800000">
            <a:off x="946656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7"/>
          <p:cNvSpPr/>
          <p:nvPr/>
        </p:nvSpPr>
        <p:spPr>
          <a:xfrm rot="10800000">
            <a:off x="946656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18"/>
          <p:cNvSpPr/>
          <p:nvPr/>
        </p:nvSpPr>
        <p:spPr>
          <a:xfrm rot="10800000">
            <a:off x="946656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19"/>
          <p:cNvSpPr/>
          <p:nvPr/>
        </p:nvSpPr>
        <p:spPr>
          <a:xfrm rot="10800000">
            <a:off x="946656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20"/>
          <p:cNvSpPr/>
          <p:nvPr/>
        </p:nvSpPr>
        <p:spPr>
          <a:xfrm rot="10800000">
            <a:off x="946656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21"/>
          <p:cNvSpPr/>
          <p:nvPr/>
        </p:nvSpPr>
        <p:spPr>
          <a:xfrm rot="10800000">
            <a:off x="946656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2"/>
          <p:cNvSpPr/>
          <p:nvPr/>
        </p:nvSpPr>
        <p:spPr>
          <a:xfrm rot="10800000">
            <a:off x="946656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23"/>
          <p:cNvSpPr/>
          <p:nvPr/>
        </p:nvSpPr>
        <p:spPr>
          <a:xfrm rot="10800000">
            <a:off x="946656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24"/>
          <p:cNvSpPr/>
          <p:nvPr/>
        </p:nvSpPr>
        <p:spPr>
          <a:xfrm rot="10800000">
            <a:off x="946656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25"/>
          <p:cNvSpPr/>
          <p:nvPr/>
        </p:nvSpPr>
        <p:spPr>
          <a:xfrm rot="10800000">
            <a:off x="946656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CustomShape 26"/>
          <p:cNvSpPr/>
          <p:nvPr/>
        </p:nvSpPr>
        <p:spPr>
          <a:xfrm rot="10800000">
            <a:off x="946656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CustomShape 27"/>
          <p:cNvSpPr/>
          <p:nvPr/>
        </p:nvSpPr>
        <p:spPr>
          <a:xfrm rot="10800000">
            <a:off x="946656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CustomShape 28"/>
          <p:cNvSpPr/>
          <p:nvPr/>
        </p:nvSpPr>
        <p:spPr>
          <a:xfrm rot="10800000">
            <a:off x="946656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CustomShape 29"/>
          <p:cNvSpPr/>
          <p:nvPr/>
        </p:nvSpPr>
        <p:spPr>
          <a:xfrm rot="10800000">
            <a:off x="946656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CustomShape 30"/>
          <p:cNvSpPr/>
          <p:nvPr/>
        </p:nvSpPr>
        <p:spPr>
          <a:xfrm rot="10800000">
            <a:off x="946656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CustomShape 31"/>
          <p:cNvSpPr/>
          <p:nvPr/>
        </p:nvSpPr>
        <p:spPr>
          <a:xfrm rot="10800000">
            <a:off x="946656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CustomShape 32"/>
          <p:cNvSpPr/>
          <p:nvPr/>
        </p:nvSpPr>
        <p:spPr>
          <a:xfrm rot="10800000">
            <a:off x="946656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CustomShape 33"/>
          <p:cNvSpPr/>
          <p:nvPr/>
        </p:nvSpPr>
        <p:spPr>
          <a:xfrm rot="10800000">
            <a:off x="946656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CustomShape 34"/>
          <p:cNvSpPr/>
          <p:nvPr/>
        </p:nvSpPr>
        <p:spPr>
          <a:xfrm rot="10800000">
            <a:off x="946656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CustomShape 35"/>
          <p:cNvSpPr/>
          <p:nvPr/>
        </p:nvSpPr>
        <p:spPr>
          <a:xfrm rot="10800000">
            <a:off x="946656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CustomShape 36"/>
          <p:cNvSpPr/>
          <p:nvPr/>
        </p:nvSpPr>
        <p:spPr>
          <a:xfrm rot="10800000">
            <a:off x="932040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37"/>
          <p:cNvSpPr/>
          <p:nvPr/>
        </p:nvSpPr>
        <p:spPr>
          <a:xfrm rot="10800000">
            <a:off x="932040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CustomShape 38"/>
          <p:cNvSpPr/>
          <p:nvPr/>
        </p:nvSpPr>
        <p:spPr>
          <a:xfrm rot="10800000">
            <a:off x="932040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CustomShape 39"/>
          <p:cNvSpPr/>
          <p:nvPr/>
        </p:nvSpPr>
        <p:spPr>
          <a:xfrm rot="10800000">
            <a:off x="932040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40"/>
          <p:cNvSpPr/>
          <p:nvPr/>
        </p:nvSpPr>
        <p:spPr>
          <a:xfrm rot="10800000">
            <a:off x="932040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41"/>
          <p:cNvSpPr/>
          <p:nvPr/>
        </p:nvSpPr>
        <p:spPr>
          <a:xfrm rot="10800000">
            <a:off x="932040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42"/>
          <p:cNvSpPr/>
          <p:nvPr/>
        </p:nvSpPr>
        <p:spPr>
          <a:xfrm rot="10800000">
            <a:off x="932040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3"/>
          <p:cNvSpPr/>
          <p:nvPr/>
        </p:nvSpPr>
        <p:spPr>
          <a:xfrm rot="10800000">
            <a:off x="932040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44"/>
          <p:cNvSpPr/>
          <p:nvPr/>
        </p:nvSpPr>
        <p:spPr>
          <a:xfrm rot="10800000">
            <a:off x="932040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45"/>
          <p:cNvSpPr/>
          <p:nvPr/>
        </p:nvSpPr>
        <p:spPr>
          <a:xfrm rot="10800000">
            <a:off x="932040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46"/>
          <p:cNvSpPr/>
          <p:nvPr/>
        </p:nvSpPr>
        <p:spPr>
          <a:xfrm rot="10800000">
            <a:off x="932040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47"/>
          <p:cNvSpPr/>
          <p:nvPr/>
        </p:nvSpPr>
        <p:spPr>
          <a:xfrm rot="10800000">
            <a:off x="932040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48"/>
          <p:cNvSpPr/>
          <p:nvPr/>
        </p:nvSpPr>
        <p:spPr>
          <a:xfrm rot="10800000">
            <a:off x="932040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49"/>
          <p:cNvSpPr/>
          <p:nvPr/>
        </p:nvSpPr>
        <p:spPr>
          <a:xfrm rot="10800000">
            <a:off x="932040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50"/>
          <p:cNvSpPr/>
          <p:nvPr/>
        </p:nvSpPr>
        <p:spPr>
          <a:xfrm rot="10800000">
            <a:off x="932040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51"/>
          <p:cNvSpPr/>
          <p:nvPr/>
        </p:nvSpPr>
        <p:spPr>
          <a:xfrm rot="10800000">
            <a:off x="932040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52"/>
          <p:cNvSpPr/>
          <p:nvPr/>
        </p:nvSpPr>
        <p:spPr>
          <a:xfrm rot="10800000">
            <a:off x="932040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3"/>
          <p:cNvSpPr/>
          <p:nvPr/>
        </p:nvSpPr>
        <p:spPr>
          <a:xfrm rot="10800000">
            <a:off x="932040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54"/>
          <p:cNvSpPr/>
          <p:nvPr/>
        </p:nvSpPr>
        <p:spPr>
          <a:xfrm rot="10800000">
            <a:off x="932040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55"/>
          <p:cNvSpPr/>
          <p:nvPr/>
        </p:nvSpPr>
        <p:spPr>
          <a:xfrm rot="10800000">
            <a:off x="932040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56"/>
          <p:cNvSpPr/>
          <p:nvPr/>
        </p:nvSpPr>
        <p:spPr>
          <a:xfrm rot="10800000">
            <a:off x="932040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57"/>
          <p:cNvSpPr/>
          <p:nvPr/>
        </p:nvSpPr>
        <p:spPr>
          <a:xfrm rot="10800000">
            <a:off x="932040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58"/>
          <p:cNvSpPr/>
          <p:nvPr/>
        </p:nvSpPr>
        <p:spPr>
          <a:xfrm rot="10800000">
            <a:off x="932040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59"/>
          <p:cNvSpPr/>
          <p:nvPr/>
        </p:nvSpPr>
        <p:spPr>
          <a:xfrm rot="10800000">
            <a:off x="917424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60"/>
          <p:cNvSpPr/>
          <p:nvPr/>
        </p:nvSpPr>
        <p:spPr>
          <a:xfrm rot="10800000">
            <a:off x="917424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61"/>
          <p:cNvSpPr/>
          <p:nvPr/>
        </p:nvSpPr>
        <p:spPr>
          <a:xfrm rot="10800000">
            <a:off x="917424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62"/>
          <p:cNvSpPr/>
          <p:nvPr/>
        </p:nvSpPr>
        <p:spPr>
          <a:xfrm rot="10800000">
            <a:off x="917424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63"/>
          <p:cNvSpPr/>
          <p:nvPr/>
        </p:nvSpPr>
        <p:spPr>
          <a:xfrm rot="10800000">
            <a:off x="917424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64"/>
          <p:cNvSpPr/>
          <p:nvPr/>
        </p:nvSpPr>
        <p:spPr>
          <a:xfrm rot="10800000">
            <a:off x="917424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65"/>
          <p:cNvSpPr/>
          <p:nvPr/>
        </p:nvSpPr>
        <p:spPr>
          <a:xfrm rot="10800000">
            <a:off x="917424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66"/>
          <p:cNvSpPr/>
          <p:nvPr/>
        </p:nvSpPr>
        <p:spPr>
          <a:xfrm rot="10800000">
            <a:off x="917424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67"/>
          <p:cNvSpPr/>
          <p:nvPr/>
        </p:nvSpPr>
        <p:spPr>
          <a:xfrm rot="10800000">
            <a:off x="917424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68"/>
          <p:cNvSpPr/>
          <p:nvPr/>
        </p:nvSpPr>
        <p:spPr>
          <a:xfrm rot="10800000">
            <a:off x="917424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69"/>
          <p:cNvSpPr/>
          <p:nvPr/>
        </p:nvSpPr>
        <p:spPr>
          <a:xfrm rot="10800000">
            <a:off x="917424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70"/>
          <p:cNvSpPr/>
          <p:nvPr/>
        </p:nvSpPr>
        <p:spPr>
          <a:xfrm rot="10800000">
            <a:off x="917424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71"/>
          <p:cNvSpPr/>
          <p:nvPr/>
        </p:nvSpPr>
        <p:spPr>
          <a:xfrm rot="10800000">
            <a:off x="917424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72"/>
          <p:cNvSpPr/>
          <p:nvPr/>
        </p:nvSpPr>
        <p:spPr>
          <a:xfrm rot="10800000">
            <a:off x="917424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73"/>
          <p:cNvSpPr/>
          <p:nvPr/>
        </p:nvSpPr>
        <p:spPr>
          <a:xfrm rot="10800000">
            <a:off x="917424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74"/>
          <p:cNvSpPr/>
          <p:nvPr/>
        </p:nvSpPr>
        <p:spPr>
          <a:xfrm rot="10800000">
            <a:off x="917424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75"/>
          <p:cNvSpPr/>
          <p:nvPr/>
        </p:nvSpPr>
        <p:spPr>
          <a:xfrm rot="10800000">
            <a:off x="917424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76"/>
          <p:cNvSpPr/>
          <p:nvPr/>
        </p:nvSpPr>
        <p:spPr>
          <a:xfrm rot="10800000">
            <a:off x="917424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77"/>
          <p:cNvSpPr/>
          <p:nvPr/>
        </p:nvSpPr>
        <p:spPr>
          <a:xfrm rot="10800000">
            <a:off x="917424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78"/>
          <p:cNvSpPr/>
          <p:nvPr/>
        </p:nvSpPr>
        <p:spPr>
          <a:xfrm rot="10800000">
            <a:off x="917424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79"/>
          <p:cNvSpPr/>
          <p:nvPr/>
        </p:nvSpPr>
        <p:spPr>
          <a:xfrm rot="10800000">
            <a:off x="917424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80"/>
          <p:cNvSpPr/>
          <p:nvPr/>
        </p:nvSpPr>
        <p:spPr>
          <a:xfrm rot="10800000">
            <a:off x="917424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81"/>
          <p:cNvSpPr/>
          <p:nvPr/>
        </p:nvSpPr>
        <p:spPr>
          <a:xfrm rot="10800000">
            <a:off x="932040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82"/>
          <p:cNvSpPr/>
          <p:nvPr/>
        </p:nvSpPr>
        <p:spPr>
          <a:xfrm rot="10800000">
            <a:off x="932040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83"/>
          <p:cNvSpPr/>
          <p:nvPr/>
        </p:nvSpPr>
        <p:spPr>
          <a:xfrm rot="10800000">
            <a:off x="932040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84"/>
          <p:cNvSpPr/>
          <p:nvPr/>
        </p:nvSpPr>
        <p:spPr>
          <a:xfrm rot="10800000">
            <a:off x="932040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85"/>
          <p:cNvSpPr/>
          <p:nvPr/>
        </p:nvSpPr>
        <p:spPr>
          <a:xfrm rot="10800000">
            <a:off x="932040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86"/>
          <p:cNvSpPr/>
          <p:nvPr/>
        </p:nvSpPr>
        <p:spPr>
          <a:xfrm rot="10800000">
            <a:off x="932040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87"/>
          <p:cNvSpPr/>
          <p:nvPr/>
        </p:nvSpPr>
        <p:spPr>
          <a:xfrm rot="10800000">
            <a:off x="932040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88"/>
          <p:cNvSpPr/>
          <p:nvPr/>
        </p:nvSpPr>
        <p:spPr>
          <a:xfrm rot="10800000">
            <a:off x="932040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89"/>
          <p:cNvSpPr/>
          <p:nvPr/>
        </p:nvSpPr>
        <p:spPr>
          <a:xfrm rot="10800000">
            <a:off x="932040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90"/>
          <p:cNvSpPr/>
          <p:nvPr/>
        </p:nvSpPr>
        <p:spPr>
          <a:xfrm rot="10800000">
            <a:off x="932040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91"/>
          <p:cNvSpPr/>
          <p:nvPr/>
        </p:nvSpPr>
        <p:spPr>
          <a:xfrm rot="10800000">
            <a:off x="932040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92"/>
          <p:cNvSpPr/>
          <p:nvPr/>
        </p:nvSpPr>
        <p:spPr>
          <a:xfrm rot="10800000">
            <a:off x="932040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93"/>
          <p:cNvSpPr/>
          <p:nvPr/>
        </p:nvSpPr>
        <p:spPr>
          <a:xfrm rot="10800000">
            <a:off x="917424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94"/>
          <p:cNvSpPr/>
          <p:nvPr/>
        </p:nvSpPr>
        <p:spPr>
          <a:xfrm rot="10800000">
            <a:off x="917424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95"/>
          <p:cNvSpPr/>
          <p:nvPr/>
        </p:nvSpPr>
        <p:spPr>
          <a:xfrm rot="10800000">
            <a:off x="917424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96"/>
          <p:cNvSpPr/>
          <p:nvPr/>
        </p:nvSpPr>
        <p:spPr>
          <a:xfrm rot="10800000">
            <a:off x="917424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97"/>
          <p:cNvSpPr/>
          <p:nvPr/>
        </p:nvSpPr>
        <p:spPr>
          <a:xfrm rot="10800000">
            <a:off x="917424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98"/>
          <p:cNvSpPr/>
          <p:nvPr/>
        </p:nvSpPr>
        <p:spPr>
          <a:xfrm rot="10800000">
            <a:off x="917424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99"/>
          <p:cNvSpPr/>
          <p:nvPr/>
        </p:nvSpPr>
        <p:spPr>
          <a:xfrm rot="10800000">
            <a:off x="917424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100"/>
          <p:cNvSpPr/>
          <p:nvPr/>
        </p:nvSpPr>
        <p:spPr>
          <a:xfrm rot="10800000">
            <a:off x="917424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101"/>
          <p:cNvSpPr/>
          <p:nvPr/>
        </p:nvSpPr>
        <p:spPr>
          <a:xfrm rot="10800000">
            <a:off x="917424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102"/>
          <p:cNvSpPr/>
          <p:nvPr/>
        </p:nvSpPr>
        <p:spPr>
          <a:xfrm rot="10800000">
            <a:off x="917424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103"/>
          <p:cNvSpPr/>
          <p:nvPr/>
        </p:nvSpPr>
        <p:spPr>
          <a:xfrm rot="10800000">
            <a:off x="917424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104"/>
          <p:cNvSpPr/>
          <p:nvPr/>
        </p:nvSpPr>
        <p:spPr>
          <a:xfrm rot="10800000">
            <a:off x="917424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105"/>
          <p:cNvSpPr/>
          <p:nvPr/>
        </p:nvSpPr>
        <p:spPr>
          <a:xfrm rot="10800000">
            <a:off x="917424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106"/>
          <p:cNvSpPr/>
          <p:nvPr/>
        </p:nvSpPr>
        <p:spPr>
          <a:xfrm rot="10800000">
            <a:off x="902808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107"/>
          <p:cNvSpPr/>
          <p:nvPr/>
        </p:nvSpPr>
        <p:spPr>
          <a:xfrm rot="10800000">
            <a:off x="902808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108"/>
          <p:cNvSpPr/>
          <p:nvPr/>
        </p:nvSpPr>
        <p:spPr>
          <a:xfrm rot="10800000">
            <a:off x="902808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109"/>
          <p:cNvSpPr/>
          <p:nvPr/>
        </p:nvSpPr>
        <p:spPr>
          <a:xfrm rot="10800000">
            <a:off x="902808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110"/>
          <p:cNvSpPr/>
          <p:nvPr/>
        </p:nvSpPr>
        <p:spPr>
          <a:xfrm rot="10800000">
            <a:off x="902808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111"/>
          <p:cNvSpPr/>
          <p:nvPr/>
        </p:nvSpPr>
        <p:spPr>
          <a:xfrm rot="10800000">
            <a:off x="902808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112"/>
          <p:cNvSpPr/>
          <p:nvPr/>
        </p:nvSpPr>
        <p:spPr>
          <a:xfrm rot="10800000">
            <a:off x="902808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113"/>
          <p:cNvSpPr/>
          <p:nvPr/>
        </p:nvSpPr>
        <p:spPr>
          <a:xfrm rot="10800000">
            <a:off x="902808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114"/>
          <p:cNvSpPr/>
          <p:nvPr/>
        </p:nvSpPr>
        <p:spPr>
          <a:xfrm rot="10800000">
            <a:off x="902808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115"/>
          <p:cNvSpPr/>
          <p:nvPr/>
        </p:nvSpPr>
        <p:spPr>
          <a:xfrm rot="10800000">
            <a:off x="902808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116"/>
          <p:cNvSpPr/>
          <p:nvPr/>
        </p:nvSpPr>
        <p:spPr>
          <a:xfrm rot="10800000">
            <a:off x="902808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117"/>
          <p:cNvSpPr/>
          <p:nvPr/>
        </p:nvSpPr>
        <p:spPr>
          <a:xfrm rot="10800000">
            <a:off x="902808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118"/>
          <p:cNvSpPr/>
          <p:nvPr/>
        </p:nvSpPr>
        <p:spPr>
          <a:xfrm rot="10800000">
            <a:off x="902808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119"/>
          <p:cNvSpPr/>
          <p:nvPr/>
        </p:nvSpPr>
        <p:spPr>
          <a:xfrm rot="10800000">
            <a:off x="902808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120"/>
          <p:cNvSpPr/>
          <p:nvPr/>
        </p:nvSpPr>
        <p:spPr>
          <a:xfrm rot="10800000">
            <a:off x="902808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121"/>
          <p:cNvSpPr/>
          <p:nvPr/>
        </p:nvSpPr>
        <p:spPr>
          <a:xfrm rot="10800000">
            <a:off x="902808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122"/>
          <p:cNvSpPr/>
          <p:nvPr/>
        </p:nvSpPr>
        <p:spPr>
          <a:xfrm rot="10800000">
            <a:off x="902808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123"/>
          <p:cNvSpPr/>
          <p:nvPr/>
        </p:nvSpPr>
        <p:spPr>
          <a:xfrm rot="10800000">
            <a:off x="902808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124"/>
          <p:cNvSpPr/>
          <p:nvPr/>
        </p:nvSpPr>
        <p:spPr>
          <a:xfrm rot="10800000">
            <a:off x="902808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125"/>
          <p:cNvSpPr/>
          <p:nvPr/>
        </p:nvSpPr>
        <p:spPr>
          <a:xfrm rot="10800000">
            <a:off x="902808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126"/>
          <p:cNvSpPr/>
          <p:nvPr/>
        </p:nvSpPr>
        <p:spPr>
          <a:xfrm rot="10800000">
            <a:off x="888192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127"/>
          <p:cNvSpPr/>
          <p:nvPr/>
        </p:nvSpPr>
        <p:spPr>
          <a:xfrm rot="10800000">
            <a:off x="888192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128"/>
          <p:cNvSpPr/>
          <p:nvPr/>
        </p:nvSpPr>
        <p:spPr>
          <a:xfrm rot="10800000">
            <a:off x="888192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129"/>
          <p:cNvSpPr/>
          <p:nvPr/>
        </p:nvSpPr>
        <p:spPr>
          <a:xfrm rot="10800000">
            <a:off x="888192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130"/>
          <p:cNvSpPr/>
          <p:nvPr/>
        </p:nvSpPr>
        <p:spPr>
          <a:xfrm rot="10800000">
            <a:off x="888192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131"/>
          <p:cNvSpPr/>
          <p:nvPr/>
        </p:nvSpPr>
        <p:spPr>
          <a:xfrm rot="10800000">
            <a:off x="888192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132"/>
          <p:cNvSpPr/>
          <p:nvPr/>
        </p:nvSpPr>
        <p:spPr>
          <a:xfrm rot="10800000">
            <a:off x="888192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133"/>
          <p:cNvSpPr/>
          <p:nvPr/>
        </p:nvSpPr>
        <p:spPr>
          <a:xfrm rot="10800000">
            <a:off x="888192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134"/>
          <p:cNvSpPr/>
          <p:nvPr/>
        </p:nvSpPr>
        <p:spPr>
          <a:xfrm rot="10800000">
            <a:off x="888192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135"/>
          <p:cNvSpPr/>
          <p:nvPr/>
        </p:nvSpPr>
        <p:spPr>
          <a:xfrm rot="10800000">
            <a:off x="888192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136"/>
          <p:cNvSpPr/>
          <p:nvPr/>
        </p:nvSpPr>
        <p:spPr>
          <a:xfrm rot="10800000">
            <a:off x="888192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137"/>
          <p:cNvSpPr/>
          <p:nvPr/>
        </p:nvSpPr>
        <p:spPr>
          <a:xfrm rot="10800000">
            <a:off x="888192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138"/>
          <p:cNvSpPr/>
          <p:nvPr/>
        </p:nvSpPr>
        <p:spPr>
          <a:xfrm rot="10800000">
            <a:off x="888192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139"/>
          <p:cNvSpPr/>
          <p:nvPr/>
        </p:nvSpPr>
        <p:spPr>
          <a:xfrm rot="10800000">
            <a:off x="888192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140"/>
          <p:cNvSpPr/>
          <p:nvPr/>
        </p:nvSpPr>
        <p:spPr>
          <a:xfrm rot="10800000">
            <a:off x="888192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141"/>
          <p:cNvSpPr/>
          <p:nvPr/>
        </p:nvSpPr>
        <p:spPr>
          <a:xfrm rot="10800000">
            <a:off x="888192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142"/>
          <p:cNvSpPr/>
          <p:nvPr/>
        </p:nvSpPr>
        <p:spPr>
          <a:xfrm rot="10800000">
            <a:off x="888192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143"/>
          <p:cNvSpPr/>
          <p:nvPr/>
        </p:nvSpPr>
        <p:spPr>
          <a:xfrm rot="10800000">
            <a:off x="888192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144"/>
          <p:cNvSpPr/>
          <p:nvPr/>
        </p:nvSpPr>
        <p:spPr>
          <a:xfrm rot="10800000">
            <a:off x="888192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145"/>
          <p:cNvSpPr/>
          <p:nvPr/>
        </p:nvSpPr>
        <p:spPr>
          <a:xfrm rot="10800000">
            <a:off x="888192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146"/>
          <p:cNvSpPr/>
          <p:nvPr/>
        </p:nvSpPr>
        <p:spPr>
          <a:xfrm rot="10800000">
            <a:off x="888192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147"/>
          <p:cNvSpPr/>
          <p:nvPr/>
        </p:nvSpPr>
        <p:spPr>
          <a:xfrm rot="10800000">
            <a:off x="888192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148"/>
          <p:cNvSpPr/>
          <p:nvPr/>
        </p:nvSpPr>
        <p:spPr>
          <a:xfrm rot="10800000">
            <a:off x="888192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149"/>
          <p:cNvSpPr/>
          <p:nvPr/>
        </p:nvSpPr>
        <p:spPr>
          <a:xfrm rot="10800000">
            <a:off x="888192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150"/>
          <p:cNvSpPr/>
          <p:nvPr/>
        </p:nvSpPr>
        <p:spPr>
          <a:xfrm rot="10800000">
            <a:off x="888192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151"/>
          <p:cNvSpPr/>
          <p:nvPr/>
        </p:nvSpPr>
        <p:spPr>
          <a:xfrm rot="10800000">
            <a:off x="888192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152"/>
          <p:cNvSpPr/>
          <p:nvPr/>
        </p:nvSpPr>
        <p:spPr>
          <a:xfrm rot="10800000">
            <a:off x="888192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153"/>
          <p:cNvSpPr/>
          <p:nvPr/>
        </p:nvSpPr>
        <p:spPr>
          <a:xfrm rot="10800000">
            <a:off x="888192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154"/>
          <p:cNvSpPr/>
          <p:nvPr/>
        </p:nvSpPr>
        <p:spPr>
          <a:xfrm rot="10800000">
            <a:off x="888192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155"/>
          <p:cNvSpPr/>
          <p:nvPr/>
        </p:nvSpPr>
        <p:spPr>
          <a:xfrm rot="10800000">
            <a:off x="888192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156"/>
          <p:cNvSpPr/>
          <p:nvPr/>
        </p:nvSpPr>
        <p:spPr>
          <a:xfrm rot="10800000">
            <a:off x="888192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157"/>
          <p:cNvSpPr/>
          <p:nvPr/>
        </p:nvSpPr>
        <p:spPr>
          <a:xfrm rot="10800000">
            <a:off x="873576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158"/>
          <p:cNvSpPr/>
          <p:nvPr/>
        </p:nvSpPr>
        <p:spPr>
          <a:xfrm rot="10800000">
            <a:off x="873576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159"/>
          <p:cNvSpPr/>
          <p:nvPr/>
        </p:nvSpPr>
        <p:spPr>
          <a:xfrm rot="10800000">
            <a:off x="873576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160"/>
          <p:cNvSpPr/>
          <p:nvPr/>
        </p:nvSpPr>
        <p:spPr>
          <a:xfrm rot="10800000">
            <a:off x="873576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161"/>
          <p:cNvSpPr/>
          <p:nvPr/>
        </p:nvSpPr>
        <p:spPr>
          <a:xfrm rot="10800000">
            <a:off x="873576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162"/>
          <p:cNvSpPr/>
          <p:nvPr/>
        </p:nvSpPr>
        <p:spPr>
          <a:xfrm rot="10800000">
            <a:off x="873576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163"/>
          <p:cNvSpPr/>
          <p:nvPr/>
        </p:nvSpPr>
        <p:spPr>
          <a:xfrm rot="10800000">
            <a:off x="873576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164"/>
          <p:cNvSpPr/>
          <p:nvPr/>
        </p:nvSpPr>
        <p:spPr>
          <a:xfrm rot="10800000">
            <a:off x="873576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165"/>
          <p:cNvSpPr/>
          <p:nvPr/>
        </p:nvSpPr>
        <p:spPr>
          <a:xfrm rot="10800000">
            <a:off x="873576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166"/>
          <p:cNvSpPr/>
          <p:nvPr/>
        </p:nvSpPr>
        <p:spPr>
          <a:xfrm rot="10800000">
            <a:off x="873576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167"/>
          <p:cNvSpPr/>
          <p:nvPr/>
        </p:nvSpPr>
        <p:spPr>
          <a:xfrm rot="10800000">
            <a:off x="873576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168"/>
          <p:cNvSpPr/>
          <p:nvPr/>
        </p:nvSpPr>
        <p:spPr>
          <a:xfrm rot="10800000">
            <a:off x="873576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169"/>
          <p:cNvSpPr/>
          <p:nvPr/>
        </p:nvSpPr>
        <p:spPr>
          <a:xfrm rot="10800000">
            <a:off x="873576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170"/>
          <p:cNvSpPr/>
          <p:nvPr/>
        </p:nvSpPr>
        <p:spPr>
          <a:xfrm rot="10800000">
            <a:off x="873576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171"/>
          <p:cNvSpPr/>
          <p:nvPr/>
        </p:nvSpPr>
        <p:spPr>
          <a:xfrm rot="10800000">
            <a:off x="873576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172"/>
          <p:cNvSpPr/>
          <p:nvPr/>
        </p:nvSpPr>
        <p:spPr>
          <a:xfrm rot="10800000">
            <a:off x="873576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173"/>
          <p:cNvSpPr/>
          <p:nvPr/>
        </p:nvSpPr>
        <p:spPr>
          <a:xfrm rot="10800000">
            <a:off x="873576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174"/>
          <p:cNvSpPr/>
          <p:nvPr/>
        </p:nvSpPr>
        <p:spPr>
          <a:xfrm rot="10800000">
            <a:off x="873576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175"/>
          <p:cNvSpPr/>
          <p:nvPr/>
        </p:nvSpPr>
        <p:spPr>
          <a:xfrm rot="10800000">
            <a:off x="873576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176"/>
          <p:cNvSpPr/>
          <p:nvPr/>
        </p:nvSpPr>
        <p:spPr>
          <a:xfrm rot="10800000">
            <a:off x="858960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177"/>
          <p:cNvSpPr/>
          <p:nvPr/>
        </p:nvSpPr>
        <p:spPr>
          <a:xfrm rot="10800000">
            <a:off x="858960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178"/>
          <p:cNvSpPr/>
          <p:nvPr/>
        </p:nvSpPr>
        <p:spPr>
          <a:xfrm rot="10800000">
            <a:off x="858960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179"/>
          <p:cNvSpPr/>
          <p:nvPr/>
        </p:nvSpPr>
        <p:spPr>
          <a:xfrm rot="10800000">
            <a:off x="858960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180"/>
          <p:cNvSpPr/>
          <p:nvPr/>
        </p:nvSpPr>
        <p:spPr>
          <a:xfrm rot="10800000">
            <a:off x="858960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181"/>
          <p:cNvSpPr/>
          <p:nvPr/>
        </p:nvSpPr>
        <p:spPr>
          <a:xfrm rot="10800000">
            <a:off x="858960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182"/>
          <p:cNvSpPr/>
          <p:nvPr/>
        </p:nvSpPr>
        <p:spPr>
          <a:xfrm rot="10800000">
            <a:off x="858960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183"/>
          <p:cNvSpPr/>
          <p:nvPr/>
        </p:nvSpPr>
        <p:spPr>
          <a:xfrm rot="10800000">
            <a:off x="858960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184"/>
          <p:cNvSpPr/>
          <p:nvPr/>
        </p:nvSpPr>
        <p:spPr>
          <a:xfrm rot="10800000">
            <a:off x="858960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185"/>
          <p:cNvSpPr/>
          <p:nvPr/>
        </p:nvSpPr>
        <p:spPr>
          <a:xfrm rot="10800000">
            <a:off x="858960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186"/>
          <p:cNvSpPr/>
          <p:nvPr/>
        </p:nvSpPr>
        <p:spPr>
          <a:xfrm rot="10800000">
            <a:off x="858960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ustomShape 187"/>
          <p:cNvSpPr/>
          <p:nvPr/>
        </p:nvSpPr>
        <p:spPr>
          <a:xfrm rot="10800000">
            <a:off x="844344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188"/>
          <p:cNvSpPr/>
          <p:nvPr/>
        </p:nvSpPr>
        <p:spPr>
          <a:xfrm rot="10800000">
            <a:off x="844344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189"/>
          <p:cNvSpPr/>
          <p:nvPr/>
        </p:nvSpPr>
        <p:spPr>
          <a:xfrm rot="10800000">
            <a:off x="844344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190"/>
          <p:cNvSpPr/>
          <p:nvPr/>
        </p:nvSpPr>
        <p:spPr>
          <a:xfrm rot="10800000">
            <a:off x="844344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191"/>
          <p:cNvSpPr/>
          <p:nvPr/>
        </p:nvSpPr>
        <p:spPr>
          <a:xfrm rot="10800000">
            <a:off x="844344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192"/>
          <p:cNvSpPr/>
          <p:nvPr/>
        </p:nvSpPr>
        <p:spPr>
          <a:xfrm rot="10800000">
            <a:off x="829764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193"/>
          <p:cNvSpPr/>
          <p:nvPr/>
        </p:nvSpPr>
        <p:spPr>
          <a:xfrm rot="10800000">
            <a:off x="829764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194"/>
          <p:cNvSpPr/>
          <p:nvPr/>
        </p:nvSpPr>
        <p:spPr>
          <a:xfrm rot="10800000">
            <a:off x="829764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195"/>
          <p:cNvSpPr/>
          <p:nvPr/>
        </p:nvSpPr>
        <p:spPr>
          <a:xfrm rot="10800000">
            <a:off x="815148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196"/>
          <p:cNvSpPr/>
          <p:nvPr/>
        </p:nvSpPr>
        <p:spPr>
          <a:xfrm rot="10800000">
            <a:off x="800532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197"/>
          <p:cNvSpPr/>
          <p:nvPr/>
        </p:nvSpPr>
        <p:spPr>
          <a:xfrm rot="10800000">
            <a:off x="771300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198"/>
          <p:cNvSpPr/>
          <p:nvPr/>
        </p:nvSpPr>
        <p:spPr>
          <a:xfrm rot="10800000">
            <a:off x="771300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199"/>
          <p:cNvSpPr/>
          <p:nvPr/>
        </p:nvSpPr>
        <p:spPr>
          <a:xfrm rot="10800000">
            <a:off x="712836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200"/>
          <p:cNvSpPr/>
          <p:nvPr/>
        </p:nvSpPr>
        <p:spPr>
          <a:xfrm rot="10800000">
            <a:off x="873576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201"/>
          <p:cNvSpPr/>
          <p:nvPr/>
        </p:nvSpPr>
        <p:spPr>
          <a:xfrm rot="10800000">
            <a:off x="873576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202"/>
          <p:cNvSpPr/>
          <p:nvPr/>
        </p:nvSpPr>
        <p:spPr>
          <a:xfrm rot="10800000">
            <a:off x="873576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203"/>
          <p:cNvSpPr/>
          <p:nvPr/>
        </p:nvSpPr>
        <p:spPr>
          <a:xfrm rot="10800000">
            <a:off x="873576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204"/>
          <p:cNvSpPr/>
          <p:nvPr/>
        </p:nvSpPr>
        <p:spPr>
          <a:xfrm rot="10800000">
            <a:off x="873576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205"/>
          <p:cNvSpPr/>
          <p:nvPr/>
        </p:nvSpPr>
        <p:spPr>
          <a:xfrm rot="10800000">
            <a:off x="873576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206"/>
          <p:cNvSpPr/>
          <p:nvPr/>
        </p:nvSpPr>
        <p:spPr>
          <a:xfrm rot="10800000">
            <a:off x="858960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207"/>
          <p:cNvSpPr/>
          <p:nvPr/>
        </p:nvSpPr>
        <p:spPr>
          <a:xfrm rot="10800000">
            <a:off x="858960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208"/>
          <p:cNvSpPr/>
          <p:nvPr/>
        </p:nvSpPr>
        <p:spPr>
          <a:xfrm rot="10800000">
            <a:off x="858960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209"/>
          <p:cNvSpPr/>
          <p:nvPr/>
        </p:nvSpPr>
        <p:spPr>
          <a:xfrm rot="10800000">
            <a:off x="858960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210"/>
          <p:cNvSpPr/>
          <p:nvPr/>
        </p:nvSpPr>
        <p:spPr>
          <a:xfrm rot="10800000">
            <a:off x="858960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211"/>
          <p:cNvSpPr/>
          <p:nvPr/>
        </p:nvSpPr>
        <p:spPr>
          <a:xfrm rot="10800000">
            <a:off x="858960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212"/>
          <p:cNvSpPr/>
          <p:nvPr/>
        </p:nvSpPr>
        <p:spPr>
          <a:xfrm rot="10800000">
            <a:off x="858960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213"/>
          <p:cNvSpPr/>
          <p:nvPr/>
        </p:nvSpPr>
        <p:spPr>
          <a:xfrm rot="10800000">
            <a:off x="844344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214"/>
          <p:cNvSpPr/>
          <p:nvPr/>
        </p:nvSpPr>
        <p:spPr>
          <a:xfrm rot="10800000">
            <a:off x="844344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215"/>
          <p:cNvSpPr/>
          <p:nvPr/>
        </p:nvSpPr>
        <p:spPr>
          <a:xfrm rot="10800000">
            <a:off x="844344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216"/>
          <p:cNvSpPr/>
          <p:nvPr/>
        </p:nvSpPr>
        <p:spPr>
          <a:xfrm rot="10800000">
            <a:off x="844344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217"/>
          <p:cNvSpPr/>
          <p:nvPr/>
        </p:nvSpPr>
        <p:spPr>
          <a:xfrm rot="10800000">
            <a:off x="844344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CustomShape 218"/>
          <p:cNvSpPr/>
          <p:nvPr/>
        </p:nvSpPr>
        <p:spPr>
          <a:xfrm rot="10800000">
            <a:off x="844344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219"/>
          <p:cNvSpPr/>
          <p:nvPr/>
        </p:nvSpPr>
        <p:spPr>
          <a:xfrm rot="10800000">
            <a:off x="844344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220"/>
          <p:cNvSpPr/>
          <p:nvPr/>
        </p:nvSpPr>
        <p:spPr>
          <a:xfrm rot="10800000">
            <a:off x="844344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221"/>
          <p:cNvSpPr/>
          <p:nvPr/>
        </p:nvSpPr>
        <p:spPr>
          <a:xfrm rot="10800000">
            <a:off x="844344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CustomShape 222"/>
          <p:cNvSpPr/>
          <p:nvPr/>
        </p:nvSpPr>
        <p:spPr>
          <a:xfrm rot="10800000">
            <a:off x="844344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223"/>
          <p:cNvSpPr/>
          <p:nvPr/>
        </p:nvSpPr>
        <p:spPr>
          <a:xfrm rot="10800000">
            <a:off x="844344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224"/>
          <p:cNvSpPr/>
          <p:nvPr/>
        </p:nvSpPr>
        <p:spPr>
          <a:xfrm rot="10800000">
            <a:off x="844344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225"/>
          <p:cNvSpPr/>
          <p:nvPr/>
        </p:nvSpPr>
        <p:spPr>
          <a:xfrm rot="10800000">
            <a:off x="844344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226"/>
          <p:cNvSpPr/>
          <p:nvPr/>
        </p:nvSpPr>
        <p:spPr>
          <a:xfrm rot="10800000">
            <a:off x="844344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227"/>
          <p:cNvSpPr/>
          <p:nvPr/>
        </p:nvSpPr>
        <p:spPr>
          <a:xfrm rot="10800000">
            <a:off x="844344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228"/>
          <p:cNvSpPr/>
          <p:nvPr/>
        </p:nvSpPr>
        <p:spPr>
          <a:xfrm rot="10800000">
            <a:off x="844344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229"/>
          <p:cNvSpPr/>
          <p:nvPr/>
        </p:nvSpPr>
        <p:spPr>
          <a:xfrm rot="10800000">
            <a:off x="844344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CustomShape 230"/>
          <p:cNvSpPr/>
          <p:nvPr/>
        </p:nvSpPr>
        <p:spPr>
          <a:xfrm rot="10800000">
            <a:off x="844344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CustomShape 231"/>
          <p:cNvSpPr/>
          <p:nvPr/>
        </p:nvSpPr>
        <p:spPr>
          <a:xfrm rot="10800000">
            <a:off x="844344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CustomShape 232"/>
          <p:cNvSpPr/>
          <p:nvPr/>
        </p:nvSpPr>
        <p:spPr>
          <a:xfrm rot="10800000">
            <a:off x="829764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CustomShape 233"/>
          <p:cNvSpPr/>
          <p:nvPr/>
        </p:nvSpPr>
        <p:spPr>
          <a:xfrm rot="10800000">
            <a:off x="829764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234"/>
          <p:cNvSpPr/>
          <p:nvPr/>
        </p:nvSpPr>
        <p:spPr>
          <a:xfrm rot="10800000">
            <a:off x="829764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235"/>
          <p:cNvSpPr/>
          <p:nvPr/>
        </p:nvSpPr>
        <p:spPr>
          <a:xfrm rot="10800000">
            <a:off x="829764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CustomShape 236"/>
          <p:cNvSpPr/>
          <p:nvPr/>
        </p:nvSpPr>
        <p:spPr>
          <a:xfrm rot="10800000">
            <a:off x="829764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237"/>
          <p:cNvSpPr/>
          <p:nvPr/>
        </p:nvSpPr>
        <p:spPr>
          <a:xfrm rot="10800000">
            <a:off x="829764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238"/>
          <p:cNvSpPr/>
          <p:nvPr/>
        </p:nvSpPr>
        <p:spPr>
          <a:xfrm rot="10800000">
            <a:off x="829764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239"/>
          <p:cNvSpPr/>
          <p:nvPr/>
        </p:nvSpPr>
        <p:spPr>
          <a:xfrm rot="10800000">
            <a:off x="829764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240"/>
          <p:cNvSpPr/>
          <p:nvPr/>
        </p:nvSpPr>
        <p:spPr>
          <a:xfrm rot="10800000">
            <a:off x="829764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241"/>
          <p:cNvSpPr/>
          <p:nvPr/>
        </p:nvSpPr>
        <p:spPr>
          <a:xfrm rot="10800000">
            <a:off x="829764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CustomShape 242"/>
          <p:cNvSpPr/>
          <p:nvPr/>
        </p:nvSpPr>
        <p:spPr>
          <a:xfrm rot="10800000">
            <a:off x="829764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243"/>
          <p:cNvSpPr/>
          <p:nvPr/>
        </p:nvSpPr>
        <p:spPr>
          <a:xfrm rot="10800000">
            <a:off x="829764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244"/>
          <p:cNvSpPr/>
          <p:nvPr/>
        </p:nvSpPr>
        <p:spPr>
          <a:xfrm rot="10800000">
            <a:off x="829764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245"/>
          <p:cNvSpPr/>
          <p:nvPr/>
        </p:nvSpPr>
        <p:spPr>
          <a:xfrm rot="10800000">
            <a:off x="829764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246"/>
          <p:cNvSpPr/>
          <p:nvPr/>
        </p:nvSpPr>
        <p:spPr>
          <a:xfrm rot="10800000">
            <a:off x="829764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247"/>
          <p:cNvSpPr/>
          <p:nvPr/>
        </p:nvSpPr>
        <p:spPr>
          <a:xfrm rot="10800000">
            <a:off x="829764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248"/>
          <p:cNvSpPr/>
          <p:nvPr/>
        </p:nvSpPr>
        <p:spPr>
          <a:xfrm rot="10800000">
            <a:off x="829764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249"/>
          <p:cNvSpPr/>
          <p:nvPr/>
        </p:nvSpPr>
        <p:spPr>
          <a:xfrm rot="10800000">
            <a:off x="829764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250"/>
          <p:cNvSpPr/>
          <p:nvPr/>
        </p:nvSpPr>
        <p:spPr>
          <a:xfrm rot="10800000">
            <a:off x="829764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251"/>
          <p:cNvSpPr/>
          <p:nvPr/>
        </p:nvSpPr>
        <p:spPr>
          <a:xfrm rot="10800000">
            <a:off x="815148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252"/>
          <p:cNvSpPr/>
          <p:nvPr/>
        </p:nvSpPr>
        <p:spPr>
          <a:xfrm rot="10800000">
            <a:off x="815148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253"/>
          <p:cNvSpPr/>
          <p:nvPr/>
        </p:nvSpPr>
        <p:spPr>
          <a:xfrm rot="10800000">
            <a:off x="815148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254"/>
          <p:cNvSpPr/>
          <p:nvPr/>
        </p:nvSpPr>
        <p:spPr>
          <a:xfrm rot="10800000">
            <a:off x="815148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255"/>
          <p:cNvSpPr/>
          <p:nvPr/>
        </p:nvSpPr>
        <p:spPr>
          <a:xfrm rot="10800000">
            <a:off x="815148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256"/>
          <p:cNvSpPr/>
          <p:nvPr/>
        </p:nvSpPr>
        <p:spPr>
          <a:xfrm rot="10800000">
            <a:off x="815148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257"/>
          <p:cNvSpPr/>
          <p:nvPr/>
        </p:nvSpPr>
        <p:spPr>
          <a:xfrm rot="10800000">
            <a:off x="815148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258"/>
          <p:cNvSpPr/>
          <p:nvPr/>
        </p:nvSpPr>
        <p:spPr>
          <a:xfrm rot="10800000">
            <a:off x="815148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59"/>
          <p:cNvSpPr/>
          <p:nvPr/>
        </p:nvSpPr>
        <p:spPr>
          <a:xfrm rot="10800000">
            <a:off x="815148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260"/>
          <p:cNvSpPr/>
          <p:nvPr/>
        </p:nvSpPr>
        <p:spPr>
          <a:xfrm rot="10800000">
            <a:off x="815148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261"/>
          <p:cNvSpPr/>
          <p:nvPr/>
        </p:nvSpPr>
        <p:spPr>
          <a:xfrm rot="10800000">
            <a:off x="815148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262"/>
          <p:cNvSpPr/>
          <p:nvPr/>
        </p:nvSpPr>
        <p:spPr>
          <a:xfrm rot="10800000">
            <a:off x="815148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263"/>
          <p:cNvSpPr/>
          <p:nvPr/>
        </p:nvSpPr>
        <p:spPr>
          <a:xfrm rot="10800000">
            <a:off x="815148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264"/>
          <p:cNvSpPr/>
          <p:nvPr/>
        </p:nvSpPr>
        <p:spPr>
          <a:xfrm rot="10800000">
            <a:off x="815148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265"/>
          <p:cNvSpPr/>
          <p:nvPr/>
        </p:nvSpPr>
        <p:spPr>
          <a:xfrm rot="10800000">
            <a:off x="815148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266"/>
          <p:cNvSpPr/>
          <p:nvPr/>
        </p:nvSpPr>
        <p:spPr>
          <a:xfrm rot="10800000">
            <a:off x="815148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267"/>
          <p:cNvSpPr/>
          <p:nvPr/>
        </p:nvSpPr>
        <p:spPr>
          <a:xfrm rot="10800000">
            <a:off x="815148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268"/>
          <p:cNvSpPr/>
          <p:nvPr/>
        </p:nvSpPr>
        <p:spPr>
          <a:xfrm rot="10800000">
            <a:off x="815148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269"/>
          <p:cNvSpPr/>
          <p:nvPr/>
        </p:nvSpPr>
        <p:spPr>
          <a:xfrm rot="10800000">
            <a:off x="815148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270"/>
          <p:cNvSpPr/>
          <p:nvPr/>
        </p:nvSpPr>
        <p:spPr>
          <a:xfrm rot="10800000">
            <a:off x="815148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271"/>
          <p:cNvSpPr/>
          <p:nvPr/>
        </p:nvSpPr>
        <p:spPr>
          <a:xfrm rot="10800000">
            <a:off x="815148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272"/>
          <p:cNvSpPr/>
          <p:nvPr/>
        </p:nvSpPr>
        <p:spPr>
          <a:xfrm rot="10800000">
            <a:off x="815148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273"/>
          <p:cNvSpPr/>
          <p:nvPr/>
        </p:nvSpPr>
        <p:spPr>
          <a:xfrm rot="10800000">
            <a:off x="815148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274"/>
          <p:cNvSpPr/>
          <p:nvPr/>
        </p:nvSpPr>
        <p:spPr>
          <a:xfrm rot="10800000">
            <a:off x="815148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275"/>
          <p:cNvSpPr/>
          <p:nvPr/>
        </p:nvSpPr>
        <p:spPr>
          <a:xfrm rot="10800000">
            <a:off x="815148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276"/>
          <p:cNvSpPr/>
          <p:nvPr/>
        </p:nvSpPr>
        <p:spPr>
          <a:xfrm rot="10800000">
            <a:off x="800532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277"/>
          <p:cNvSpPr/>
          <p:nvPr/>
        </p:nvSpPr>
        <p:spPr>
          <a:xfrm rot="10800000">
            <a:off x="800532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278"/>
          <p:cNvSpPr/>
          <p:nvPr/>
        </p:nvSpPr>
        <p:spPr>
          <a:xfrm rot="10800000">
            <a:off x="800532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279"/>
          <p:cNvSpPr/>
          <p:nvPr/>
        </p:nvSpPr>
        <p:spPr>
          <a:xfrm rot="10800000">
            <a:off x="800532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280"/>
          <p:cNvSpPr/>
          <p:nvPr/>
        </p:nvSpPr>
        <p:spPr>
          <a:xfrm rot="10800000">
            <a:off x="800532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281"/>
          <p:cNvSpPr/>
          <p:nvPr/>
        </p:nvSpPr>
        <p:spPr>
          <a:xfrm rot="10800000">
            <a:off x="800532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CustomShape 282"/>
          <p:cNvSpPr/>
          <p:nvPr/>
        </p:nvSpPr>
        <p:spPr>
          <a:xfrm rot="10800000">
            <a:off x="800532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283"/>
          <p:cNvSpPr/>
          <p:nvPr/>
        </p:nvSpPr>
        <p:spPr>
          <a:xfrm rot="10800000">
            <a:off x="800532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284"/>
          <p:cNvSpPr/>
          <p:nvPr/>
        </p:nvSpPr>
        <p:spPr>
          <a:xfrm rot="10800000">
            <a:off x="800532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CustomShape 285"/>
          <p:cNvSpPr/>
          <p:nvPr/>
        </p:nvSpPr>
        <p:spPr>
          <a:xfrm rot="10800000">
            <a:off x="800532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286"/>
          <p:cNvSpPr/>
          <p:nvPr/>
        </p:nvSpPr>
        <p:spPr>
          <a:xfrm rot="10800000">
            <a:off x="800532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CustomShape 287"/>
          <p:cNvSpPr/>
          <p:nvPr/>
        </p:nvSpPr>
        <p:spPr>
          <a:xfrm rot="10800000">
            <a:off x="800532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CustomShape 288"/>
          <p:cNvSpPr/>
          <p:nvPr/>
        </p:nvSpPr>
        <p:spPr>
          <a:xfrm rot="10800000">
            <a:off x="800532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CustomShape 289"/>
          <p:cNvSpPr/>
          <p:nvPr/>
        </p:nvSpPr>
        <p:spPr>
          <a:xfrm rot="10800000">
            <a:off x="800532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CustomShape 290"/>
          <p:cNvSpPr/>
          <p:nvPr/>
        </p:nvSpPr>
        <p:spPr>
          <a:xfrm rot="10800000">
            <a:off x="800532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291"/>
          <p:cNvSpPr/>
          <p:nvPr/>
        </p:nvSpPr>
        <p:spPr>
          <a:xfrm rot="10800000">
            <a:off x="800532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292"/>
          <p:cNvSpPr/>
          <p:nvPr/>
        </p:nvSpPr>
        <p:spPr>
          <a:xfrm rot="10800000">
            <a:off x="800532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293"/>
          <p:cNvSpPr/>
          <p:nvPr/>
        </p:nvSpPr>
        <p:spPr>
          <a:xfrm rot="10800000">
            <a:off x="800532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294"/>
          <p:cNvSpPr/>
          <p:nvPr/>
        </p:nvSpPr>
        <p:spPr>
          <a:xfrm rot="10800000">
            <a:off x="800532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295"/>
          <p:cNvSpPr/>
          <p:nvPr/>
        </p:nvSpPr>
        <p:spPr>
          <a:xfrm rot="10800000">
            <a:off x="800532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296"/>
          <p:cNvSpPr/>
          <p:nvPr/>
        </p:nvSpPr>
        <p:spPr>
          <a:xfrm rot="10800000">
            <a:off x="800532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297"/>
          <p:cNvSpPr/>
          <p:nvPr/>
        </p:nvSpPr>
        <p:spPr>
          <a:xfrm rot="10800000">
            <a:off x="800532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298"/>
          <p:cNvSpPr/>
          <p:nvPr/>
        </p:nvSpPr>
        <p:spPr>
          <a:xfrm rot="10800000">
            <a:off x="800532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299"/>
          <p:cNvSpPr/>
          <p:nvPr/>
        </p:nvSpPr>
        <p:spPr>
          <a:xfrm rot="10800000">
            <a:off x="800532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CustomShape 300"/>
          <p:cNvSpPr/>
          <p:nvPr/>
        </p:nvSpPr>
        <p:spPr>
          <a:xfrm rot="10800000">
            <a:off x="800532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CustomShape 301"/>
          <p:cNvSpPr/>
          <p:nvPr/>
        </p:nvSpPr>
        <p:spPr>
          <a:xfrm rot="10800000">
            <a:off x="800532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" name="CustomShape 302"/>
          <p:cNvSpPr/>
          <p:nvPr/>
        </p:nvSpPr>
        <p:spPr>
          <a:xfrm rot="10800000">
            <a:off x="785916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CustomShape 303"/>
          <p:cNvSpPr/>
          <p:nvPr/>
        </p:nvSpPr>
        <p:spPr>
          <a:xfrm rot="10800000">
            <a:off x="785916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CustomShape 304"/>
          <p:cNvSpPr/>
          <p:nvPr/>
        </p:nvSpPr>
        <p:spPr>
          <a:xfrm rot="10800000">
            <a:off x="785916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CustomShape 305"/>
          <p:cNvSpPr/>
          <p:nvPr/>
        </p:nvSpPr>
        <p:spPr>
          <a:xfrm rot="10800000">
            <a:off x="785916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306"/>
          <p:cNvSpPr/>
          <p:nvPr/>
        </p:nvSpPr>
        <p:spPr>
          <a:xfrm rot="10800000">
            <a:off x="785916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CustomShape 307"/>
          <p:cNvSpPr/>
          <p:nvPr/>
        </p:nvSpPr>
        <p:spPr>
          <a:xfrm rot="10800000">
            <a:off x="785916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308"/>
          <p:cNvSpPr/>
          <p:nvPr/>
        </p:nvSpPr>
        <p:spPr>
          <a:xfrm rot="10800000">
            <a:off x="785916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CustomShape 309"/>
          <p:cNvSpPr/>
          <p:nvPr/>
        </p:nvSpPr>
        <p:spPr>
          <a:xfrm rot="10800000">
            <a:off x="785916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310"/>
          <p:cNvSpPr/>
          <p:nvPr/>
        </p:nvSpPr>
        <p:spPr>
          <a:xfrm rot="10800000">
            <a:off x="785916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CustomShape 311"/>
          <p:cNvSpPr/>
          <p:nvPr/>
        </p:nvSpPr>
        <p:spPr>
          <a:xfrm rot="10800000">
            <a:off x="785916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" name="CustomShape 312"/>
          <p:cNvSpPr/>
          <p:nvPr/>
        </p:nvSpPr>
        <p:spPr>
          <a:xfrm rot="10800000">
            <a:off x="785916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CustomShape 313"/>
          <p:cNvSpPr/>
          <p:nvPr/>
        </p:nvSpPr>
        <p:spPr>
          <a:xfrm rot="10800000">
            <a:off x="785916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314"/>
          <p:cNvSpPr/>
          <p:nvPr/>
        </p:nvSpPr>
        <p:spPr>
          <a:xfrm rot="10800000">
            <a:off x="785916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CustomShape 315"/>
          <p:cNvSpPr/>
          <p:nvPr/>
        </p:nvSpPr>
        <p:spPr>
          <a:xfrm rot="10800000">
            <a:off x="785916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316"/>
          <p:cNvSpPr/>
          <p:nvPr/>
        </p:nvSpPr>
        <p:spPr>
          <a:xfrm rot="10800000">
            <a:off x="785916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317"/>
          <p:cNvSpPr/>
          <p:nvPr/>
        </p:nvSpPr>
        <p:spPr>
          <a:xfrm rot="10800000">
            <a:off x="785916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318"/>
          <p:cNvSpPr/>
          <p:nvPr/>
        </p:nvSpPr>
        <p:spPr>
          <a:xfrm rot="10800000">
            <a:off x="785916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CustomShape 319"/>
          <p:cNvSpPr/>
          <p:nvPr/>
        </p:nvSpPr>
        <p:spPr>
          <a:xfrm rot="10800000">
            <a:off x="785916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" name="CustomShape 320"/>
          <p:cNvSpPr/>
          <p:nvPr/>
        </p:nvSpPr>
        <p:spPr>
          <a:xfrm rot="10800000">
            <a:off x="785916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CustomShape 321"/>
          <p:cNvSpPr/>
          <p:nvPr/>
        </p:nvSpPr>
        <p:spPr>
          <a:xfrm rot="10800000">
            <a:off x="785916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CustomShape 322"/>
          <p:cNvSpPr/>
          <p:nvPr/>
        </p:nvSpPr>
        <p:spPr>
          <a:xfrm rot="10800000">
            <a:off x="785916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CustomShape 323"/>
          <p:cNvSpPr/>
          <p:nvPr/>
        </p:nvSpPr>
        <p:spPr>
          <a:xfrm rot="10800000">
            <a:off x="785916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CustomShape 324"/>
          <p:cNvSpPr/>
          <p:nvPr/>
        </p:nvSpPr>
        <p:spPr>
          <a:xfrm rot="10800000">
            <a:off x="785916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CustomShape 325"/>
          <p:cNvSpPr/>
          <p:nvPr/>
        </p:nvSpPr>
        <p:spPr>
          <a:xfrm rot="10800000">
            <a:off x="785916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CustomShape 326"/>
          <p:cNvSpPr/>
          <p:nvPr/>
        </p:nvSpPr>
        <p:spPr>
          <a:xfrm rot="10800000">
            <a:off x="785916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CustomShape 327"/>
          <p:cNvSpPr/>
          <p:nvPr/>
        </p:nvSpPr>
        <p:spPr>
          <a:xfrm rot="10800000">
            <a:off x="771300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CustomShape 328"/>
          <p:cNvSpPr/>
          <p:nvPr/>
        </p:nvSpPr>
        <p:spPr>
          <a:xfrm rot="10800000">
            <a:off x="771300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CustomShape 329"/>
          <p:cNvSpPr/>
          <p:nvPr/>
        </p:nvSpPr>
        <p:spPr>
          <a:xfrm rot="10800000">
            <a:off x="771300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" name="CustomShape 330"/>
          <p:cNvSpPr/>
          <p:nvPr/>
        </p:nvSpPr>
        <p:spPr>
          <a:xfrm rot="10800000">
            <a:off x="771300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CustomShape 331"/>
          <p:cNvSpPr/>
          <p:nvPr/>
        </p:nvSpPr>
        <p:spPr>
          <a:xfrm rot="10800000">
            <a:off x="771300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" name="CustomShape 332"/>
          <p:cNvSpPr/>
          <p:nvPr/>
        </p:nvSpPr>
        <p:spPr>
          <a:xfrm rot="10800000">
            <a:off x="771300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CustomShape 333"/>
          <p:cNvSpPr/>
          <p:nvPr/>
        </p:nvSpPr>
        <p:spPr>
          <a:xfrm rot="10800000">
            <a:off x="771300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" name="CustomShape 334"/>
          <p:cNvSpPr/>
          <p:nvPr/>
        </p:nvSpPr>
        <p:spPr>
          <a:xfrm rot="10800000">
            <a:off x="771300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" name="CustomShape 335"/>
          <p:cNvSpPr/>
          <p:nvPr/>
        </p:nvSpPr>
        <p:spPr>
          <a:xfrm rot="10800000">
            <a:off x="771300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" name="CustomShape 336"/>
          <p:cNvSpPr/>
          <p:nvPr/>
        </p:nvSpPr>
        <p:spPr>
          <a:xfrm rot="10800000">
            <a:off x="771300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" name="CustomShape 337"/>
          <p:cNvSpPr/>
          <p:nvPr/>
        </p:nvSpPr>
        <p:spPr>
          <a:xfrm rot="10800000">
            <a:off x="771300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CustomShape 338"/>
          <p:cNvSpPr/>
          <p:nvPr/>
        </p:nvSpPr>
        <p:spPr>
          <a:xfrm rot="10800000">
            <a:off x="771300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339"/>
          <p:cNvSpPr/>
          <p:nvPr/>
        </p:nvSpPr>
        <p:spPr>
          <a:xfrm rot="10800000">
            <a:off x="771300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340"/>
          <p:cNvSpPr/>
          <p:nvPr/>
        </p:nvSpPr>
        <p:spPr>
          <a:xfrm rot="10800000">
            <a:off x="771300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341"/>
          <p:cNvSpPr/>
          <p:nvPr/>
        </p:nvSpPr>
        <p:spPr>
          <a:xfrm rot="10800000">
            <a:off x="771300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342"/>
          <p:cNvSpPr/>
          <p:nvPr/>
        </p:nvSpPr>
        <p:spPr>
          <a:xfrm rot="10800000">
            <a:off x="771300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343"/>
          <p:cNvSpPr/>
          <p:nvPr/>
        </p:nvSpPr>
        <p:spPr>
          <a:xfrm rot="10800000">
            <a:off x="771300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344"/>
          <p:cNvSpPr/>
          <p:nvPr/>
        </p:nvSpPr>
        <p:spPr>
          <a:xfrm rot="10800000">
            <a:off x="771300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345"/>
          <p:cNvSpPr/>
          <p:nvPr/>
        </p:nvSpPr>
        <p:spPr>
          <a:xfrm rot="10800000">
            <a:off x="771300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346"/>
          <p:cNvSpPr/>
          <p:nvPr/>
        </p:nvSpPr>
        <p:spPr>
          <a:xfrm rot="10800000">
            <a:off x="771300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347"/>
          <p:cNvSpPr/>
          <p:nvPr/>
        </p:nvSpPr>
        <p:spPr>
          <a:xfrm rot="10800000">
            <a:off x="756684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CustomShape 348"/>
          <p:cNvSpPr/>
          <p:nvPr/>
        </p:nvSpPr>
        <p:spPr>
          <a:xfrm rot="10800000">
            <a:off x="756684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" name="CustomShape 349"/>
          <p:cNvSpPr/>
          <p:nvPr/>
        </p:nvSpPr>
        <p:spPr>
          <a:xfrm rot="10800000">
            <a:off x="756684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" name="CustomShape 350"/>
          <p:cNvSpPr/>
          <p:nvPr/>
        </p:nvSpPr>
        <p:spPr>
          <a:xfrm rot="10800000">
            <a:off x="756684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" name="CustomShape 351"/>
          <p:cNvSpPr/>
          <p:nvPr/>
        </p:nvSpPr>
        <p:spPr>
          <a:xfrm rot="10800000">
            <a:off x="756684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" name="CustomShape 352"/>
          <p:cNvSpPr/>
          <p:nvPr/>
        </p:nvSpPr>
        <p:spPr>
          <a:xfrm rot="10800000">
            <a:off x="756684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2" name="CustomShape 353"/>
          <p:cNvSpPr/>
          <p:nvPr/>
        </p:nvSpPr>
        <p:spPr>
          <a:xfrm rot="10800000">
            <a:off x="756684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" name="CustomShape 354"/>
          <p:cNvSpPr/>
          <p:nvPr/>
        </p:nvSpPr>
        <p:spPr>
          <a:xfrm rot="10800000">
            <a:off x="756684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" name="CustomShape 355"/>
          <p:cNvSpPr/>
          <p:nvPr/>
        </p:nvSpPr>
        <p:spPr>
          <a:xfrm rot="10800000">
            <a:off x="756684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CustomShape 356"/>
          <p:cNvSpPr/>
          <p:nvPr/>
        </p:nvSpPr>
        <p:spPr>
          <a:xfrm rot="10800000">
            <a:off x="756684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6" name="CustomShape 357"/>
          <p:cNvSpPr/>
          <p:nvPr/>
        </p:nvSpPr>
        <p:spPr>
          <a:xfrm rot="10800000">
            <a:off x="756684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CustomShape 358"/>
          <p:cNvSpPr/>
          <p:nvPr/>
        </p:nvSpPr>
        <p:spPr>
          <a:xfrm rot="10800000">
            <a:off x="756684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CustomShape 359"/>
          <p:cNvSpPr/>
          <p:nvPr/>
        </p:nvSpPr>
        <p:spPr>
          <a:xfrm rot="10800000">
            <a:off x="756684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CustomShape 360"/>
          <p:cNvSpPr/>
          <p:nvPr/>
        </p:nvSpPr>
        <p:spPr>
          <a:xfrm rot="10800000">
            <a:off x="756684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" name="CustomShape 361"/>
          <p:cNvSpPr/>
          <p:nvPr/>
        </p:nvSpPr>
        <p:spPr>
          <a:xfrm rot="10800000">
            <a:off x="756684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" name="CustomShape 362"/>
          <p:cNvSpPr/>
          <p:nvPr/>
        </p:nvSpPr>
        <p:spPr>
          <a:xfrm rot="10800000">
            <a:off x="756684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CustomShape 363"/>
          <p:cNvSpPr/>
          <p:nvPr/>
        </p:nvSpPr>
        <p:spPr>
          <a:xfrm rot="10800000">
            <a:off x="756684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364"/>
          <p:cNvSpPr/>
          <p:nvPr/>
        </p:nvSpPr>
        <p:spPr>
          <a:xfrm rot="10800000">
            <a:off x="756684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CustomShape 365"/>
          <p:cNvSpPr/>
          <p:nvPr/>
        </p:nvSpPr>
        <p:spPr>
          <a:xfrm rot="10800000">
            <a:off x="742068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366"/>
          <p:cNvSpPr/>
          <p:nvPr/>
        </p:nvSpPr>
        <p:spPr>
          <a:xfrm rot="10800000">
            <a:off x="742068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CustomShape 367"/>
          <p:cNvSpPr/>
          <p:nvPr/>
        </p:nvSpPr>
        <p:spPr>
          <a:xfrm rot="10800000">
            <a:off x="742068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" name="CustomShape 368"/>
          <p:cNvSpPr/>
          <p:nvPr/>
        </p:nvSpPr>
        <p:spPr>
          <a:xfrm rot="10800000">
            <a:off x="742068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" name="CustomShape 369"/>
          <p:cNvSpPr/>
          <p:nvPr/>
        </p:nvSpPr>
        <p:spPr>
          <a:xfrm rot="10800000">
            <a:off x="742068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CustomShape 370"/>
          <p:cNvSpPr/>
          <p:nvPr/>
        </p:nvSpPr>
        <p:spPr>
          <a:xfrm rot="10800000">
            <a:off x="742068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CustomShape 371"/>
          <p:cNvSpPr/>
          <p:nvPr/>
        </p:nvSpPr>
        <p:spPr>
          <a:xfrm rot="10800000">
            <a:off x="742068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CustomShape 372"/>
          <p:cNvSpPr/>
          <p:nvPr/>
        </p:nvSpPr>
        <p:spPr>
          <a:xfrm rot="10800000">
            <a:off x="742068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CustomShape 373"/>
          <p:cNvSpPr/>
          <p:nvPr/>
        </p:nvSpPr>
        <p:spPr>
          <a:xfrm rot="10800000">
            <a:off x="742068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374"/>
          <p:cNvSpPr/>
          <p:nvPr/>
        </p:nvSpPr>
        <p:spPr>
          <a:xfrm rot="10800000">
            <a:off x="742068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CustomShape 375"/>
          <p:cNvSpPr/>
          <p:nvPr/>
        </p:nvSpPr>
        <p:spPr>
          <a:xfrm rot="10800000">
            <a:off x="742068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CustomShape 376"/>
          <p:cNvSpPr/>
          <p:nvPr/>
        </p:nvSpPr>
        <p:spPr>
          <a:xfrm rot="10800000">
            <a:off x="742068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CustomShape 377"/>
          <p:cNvSpPr/>
          <p:nvPr/>
        </p:nvSpPr>
        <p:spPr>
          <a:xfrm rot="10800000">
            <a:off x="742068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CustomShape 378"/>
          <p:cNvSpPr/>
          <p:nvPr/>
        </p:nvSpPr>
        <p:spPr>
          <a:xfrm rot="10800000">
            <a:off x="742068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379"/>
          <p:cNvSpPr/>
          <p:nvPr/>
        </p:nvSpPr>
        <p:spPr>
          <a:xfrm rot="10800000">
            <a:off x="742068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CustomShape 380"/>
          <p:cNvSpPr/>
          <p:nvPr/>
        </p:nvSpPr>
        <p:spPr>
          <a:xfrm rot="10800000">
            <a:off x="742068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CustomShape 381"/>
          <p:cNvSpPr/>
          <p:nvPr/>
        </p:nvSpPr>
        <p:spPr>
          <a:xfrm rot="10800000">
            <a:off x="742068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382"/>
          <p:cNvSpPr/>
          <p:nvPr/>
        </p:nvSpPr>
        <p:spPr>
          <a:xfrm rot="10800000">
            <a:off x="742068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CustomShape 383"/>
          <p:cNvSpPr/>
          <p:nvPr/>
        </p:nvSpPr>
        <p:spPr>
          <a:xfrm rot="10800000">
            <a:off x="727452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CustomShape 384"/>
          <p:cNvSpPr/>
          <p:nvPr/>
        </p:nvSpPr>
        <p:spPr>
          <a:xfrm rot="10800000">
            <a:off x="727452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" name="CustomShape 385"/>
          <p:cNvSpPr/>
          <p:nvPr/>
        </p:nvSpPr>
        <p:spPr>
          <a:xfrm rot="10800000">
            <a:off x="727452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" name="CustomShape 386"/>
          <p:cNvSpPr/>
          <p:nvPr/>
        </p:nvSpPr>
        <p:spPr>
          <a:xfrm rot="10800000">
            <a:off x="727452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CustomShape 387"/>
          <p:cNvSpPr/>
          <p:nvPr/>
        </p:nvSpPr>
        <p:spPr>
          <a:xfrm rot="10800000">
            <a:off x="727452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CustomShape 388"/>
          <p:cNvSpPr/>
          <p:nvPr/>
        </p:nvSpPr>
        <p:spPr>
          <a:xfrm rot="10800000">
            <a:off x="727452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389"/>
          <p:cNvSpPr/>
          <p:nvPr/>
        </p:nvSpPr>
        <p:spPr>
          <a:xfrm rot="10800000">
            <a:off x="727452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390"/>
          <p:cNvSpPr/>
          <p:nvPr/>
        </p:nvSpPr>
        <p:spPr>
          <a:xfrm rot="10800000">
            <a:off x="727452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391"/>
          <p:cNvSpPr/>
          <p:nvPr/>
        </p:nvSpPr>
        <p:spPr>
          <a:xfrm rot="10800000">
            <a:off x="727452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392"/>
          <p:cNvSpPr/>
          <p:nvPr/>
        </p:nvSpPr>
        <p:spPr>
          <a:xfrm rot="10800000">
            <a:off x="712836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393"/>
          <p:cNvSpPr/>
          <p:nvPr/>
        </p:nvSpPr>
        <p:spPr>
          <a:xfrm rot="10800000">
            <a:off x="712836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394"/>
          <p:cNvSpPr/>
          <p:nvPr/>
        </p:nvSpPr>
        <p:spPr>
          <a:xfrm rot="10800000">
            <a:off x="712836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395"/>
          <p:cNvSpPr/>
          <p:nvPr/>
        </p:nvSpPr>
        <p:spPr>
          <a:xfrm rot="10800000">
            <a:off x="712836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396"/>
          <p:cNvSpPr/>
          <p:nvPr/>
        </p:nvSpPr>
        <p:spPr>
          <a:xfrm rot="10800000">
            <a:off x="712836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397"/>
          <p:cNvSpPr/>
          <p:nvPr/>
        </p:nvSpPr>
        <p:spPr>
          <a:xfrm rot="10800000">
            <a:off x="712836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CustomShape 398"/>
          <p:cNvSpPr/>
          <p:nvPr/>
        </p:nvSpPr>
        <p:spPr>
          <a:xfrm rot="10800000">
            <a:off x="712836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" name="CustomShape 399"/>
          <p:cNvSpPr/>
          <p:nvPr/>
        </p:nvSpPr>
        <p:spPr>
          <a:xfrm rot="10800000">
            <a:off x="712836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" name="CustomShape 400"/>
          <p:cNvSpPr/>
          <p:nvPr/>
        </p:nvSpPr>
        <p:spPr>
          <a:xfrm rot="10800000">
            <a:off x="698220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0" name="CustomShape 401"/>
          <p:cNvSpPr/>
          <p:nvPr/>
        </p:nvSpPr>
        <p:spPr>
          <a:xfrm rot="10800000">
            <a:off x="698220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1" name="CustomShape 402"/>
          <p:cNvSpPr/>
          <p:nvPr/>
        </p:nvSpPr>
        <p:spPr>
          <a:xfrm rot="10800000">
            <a:off x="698220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2" name="CustomShape 403"/>
          <p:cNvSpPr/>
          <p:nvPr/>
        </p:nvSpPr>
        <p:spPr>
          <a:xfrm rot="10800000">
            <a:off x="698220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3" name="CustomShape 404"/>
          <p:cNvSpPr/>
          <p:nvPr/>
        </p:nvSpPr>
        <p:spPr>
          <a:xfrm rot="10800000">
            <a:off x="698220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4" name="CustomShape 405"/>
          <p:cNvSpPr/>
          <p:nvPr/>
        </p:nvSpPr>
        <p:spPr>
          <a:xfrm rot="10800000">
            <a:off x="698220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" name="CustomShape 406"/>
          <p:cNvSpPr/>
          <p:nvPr/>
        </p:nvSpPr>
        <p:spPr>
          <a:xfrm rot="10800000">
            <a:off x="683604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6" name="CustomShape 407"/>
          <p:cNvSpPr/>
          <p:nvPr/>
        </p:nvSpPr>
        <p:spPr>
          <a:xfrm rot="10800000">
            <a:off x="683604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" name="CustomShape 408"/>
          <p:cNvSpPr/>
          <p:nvPr/>
        </p:nvSpPr>
        <p:spPr>
          <a:xfrm rot="10800000">
            <a:off x="683604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8" name="CustomShape 409"/>
          <p:cNvSpPr/>
          <p:nvPr/>
        </p:nvSpPr>
        <p:spPr>
          <a:xfrm rot="10800000">
            <a:off x="902808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" name="CustomShape 410"/>
          <p:cNvSpPr/>
          <p:nvPr/>
        </p:nvSpPr>
        <p:spPr>
          <a:xfrm rot="10800000">
            <a:off x="902808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" name="CustomShape 411"/>
          <p:cNvSpPr/>
          <p:nvPr/>
        </p:nvSpPr>
        <p:spPr>
          <a:xfrm rot="10800000">
            <a:off x="902808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CustomShape 412"/>
          <p:cNvSpPr/>
          <p:nvPr/>
        </p:nvSpPr>
        <p:spPr>
          <a:xfrm rot="10800000">
            <a:off x="902808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2" name="CustomShape 413"/>
          <p:cNvSpPr/>
          <p:nvPr/>
        </p:nvSpPr>
        <p:spPr>
          <a:xfrm rot="10800000">
            <a:off x="902808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3" name="CustomShape 414"/>
          <p:cNvSpPr/>
          <p:nvPr/>
        </p:nvSpPr>
        <p:spPr>
          <a:xfrm rot="10800000">
            <a:off x="902808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4" name="CustomShape 415"/>
          <p:cNvSpPr/>
          <p:nvPr/>
        </p:nvSpPr>
        <p:spPr>
          <a:xfrm rot="10800000">
            <a:off x="902808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" name="CustomShape 416"/>
          <p:cNvSpPr/>
          <p:nvPr/>
        </p:nvSpPr>
        <p:spPr>
          <a:xfrm rot="10800000">
            <a:off x="902808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6" name="CustomShape 417"/>
          <p:cNvSpPr/>
          <p:nvPr/>
        </p:nvSpPr>
        <p:spPr>
          <a:xfrm rot="10800000">
            <a:off x="902808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CustomShape 418"/>
          <p:cNvSpPr/>
          <p:nvPr/>
        </p:nvSpPr>
        <p:spPr>
          <a:xfrm rot="10800000">
            <a:off x="902808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8" name="CustomShape 419"/>
          <p:cNvSpPr/>
          <p:nvPr/>
        </p:nvSpPr>
        <p:spPr>
          <a:xfrm rot="10800000">
            <a:off x="902808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9" name="CustomShape 420"/>
          <p:cNvSpPr/>
          <p:nvPr/>
        </p:nvSpPr>
        <p:spPr>
          <a:xfrm rot="10800000">
            <a:off x="902808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" name="CustomShape 421"/>
          <p:cNvSpPr/>
          <p:nvPr/>
        </p:nvSpPr>
        <p:spPr>
          <a:xfrm rot="10800000">
            <a:off x="902808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" name="CustomShape 422"/>
          <p:cNvSpPr/>
          <p:nvPr/>
        </p:nvSpPr>
        <p:spPr>
          <a:xfrm rot="10800000">
            <a:off x="902808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CustomShape 423"/>
          <p:cNvSpPr/>
          <p:nvPr/>
        </p:nvSpPr>
        <p:spPr>
          <a:xfrm rot="10800000">
            <a:off x="902808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3" name="CustomShape 424"/>
          <p:cNvSpPr/>
          <p:nvPr/>
        </p:nvSpPr>
        <p:spPr>
          <a:xfrm rot="10800000">
            <a:off x="888192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" name="CustomShape 425"/>
          <p:cNvSpPr/>
          <p:nvPr/>
        </p:nvSpPr>
        <p:spPr>
          <a:xfrm rot="10800000">
            <a:off x="888192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5" name="CustomShape 426"/>
          <p:cNvSpPr/>
          <p:nvPr/>
        </p:nvSpPr>
        <p:spPr>
          <a:xfrm rot="10800000">
            <a:off x="888192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6" name="CustomShape 427"/>
          <p:cNvSpPr/>
          <p:nvPr/>
        </p:nvSpPr>
        <p:spPr>
          <a:xfrm rot="10800000">
            <a:off x="888192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7" name="CustomShape 428"/>
          <p:cNvSpPr/>
          <p:nvPr/>
        </p:nvSpPr>
        <p:spPr>
          <a:xfrm rot="10800000">
            <a:off x="873576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8" name="CustomShape 429"/>
          <p:cNvSpPr/>
          <p:nvPr/>
        </p:nvSpPr>
        <p:spPr>
          <a:xfrm rot="10800000">
            <a:off x="873576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CustomShape 430"/>
          <p:cNvSpPr/>
          <p:nvPr/>
        </p:nvSpPr>
        <p:spPr>
          <a:xfrm rot="10800000">
            <a:off x="873576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" name="CustomShape 431"/>
          <p:cNvSpPr/>
          <p:nvPr/>
        </p:nvSpPr>
        <p:spPr>
          <a:xfrm rot="10800000">
            <a:off x="873576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1" name="CustomShape 432"/>
          <p:cNvSpPr/>
          <p:nvPr/>
        </p:nvSpPr>
        <p:spPr>
          <a:xfrm rot="10800000">
            <a:off x="873576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CustomShape 433"/>
          <p:cNvSpPr/>
          <p:nvPr/>
        </p:nvSpPr>
        <p:spPr>
          <a:xfrm rot="10800000">
            <a:off x="873576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" name="CustomShape 434"/>
          <p:cNvSpPr/>
          <p:nvPr/>
        </p:nvSpPr>
        <p:spPr>
          <a:xfrm rot="10800000">
            <a:off x="873576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4" name="CustomShape 435"/>
          <p:cNvSpPr/>
          <p:nvPr/>
        </p:nvSpPr>
        <p:spPr>
          <a:xfrm rot="10800000">
            <a:off x="873576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CustomShape 436"/>
          <p:cNvSpPr/>
          <p:nvPr/>
        </p:nvSpPr>
        <p:spPr>
          <a:xfrm rot="10800000">
            <a:off x="873576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6" name="CustomShape 437"/>
          <p:cNvSpPr/>
          <p:nvPr/>
        </p:nvSpPr>
        <p:spPr>
          <a:xfrm rot="10800000">
            <a:off x="873576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7" name="CustomShape 438"/>
          <p:cNvSpPr/>
          <p:nvPr/>
        </p:nvSpPr>
        <p:spPr>
          <a:xfrm rot="10800000">
            <a:off x="858960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439"/>
          <p:cNvSpPr/>
          <p:nvPr/>
        </p:nvSpPr>
        <p:spPr>
          <a:xfrm rot="10800000">
            <a:off x="858960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440"/>
          <p:cNvSpPr/>
          <p:nvPr/>
        </p:nvSpPr>
        <p:spPr>
          <a:xfrm rot="10800000">
            <a:off x="858960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CustomShape 441"/>
          <p:cNvSpPr/>
          <p:nvPr/>
        </p:nvSpPr>
        <p:spPr>
          <a:xfrm rot="10800000">
            <a:off x="858960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CustomShape 442"/>
          <p:cNvSpPr/>
          <p:nvPr/>
        </p:nvSpPr>
        <p:spPr>
          <a:xfrm rot="10800000">
            <a:off x="858960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443"/>
          <p:cNvSpPr/>
          <p:nvPr/>
        </p:nvSpPr>
        <p:spPr>
          <a:xfrm rot="10800000">
            <a:off x="858960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CustomShape 444"/>
          <p:cNvSpPr/>
          <p:nvPr/>
        </p:nvSpPr>
        <p:spPr>
          <a:xfrm rot="10800000">
            <a:off x="858960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CustomShape 445"/>
          <p:cNvSpPr/>
          <p:nvPr/>
        </p:nvSpPr>
        <p:spPr>
          <a:xfrm rot="10800000">
            <a:off x="858960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CustomShape 446"/>
          <p:cNvSpPr/>
          <p:nvPr/>
        </p:nvSpPr>
        <p:spPr>
          <a:xfrm rot="10800000">
            <a:off x="858960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CustomShape 447"/>
          <p:cNvSpPr/>
          <p:nvPr/>
        </p:nvSpPr>
        <p:spPr>
          <a:xfrm rot="10800000">
            <a:off x="858960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CustomShape 448"/>
          <p:cNvSpPr/>
          <p:nvPr/>
        </p:nvSpPr>
        <p:spPr>
          <a:xfrm rot="10800000">
            <a:off x="858960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8" name="CustomShape 449"/>
          <p:cNvSpPr/>
          <p:nvPr/>
        </p:nvSpPr>
        <p:spPr>
          <a:xfrm rot="10800000">
            <a:off x="858960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9" name="CustomShape 450"/>
          <p:cNvSpPr/>
          <p:nvPr/>
        </p:nvSpPr>
        <p:spPr>
          <a:xfrm rot="10800000">
            <a:off x="858960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0" name="CustomShape 451"/>
          <p:cNvSpPr/>
          <p:nvPr/>
        </p:nvSpPr>
        <p:spPr>
          <a:xfrm rot="10800000">
            <a:off x="858960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1" name="CustomShape 452"/>
          <p:cNvSpPr/>
          <p:nvPr/>
        </p:nvSpPr>
        <p:spPr>
          <a:xfrm rot="10800000">
            <a:off x="858960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2" name="CustomShape 453"/>
          <p:cNvSpPr/>
          <p:nvPr/>
        </p:nvSpPr>
        <p:spPr>
          <a:xfrm rot="10800000">
            <a:off x="858960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3" name="CustomShape 454"/>
          <p:cNvSpPr/>
          <p:nvPr/>
        </p:nvSpPr>
        <p:spPr>
          <a:xfrm rot="10800000">
            <a:off x="858960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4" name="CustomShape 455"/>
          <p:cNvSpPr/>
          <p:nvPr/>
        </p:nvSpPr>
        <p:spPr>
          <a:xfrm rot="10800000">
            <a:off x="844344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5" name="CustomShape 456"/>
          <p:cNvSpPr/>
          <p:nvPr/>
        </p:nvSpPr>
        <p:spPr>
          <a:xfrm rot="10800000">
            <a:off x="844344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6" name="CustomShape 457"/>
          <p:cNvSpPr/>
          <p:nvPr/>
        </p:nvSpPr>
        <p:spPr>
          <a:xfrm rot="10800000">
            <a:off x="844344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7" name="CustomShape 458"/>
          <p:cNvSpPr/>
          <p:nvPr/>
        </p:nvSpPr>
        <p:spPr>
          <a:xfrm rot="10800000">
            <a:off x="844344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8" name="CustomShape 459"/>
          <p:cNvSpPr/>
          <p:nvPr/>
        </p:nvSpPr>
        <p:spPr>
          <a:xfrm rot="10800000">
            <a:off x="844344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9" name="CustomShape 460"/>
          <p:cNvSpPr/>
          <p:nvPr/>
        </p:nvSpPr>
        <p:spPr>
          <a:xfrm rot="10800000">
            <a:off x="844344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0" name="CustomShape 461"/>
          <p:cNvSpPr/>
          <p:nvPr/>
        </p:nvSpPr>
        <p:spPr>
          <a:xfrm rot="10800000">
            <a:off x="844344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1" name="CustomShape 462"/>
          <p:cNvSpPr/>
          <p:nvPr/>
        </p:nvSpPr>
        <p:spPr>
          <a:xfrm rot="10800000">
            <a:off x="844344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2" name="CustomShape 463"/>
          <p:cNvSpPr/>
          <p:nvPr/>
        </p:nvSpPr>
        <p:spPr>
          <a:xfrm rot="10800000">
            <a:off x="844344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CustomShape 464"/>
          <p:cNvSpPr/>
          <p:nvPr/>
        </p:nvSpPr>
        <p:spPr>
          <a:xfrm rot="10800000">
            <a:off x="844344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4" name="CustomShape 465"/>
          <p:cNvSpPr/>
          <p:nvPr/>
        </p:nvSpPr>
        <p:spPr>
          <a:xfrm rot="10800000">
            <a:off x="844344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" name="CustomShape 466"/>
          <p:cNvSpPr/>
          <p:nvPr/>
        </p:nvSpPr>
        <p:spPr>
          <a:xfrm rot="10800000">
            <a:off x="829764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6" name="CustomShape 467"/>
          <p:cNvSpPr/>
          <p:nvPr/>
        </p:nvSpPr>
        <p:spPr>
          <a:xfrm rot="10800000">
            <a:off x="829764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7" name="CustomShape 468"/>
          <p:cNvSpPr/>
          <p:nvPr/>
        </p:nvSpPr>
        <p:spPr>
          <a:xfrm rot="10800000">
            <a:off x="829764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8" name="CustomShape 469"/>
          <p:cNvSpPr/>
          <p:nvPr/>
        </p:nvSpPr>
        <p:spPr>
          <a:xfrm rot="10800000">
            <a:off x="829764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9" name="CustomShape 470"/>
          <p:cNvSpPr/>
          <p:nvPr/>
        </p:nvSpPr>
        <p:spPr>
          <a:xfrm rot="10800000">
            <a:off x="829764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0" name="CustomShape 471"/>
          <p:cNvSpPr/>
          <p:nvPr/>
        </p:nvSpPr>
        <p:spPr>
          <a:xfrm rot="10800000">
            <a:off x="829764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1" name="CustomShape 472"/>
          <p:cNvSpPr/>
          <p:nvPr/>
        </p:nvSpPr>
        <p:spPr>
          <a:xfrm rot="10800000">
            <a:off x="829764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2" name="CustomShape 473"/>
          <p:cNvSpPr/>
          <p:nvPr/>
        </p:nvSpPr>
        <p:spPr>
          <a:xfrm rot="10800000">
            <a:off x="829764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" name="CustomShape 474"/>
          <p:cNvSpPr/>
          <p:nvPr/>
        </p:nvSpPr>
        <p:spPr>
          <a:xfrm rot="10800000">
            <a:off x="829764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4" name="CustomShape 475"/>
          <p:cNvSpPr/>
          <p:nvPr/>
        </p:nvSpPr>
        <p:spPr>
          <a:xfrm rot="10800000">
            <a:off x="829764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5" name="CustomShape 476"/>
          <p:cNvSpPr/>
          <p:nvPr/>
        </p:nvSpPr>
        <p:spPr>
          <a:xfrm rot="10800000">
            <a:off x="829764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6" name="CustomShape 477"/>
          <p:cNvSpPr/>
          <p:nvPr/>
        </p:nvSpPr>
        <p:spPr>
          <a:xfrm rot="10800000">
            <a:off x="829764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7" name="CustomShape 478"/>
          <p:cNvSpPr/>
          <p:nvPr/>
        </p:nvSpPr>
        <p:spPr>
          <a:xfrm rot="10800000">
            <a:off x="829764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8" name="CustomShape 479"/>
          <p:cNvSpPr/>
          <p:nvPr/>
        </p:nvSpPr>
        <p:spPr>
          <a:xfrm rot="10800000">
            <a:off x="815148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9" name="CustomShape 480"/>
          <p:cNvSpPr/>
          <p:nvPr/>
        </p:nvSpPr>
        <p:spPr>
          <a:xfrm rot="10800000">
            <a:off x="815148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0" name="CustomShape 481"/>
          <p:cNvSpPr/>
          <p:nvPr/>
        </p:nvSpPr>
        <p:spPr>
          <a:xfrm rot="10800000">
            <a:off x="815148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CustomShape 482"/>
          <p:cNvSpPr/>
          <p:nvPr/>
        </p:nvSpPr>
        <p:spPr>
          <a:xfrm rot="10800000">
            <a:off x="815148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CustomShape 483"/>
          <p:cNvSpPr/>
          <p:nvPr/>
        </p:nvSpPr>
        <p:spPr>
          <a:xfrm rot="10800000">
            <a:off x="815148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3" name="CustomShape 484"/>
          <p:cNvSpPr/>
          <p:nvPr/>
        </p:nvSpPr>
        <p:spPr>
          <a:xfrm rot="10800000">
            <a:off x="815148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485"/>
          <p:cNvSpPr/>
          <p:nvPr/>
        </p:nvSpPr>
        <p:spPr>
          <a:xfrm rot="10800000">
            <a:off x="815148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486"/>
          <p:cNvSpPr/>
          <p:nvPr/>
        </p:nvSpPr>
        <p:spPr>
          <a:xfrm rot="10800000">
            <a:off x="815148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487"/>
          <p:cNvSpPr/>
          <p:nvPr/>
        </p:nvSpPr>
        <p:spPr>
          <a:xfrm rot="10800000">
            <a:off x="815148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488"/>
          <p:cNvSpPr/>
          <p:nvPr/>
        </p:nvSpPr>
        <p:spPr>
          <a:xfrm rot="10800000">
            <a:off x="800532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489"/>
          <p:cNvSpPr/>
          <p:nvPr/>
        </p:nvSpPr>
        <p:spPr>
          <a:xfrm rot="10800000">
            <a:off x="800532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490"/>
          <p:cNvSpPr/>
          <p:nvPr/>
        </p:nvSpPr>
        <p:spPr>
          <a:xfrm rot="10800000">
            <a:off x="800532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491"/>
          <p:cNvSpPr/>
          <p:nvPr/>
        </p:nvSpPr>
        <p:spPr>
          <a:xfrm rot="10800000">
            <a:off x="800532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492"/>
          <p:cNvSpPr/>
          <p:nvPr/>
        </p:nvSpPr>
        <p:spPr>
          <a:xfrm rot="10800000">
            <a:off x="800532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493"/>
          <p:cNvSpPr/>
          <p:nvPr/>
        </p:nvSpPr>
        <p:spPr>
          <a:xfrm rot="10800000">
            <a:off x="800532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CustomShape 494"/>
          <p:cNvSpPr/>
          <p:nvPr/>
        </p:nvSpPr>
        <p:spPr>
          <a:xfrm rot="10800000">
            <a:off x="800532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CustomShape 495"/>
          <p:cNvSpPr/>
          <p:nvPr/>
        </p:nvSpPr>
        <p:spPr>
          <a:xfrm rot="10800000">
            <a:off x="800532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CustomShape 496"/>
          <p:cNvSpPr/>
          <p:nvPr/>
        </p:nvSpPr>
        <p:spPr>
          <a:xfrm rot="10800000">
            <a:off x="785916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CustomShape 497"/>
          <p:cNvSpPr/>
          <p:nvPr/>
        </p:nvSpPr>
        <p:spPr>
          <a:xfrm rot="10800000">
            <a:off x="785916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CustomShape 498"/>
          <p:cNvSpPr/>
          <p:nvPr/>
        </p:nvSpPr>
        <p:spPr>
          <a:xfrm rot="10800000">
            <a:off x="785916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" name="CustomShape 499"/>
          <p:cNvSpPr/>
          <p:nvPr/>
        </p:nvSpPr>
        <p:spPr>
          <a:xfrm rot="10800000">
            <a:off x="785916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9" name="CustomShape 500"/>
          <p:cNvSpPr/>
          <p:nvPr/>
        </p:nvSpPr>
        <p:spPr>
          <a:xfrm rot="10800000">
            <a:off x="785916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0" name="CustomShape 501"/>
          <p:cNvSpPr/>
          <p:nvPr/>
        </p:nvSpPr>
        <p:spPr>
          <a:xfrm rot="10800000">
            <a:off x="771300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1" name="CustomShape 502"/>
          <p:cNvSpPr/>
          <p:nvPr/>
        </p:nvSpPr>
        <p:spPr>
          <a:xfrm rot="10800000">
            <a:off x="771300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2" name="CustomShape 503"/>
          <p:cNvSpPr/>
          <p:nvPr/>
        </p:nvSpPr>
        <p:spPr>
          <a:xfrm rot="10800000">
            <a:off x="771300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3" name="CustomShape 504"/>
          <p:cNvSpPr/>
          <p:nvPr/>
        </p:nvSpPr>
        <p:spPr>
          <a:xfrm rot="10800000">
            <a:off x="771300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CustomShape 505"/>
          <p:cNvSpPr/>
          <p:nvPr/>
        </p:nvSpPr>
        <p:spPr>
          <a:xfrm rot="10800000">
            <a:off x="771300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5" name="CustomShape 506"/>
          <p:cNvSpPr/>
          <p:nvPr/>
        </p:nvSpPr>
        <p:spPr>
          <a:xfrm rot="10800000">
            <a:off x="756684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6" name="CustomShape 507"/>
          <p:cNvSpPr/>
          <p:nvPr/>
        </p:nvSpPr>
        <p:spPr>
          <a:xfrm rot="10800000">
            <a:off x="742068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7" name="CustomShape 508"/>
          <p:cNvSpPr/>
          <p:nvPr/>
        </p:nvSpPr>
        <p:spPr>
          <a:xfrm rot="10800000">
            <a:off x="742068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8" name="CustomShape 509"/>
          <p:cNvSpPr/>
          <p:nvPr/>
        </p:nvSpPr>
        <p:spPr>
          <a:xfrm rot="10800000">
            <a:off x="727452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9" name="CustomShape 510"/>
          <p:cNvSpPr/>
          <p:nvPr/>
        </p:nvSpPr>
        <p:spPr>
          <a:xfrm rot="10800000">
            <a:off x="698220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0" name="CustomShape 511"/>
          <p:cNvSpPr/>
          <p:nvPr/>
        </p:nvSpPr>
        <p:spPr>
          <a:xfrm rot="10800000">
            <a:off x="683604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1" name="PlaceHolder 51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512" name="PlaceHolder 51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7" name="CustomShape 1"/>
          <p:cNvSpPr/>
          <p:nvPr/>
        </p:nvSpPr>
        <p:spPr>
          <a:xfrm rot="10800000">
            <a:off x="946656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8" name="CustomShape 2"/>
          <p:cNvSpPr/>
          <p:nvPr/>
        </p:nvSpPr>
        <p:spPr>
          <a:xfrm rot="10800000">
            <a:off x="946656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9" name="CustomShape 3"/>
          <p:cNvSpPr/>
          <p:nvPr/>
        </p:nvSpPr>
        <p:spPr>
          <a:xfrm rot="10800000">
            <a:off x="946656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0" name="CustomShape 4"/>
          <p:cNvSpPr/>
          <p:nvPr/>
        </p:nvSpPr>
        <p:spPr>
          <a:xfrm rot="10800000">
            <a:off x="946656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1" name="CustomShape 5"/>
          <p:cNvSpPr/>
          <p:nvPr/>
        </p:nvSpPr>
        <p:spPr>
          <a:xfrm rot="10800000">
            <a:off x="946656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2" name="CustomShape 6"/>
          <p:cNvSpPr/>
          <p:nvPr/>
        </p:nvSpPr>
        <p:spPr>
          <a:xfrm rot="10800000">
            <a:off x="946656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3" name="CustomShape 7"/>
          <p:cNvSpPr/>
          <p:nvPr/>
        </p:nvSpPr>
        <p:spPr>
          <a:xfrm rot="10800000">
            <a:off x="946656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4" name="CustomShape 8"/>
          <p:cNvSpPr/>
          <p:nvPr/>
        </p:nvSpPr>
        <p:spPr>
          <a:xfrm rot="10800000">
            <a:off x="946656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5" name="CustomShape 9"/>
          <p:cNvSpPr/>
          <p:nvPr/>
        </p:nvSpPr>
        <p:spPr>
          <a:xfrm rot="10800000">
            <a:off x="946656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6" name="CustomShape 10"/>
          <p:cNvSpPr/>
          <p:nvPr/>
        </p:nvSpPr>
        <p:spPr>
          <a:xfrm rot="10800000">
            <a:off x="946656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7" name="CustomShape 11"/>
          <p:cNvSpPr/>
          <p:nvPr/>
        </p:nvSpPr>
        <p:spPr>
          <a:xfrm rot="10800000">
            <a:off x="946656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8" name="CustomShape 12"/>
          <p:cNvSpPr/>
          <p:nvPr/>
        </p:nvSpPr>
        <p:spPr>
          <a:xfrm rot="10800000">
            <a:off x="946656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9" name="CustomShape 13"/>
          <p:cNvSpPr/>
          <p:nvPr/>
        </p:nvSpPr>
        <p:spPr>
          <a:xfrm rot="10800000">
            <a:off x="946656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0" name="CustomShape 14"/>
          <p:cNvSpPr/>
          <p:nvPr/>
        </p:nvSpPr>
        <p:spPr>
          <a:xfrm rot="10800000">
            <a:off x="946656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1" name="CustomShape 15"/>
          <p:cNvSpPr/>
          <p:nvPr/>
        </p:nvSpPr>
        <p:spPr>
          <a:xfrm rot="10800000">
            <a:off x="946656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2" name="CustomShape 16"/>
          <p:cNvSpPr/>
          <p:nvPr/>
        </p:nvSpPr>
        <p:spPr>
          <a:xfrm rot="10800000">
            <a:off x="946656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3" name="CustomShape 17"/>
          <p:cNvSpPr/>
          <p:nvPr/>
        </p:nvSpPr>
        <p:spPr>
          <a:xfrm rot="10800000">
            <a:off x="946656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4" name="CustomShape 18"/>
          <p:cNvSpPr/>
          <p:nvPr/>
        </p:nvSpPr>
        <p:spPr>
          <a:xfrm rot="10800000">
            <a:off x="946656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5" name="CustomShape 19"/>
          <p:cNvSpPr/>
          <p:nvPr/>
        </p:nvSpPr>
        <p:spPr>
          <a:xfrm rot="10800000">
            <a:off x="946656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6" name="CustomShape 20"/>
          <p:cNvSpPr/>
          <p:nvPr/>
        </p:nvSpPr>
        <p:spPr>
          <a:xfrm rot="10800000">
            <a:off x="946656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7" name="CustomShape 21"/>
          <p:cNvSpPr/>
          <p:nvPr/>
        </p:nvSpPr>
        <p:spPr>
          <a:xfrm rot="10800000">
            <a:off x="946656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8" name="CustomShape 22"/>
          <p:cNvSpPr/>
          <p:nvPr/>
        </p:nvSpPr>
        <p:spPr>
          <a:xfrm rot="10800000">
            <a:off x="946656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9" name="CustomShape 23"/>
          <p:cNvSpPr/>
          <p:nvPr/>
        </p:nvSpPr>
        <p:spPr>
          <a:xfrm rot="10800000">
            <a:off x="946656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0" name="CustomShape 24"/>
          <p:cNvSpPr/>
          <p:nvPr/>
        </p:nvSpPr>
        <p:spPr>
          <a:xfrm rot="10800000">
            <a:off x="946656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1" name="CustomShape 25"/>
          <p:cNvSpPr/>
          <p:nvPr/>
        </p:nvSpPr>
        <p:spPr>
          <a:xfrm rot="10800000">
            <a:off x="946656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2" name="CustomShape 26"/>
          <p:cNvSpPr/>
          <p:nvPr/>
        </p:nvSpPr>
        <p:spPr>
          <a:xfrm rot="10800000">
            <a:off x="946656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3" name="CustomShape 27"/>
          <p:cNvSpPr/>
          <p:nvPr/>
        </p:nvSpPr>
        <p:spPr>
          <a:xfrm rot="10800000">
            <a:off x="946656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4" name="CustomShape 28"/>
          <p:cNvSpPr/>
          <p:nvPr/>
        </p:nvSpPr>
        <p:spPr>
          <a:xfrm rot="10800000">
            <a:off x="946656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5" name="CustomShape 29"/>
          <p:cNvSpPr/>
          <p:nvPr/>
        </p:nvSpPr>
        <p:spPr>
          <a:xfrm rot="10800000">
            <a:off x="946656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6" name="CustomShape 30"/>
          <p:cNvSpPr/>
          <p:nvPr/>
        </p:nvSpPr>
        <p:spPr>
          <a:xfrm rot="10800000">
            <a:off x="946656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7" name="CustomShape 31"/>
          <p:cNvSpPr/>
          <p:nvPr/>
        </p:nvSpPr>
        <p:spPr>
          <a:xfrm rot="10800000">
            <a:off x="946656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8" name="CustomShape 32"/>
          <p:cNvSpPr/>
          <p:nvPr/>
        </p:nvSpPr>
        <p:spPr>
          <a:xfrm rot="10800000">
            <a:off x="946656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9" name="CustomShape 33"/>
          <p:cNvSpPr/>
          <p:nvPr/>
        </p:nvSpPr>
        <p:spPr>
          <a:xfrm rot="10800000">
            <a:off x="946656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0" name="CustomShape 34"/>
          <p:cNvSpPr/>
          <p:nvPr/>
        </p:nvSpPr>
        <p:spPr>
          <a:xfrm rot="10800000">
            <a:off x="946656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1" name="CustomShape 35"/>
          <p:cNvSpPr/>
          <p:nvPr/>
        </p:nvSpPr>
        <p:spPr>
          <a:xfrm rot="10800000">
            <a:off x="946656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2" name="CustomShape 36"/>
          <p:cNvSpPr/>
          <p:nvPr/>
        </p:nvSpPr>
        <p:spPr>
          <a:xfrm rot="10800000">
            <a:off x="932040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3" name="CustomShape 37"/>
          <p:cNvSpPr/>
          <p:nvPr/>
        </p:nvSpPr>
        <p:spPr>
          <a:xfrm rot="10800000">
            <a:off x="932040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4" name="CustomShape 38"/>
          <p:cNvSpPr/>
          <p:nvPr/>
        </p:nvSpPr>
        <p:spPr>
          <a:xfrm rot="10800000">
            <a:off x="932040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5" name="CustomShape 39"/>
          <p:cNvSpPr/>
          <p:nvPr/>
        </p:nvSpPr>
        <p:spPr>
          <a:xfrm rot="10800000">
            <a:off x="932040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6" name="CustomShape 40"/>
          <p:cNvSpPr/>
          <p:nvPr/>
        </p:nvSpPr>
        <p:spPr>
          <a:xfrm rot="10800000">
            <a:off x="932040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7" name="CustomShape 41"/>
          <p:cNvSpPr/>
          <p:nvPr/>
        </p:nvSpPr>
        <p:spPr>
          <a:xfrm rot="10800000">
            <a:off x="932040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8" name="CustomShape 42"/>
          <p:cNvSpPr/>
          <p:nvPr/>
        </p:nvSpPr>
        <p:spPr>
          <a:xfrm rot="10800000">
            <a:off x="932040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9" name="CustomShape 43"/>
          <p:cNvSpPr/>
          <p:nvPr/>
        </p:nvSpPr>
        <p:spPr>
          <a:xfrm rot="10800000">
            <a:off x="932040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0" name="CustomShape 44"/>
          <p:cNvSpPr/>
          <p:nvPr/>
        </p:nvSpPr>
        <p:spPr>
          <a:xfrm rot="10800000">
            <a:off x="932040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1" name="CustomShape 45"/>
          <p:cNvSpPr/>
          <p:nvPr/>
        </p:nvSpPr>
        <p:spPr>
          <a:xfrm rot="10800000">
            <a:off x="932040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2" name="CustomShape 46"/>
          <p:cNvSpPr/>
          <p:nvPr/>
        </p:nvSpPr>
        <p:spPr>
          <a:xfrm rot="10800000">
            <a:off x="932040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3" name="CustomShape 47"/>
          <p:cNvSpPr/>
          <p:nvPr/>
        </p:nvSpPr>
        <p:spPr>
          <a:xfrm rot="10800000">
            <a:off x="932040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4" name="CustomShape 48"/>
          <p:cNvSpPr/>
          <p:nvPr/>
        </p:nvSpPr>
        <p:spPr>
          <a:xfrm rot="10800000">
            <a:off x="932040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5" name="CustomShape 49"/>
          <p:cNvSpPr/>
          <p:nvPr/>
        </p:nvSpPr>
        <p:spPr>
          <a:xfrm rot="10800000">
            <a:off x="932040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6" name="CustomShape 50"/>
          <p:cNvSpPr/>
          <p:nvPr/>
        </p:nvSpPr>
        <p:spPr>
          <a:xfrm rot="10800000">
            <a:off x="932040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7" name="CustomShape 51"/>
          <p:cNvSpPr/>
          <p:nvPr/>
        </p:nvSpPr>
        <p:spPr>
          <a:xfrm rot="10800000">
            <a:off x="932040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8" name="CustomShape 52"/>
          <p:cNvSpPr/>
          <p:nvPr/>
        </p:nvSpPr>
        <p:spPr>
          <a:xfrm rot="10800000">
            <a:off x="932040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9" name="CustomShape 53"/>
          <p:cNvSpPr/>
          <p:nvPr/>
        </p:nvSpPr>
        <p:spPr>
          <a:xfrm rot="10800000">
            <a:off x="932040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0" name="CustomShape 54"/>
          <p:cNvSpPr/>
          <p:nvPr/>
        </p:nvSpPr>
        <p:spPr>
          <a:xfrm rot="10800000">
            <a:off x="932040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1" name="CustomShape 55"/>
          <p:cNvSpPr/>
          <p:nvPr/>
        </p:nvSpPr>
        <p:spPr>
          <a:xfrm rot="10800000">
            <a:off x="932040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2" name="CustomShape 56"/>
          <p:cNvSpPr/>
          <p:nvPr/>
        </p:nvSpPr>
        <p:spPr>
          <a:xfrm rot="10800000">
            <a:off x="932040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3" name="CustomShape 57"/>
          <p:cNvSpPr/>
          <p:nvPr/>
        </p:nvSpPr>
        <p:spPr>
          <a:xfrm rot="10800000">
            <a:off x="932040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4" name="CustomShape 58"/>
          <p:cNvSpPr/>
          <p:nvPr/>
        </p:nvSpPr>
        <p:spPr>
          <a:xfrm rot="10800000">
            <a:off x="932040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5" name="CustomShape 59"/>
          <p:cNvSpPr/>
          <p:nvPr/>
        </p:nvSpPr>
        <p:spPr>
          <a:xfrm rot="10800000">
            <a:off x="932040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6" name="CustomShape 60"/>
          <p:cNvSpPr/>
          <p:nvPr/>
        </p:nvSpPr>
        <p:spPr>
          <a:xfrm rot="10800000">
            <a:off x="932040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7" name="CustomShape 61"/>
          <p:cNvSpPr/>
          <p:nvPr/>
        </p:nvSpPr>
        <p:spPr>
          <a:xfrm rot="10800000">
            <a:off x="932040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8" name="CustomShape 62"/>
          <p:cNvSpPr/>
          <p:nvPr/>
        </p:nvSpPr>
        <p:spPr>
          <a:xfrm rot="10800000">
            <a:off x="932040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9" name="CustomShape 63"/>
          <p:cNvSpPr/>
          <p:nvPr/>
        </p:nvSpPr>
        <p:spPr>
          <a:xfrm rot="10800000">
            <a:off x="932040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0" name="CustomShape 64"/>
          <p:cNvSpPr/>
          <p:nvPr/>
        </p:nvSpPr>
        <p:spPr>
          <a:xfrm rot="10800000">
            <a:off x="932040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1" name="CustomShape 65"/>
          <p:cNvSpPr/>
          <p:nvPr/>
        </p:nvSpPr>
        <p:spPr>
          <a:xfrm rot="10800000">
            <a:off x="932040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2" name="CustomShape 66"/>
          <p:cNvSpPr/>
          <p:nvPr/>
        </p:nvSpPr>
        <p:spPr>
          <a:xfrm rot="10800000">
            <a:off x="932040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3" name="CustomShape 67"/>
          <p:cNvSpPr/>
          <p:nvPr/>
        </p:nvSpPr>
        <p:spPr>
          <a:xfrm rot="10800000">
            <a:off x="932040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4" name="CustomShape 68"/>
          <p:cNvSpPr/>
          <p:nvPr/>
        </p:nvSpPr>
        <p:spPr>
          <a:xfrm rot="10800000">
            <a:off x="932040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5" name="CustomShape 69"/>
          <p:cNvSpPr/>
          <p:nvPr/>
        </p:nvSpPr>
        <p:spPr>
          <a:xfrm rot="10800000">
            <a:off x="932040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6" name="CustomShape 70"/>
          <p:cNvSpPr/>
          <p:nvPr/>
        </p:nvSpPr>
        <p:spPr>
          <a:xfrm rot="10800000">
            <a:off x="932040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7" name="CustomShape 71"/>
          <p:cNvSpPr/>
          <p:nvPr/>
        </p:nvSpPr>
        <p:spPr>
          <a:xfrm rot="10800000">
            <a:off x="917424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8" name="CustomShape 72"/>
          <p:cNvSpPr/>
          <p:nvPr/>
        </p:nvSpPr>
        <p:spPr>
          <a:xfrm rot="10800000">
            <a:off x="917424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9" name="CustomShape 73"/>
          <p:cNvSpPr/>
          <p:nvPr/>
        </p:nvSpPr>
        <p:spPr>
          <a:xfrm rot="10800000">
            <a:off x="917424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0" name="CustomShape 74"/>
          <p:cNvSpPr/>
          <p:nvPr/>
        </p:nvSpPr>
        <p:spPr>
          <a:xfrm rot="10800000">
            <a:off x="917424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1" name="CustomShape 75"/>
          <p:cNvSpPr/>
          <p:nvPr/>
        </p:nvSpPr>
        <p:spPr>
          <a:xfrm rot="10800000">
            <a:off x="917424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2" name="CustomShape 76"/>
          <p:cNvSpPr/>
          <p:nvPr/>
        </p:nvSpPr>
        <p:spPr>
          <a:xfrm rot="10800000">
            <a:off x="917424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3" name="CustomShape 77"/>
          <p:cNvSpPr/>
          <p:nvPr/>
        </p:nvSpPr>
        <p:spPr>
          <a:xfrm rot="10800000">
            <a:off x="917424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4" name="CustomShape 78"/>
          <p:cNvSpPr/>
          <p:nvPr/>
        </p:nvSpPr>
        <p:spPr>
          <a:xfrm rot="10800000">
            <a:off x="917424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5" name="CustomShape 79"/>
          <p:cNvSpPr/>
          <p:nvPr/>
        </p:nvSpPr>
        <p:spPr>
          <a:xfrm rot="10800000">
            <a:off x="917424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6" name="CustomShape 80"/>
          <p:cNvSpPr/>
          <p:nvPr/>
        </p:nvSpPr>
        <p:spPr>
          <a:xfrm rot="10800000">
            <a:off x="917424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7" name="CustomShape 81"/>
          <p:cNvSpPr/>
          <p:nvPr/>
        </p:nvSpPr>
        <p:spPr>
          <a:xfrm rot="10800000">
            <a:off x="917424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8" name="CustomShape 82"/>
          <p:cNvSpPr/>
          <p:nvPr/>
        </p:nvSpPr>
        <p:spPr>
          <a:xfrm rot="10800000">
            <a:off x="917424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9" name="CustomShape 83"/>
          <p:cNvSpPr/>
          <p:nvPr/>
        </p:nvSpPr>
        <p:spPr>
          <a:xfrm rot="10800000">
            <a:off x="917424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0" name="CustomShape 84"/>
          <p:cNvSpPr/>
          <p:nvPr/>
        </p:nvSpPr>
        <p:spPr>
          <a:xfrm rot="10800000">
            <a:off x="917424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1" name="CustomShape 85"/>
          <p:cNvSpPr/>
          <p:nvPr/>
        </p:nvSpPr>
        <p:spPr>
          <a:xfrm rot="10800000">
            <a:off x="917424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2" name="CustomShape 86"/>
          <p:cNvSpPr/>
          <p:nvPr/>
        </p:nvSpPr>
        <p:spPr>
          <a:xfrm rot="10800000">
            <a:off x="917424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3" name="CustomShape 87"/>
          <p:cNvSpPr/>
          <p:nvPr/>
        </p:nvSpPr>
        <p:spPr>
          <a:xfrm rot="10800000">
            <a:off x="917424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4" name="CustomShape 88"/>
          <p:cNvSpPr/>
          <p:nvPr/>
        </p:nvSpPr>
        <p:spPr>
          <a:xfrm rot="10800000">
            <a:off x="917424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5" name="CustomShape 89"/>
          <p:cNvSpPr/>
          <p:nvPr/>
        </p:nvSpPr>
        <p:spPr>
          <a:xfrm rot="10800000">
            <a:off x="917424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6" name="CustomShape 90"/>
          <p:cNvSpPr/>
          <p:nvPr/>
        </p:nvSpPr>
        <p:spPr>
          <a:xfrm rot="10800000">
            <a:off x="917424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7" name="CustomShape 91"/>
          <p:cNvSpPr/>
          <p:nvPr/>
        </p:nvSpPr>
        <p:spPr>
          <a:xfrm rot="10800000">
            <a:off x="917424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8" name="CustomShape 92"/>
          <p:cNvSpPr/>
          <p:nvPr/>
        </p:nvSpPr>
        <p:spPr>
          <a:xfrm rot="10800000">
            <a:off x="917424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9" name="CustomShape 93"/>
          <p:cNvSpPr/>
          <p:nvPr/>
        </p:nvSpPr>
        <p:spPr>
          <a:xfrm rot="10800000">
            <a:off x="917424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0" name="CustomShape 94"/>
          <p:cNvSpPr/>
          <p:nvPr/>
        </p:nvSpPr>
        <p:spPr>
          <a:xfrm rot="10800000">
            <a:off x="917424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1" name="CustomShape 95"/>
          <p:cNvSpPr/>
          <p:nvPr/>
        </p:nvSpPr>
        <p:spPr>
          <a:xfrm rot="10800000">
            <a:off x="917424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2" name="CustomShape 96"/>
          <p:cNvSpPr/>
          <p:nvPr/>
        </p:nvSpPr>
        <p:spPr>
          <a:xfrm rot="10800000">
            <a:off x="917424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3" name="CustomShape 97"/>
          <p:cNvSpPr/>
          <p:nvPr/>
        </p:nvSpPr>
        <p:spPr>
          <a:xfrm rot="10800000">
            <a:off x="917424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4" name="CustomShape 98"/>
          <p:cNvSpPr/>
          <p:nvPr/>
        </p:nvSpPr>
        <p:spPr>
          <a:xfrm rot="10800000">
            <a:off x="917424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5" name="CustomShape 99"/>
          <p:cNvSpPr/>
          <p:nvPr/>
        </p:nvSpPr>
        <p:spPr>
          <a:xfrm rot="10800000">
            <a:off x="917424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6" name="CustomShape 100"/>
          <p:cNvSpPr/>
          <p:nvPr/>
        </p:nvSpPr>
        <p:spPr>
          <a:xfrm rot="10800000">
            <a:off x="917424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7" name="CustomShape 101"/>
          <p:cNvSpPr/>
          <p:nvPr/>
        </p:nvSpPr>
        <p:spPr>
          <a:xfrm rot="10800000">
            <a:off x="917424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8" name="CustomShape 102"/>
          <p:cNvSpPr/>
          <p:nvPr/>
        </p:nvSpPr>
        <p:spPr>
          <a:xfrm rot="10800000">
            <a:off x="902808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9" name="CustomShape 103"/>
          <p:cNvSpPr/>
          <p:nvPr/>
        </p:nvSpPr>
        <p:spPr>
          <a:xfrm rot="10800000">
            <a:off x="902808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0" name="CustomShape 104"/>
          <p:cNvSpPr/>
          <p:nvPr/>
        </p:nvSpPr>
        <p:spPr>
          <a:xfrm rot="10800000">
            <a:off x="902808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1" name="CustomShape 105"/>
          <p:cNvSpPr/>
          <p:nvPr/>
        </p:nvSpPr>
        <p:spPr>
          <a:xfrm rot="10800000">
            <a:off x="902808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2" name="CustomShape 106"/>
          <p:cNvSpPr/>
          <p:nvPr/>
        </p:nvSpPr>
        <p:spPr>
          <a:xfrm rot="10800000">
            <a:off x="902808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3" name="CustomShape 107"/>
          <p:cNvSpPr/>
          <p:nvPr/>
        </p:nvSpPr>
        <p:spPr>
          <a:xfrm rot="10800000">
            <a:off x="902808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4" name="CustomShape 108"/>
          <p:cNvSpPr/>
          <p:nvPr/>
        </p:nvSpPr>
        <p:spPr>
          <a:xfrm rot="10800000">
            <a:off x="902808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5" name="CustomShape 109"/>
          <p:cNvSpPr/>
          <p:nvPr/>
        </p:nvSpPr>
        <p:spPr>
          <a:xfrm rot="10800000">
            <a:off x="902808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6" name="CustomShape 110"/>
          <p:cNvSpPr/>
          <p:nvPr/>
        </p:nvSpPr>
        <p:spPr>
          <a:xfrm rot="10800000">
            <a:off x="902808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7" name="CustomShape 111"/>
          <p:cNvSpPr/>
          <p:nvPr/>
        </p:nvSpPr>
        <p:spPr>
          <a:xfrm rot="10800000">
            <a:off x="902808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8" name="CustomShape 112"/>
          <p:cNvSpPr/>
          <p:nvPr/>
        </p:nvSpPr>
        <p:spPr>
          <a:xfrm rot="10800000">
            <a:off x="902808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9" name="CustomShape 113"/>
          <p:cNvSpPr/>
          <p:nvPr/>
        </p:nvSpPr>
        <p:spPr>
          <a:xfrm rot="10800000">
            <a:off x="888192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0" name="CustomShape 114"/>
          <p:cNvSpPr/>
          <p:nvPr/>
        </p:nvSpPr>
        <p:spPr>
          <a:xfrm rot="10800000">
            <a:off x="888192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1" name="CustomShape 115"/>
          <p:cNvSpPr/>
          <p:nvPr/>
        </p:nvSpPr>
        <p:spPr>
          <a:xfrm rot="10800000">
            <a:off x="888192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2" name="CustomShape 116"/>
          <p:cNvSpPr/>
          <p:nvPr/>
        </p:nvSpPr>
        <p:spPr>
          <a:xfrm rot="10800000">
            <a:off x="873576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3" name="CustomShape 117"/>
          <p:cNvSpPr/>
          <p:nvPr/>
        </p:nvSpPr>
        <p:spPr>
          <a:xfrm rot="10800000">
            <a:off x="858960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4" name="CustomShape 118"/>
          <p:cNvSpPr/>
          <p:nvPr/>
        </p:nvSpPr>
        <p:spPr>
          <a:xfrm rot="10800000">
            <a:off x="858960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5" name="CustomShape 119"/>
          <p:cNvSpPr/>
          <p:nvPr/>
        </p:nvSpPr>
        <p:spPr>
          <a:xfrm rot="10800000">
            <a:off x="829728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6" name="CustomShape 120"/>
          <p:cNvSpPr/>
          <p:nvPr/>
        </p:nvSpPr>
        <p:spPr>
          <a:xfrm rot="10800000">
            <a:off x="902808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7" name="CustomShape 121"/>
          <p:cNvSpPr/>
          <p:nvPr/>
        </p:nvSpPr>
        <p:spPr>
          <a:xfrm rot="10800000">
            <a:off x="902808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8" name="CustomShape 122"/>
          <p:cNvSpPr/>
          <p:nvPr/>
        </p:nvSpPr>
        <p:spPr>
          <a:xfrm rot="10800000">
            <a:off x="902808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9" name="CustomShape 123"/>
          <p:cNvSpPr/>
          <p:nvPr/>
        </p:nvSpPr>
        <p:spPr>
          <a:xfrm rot="10800000">
            <a:off x="902808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0" name="CustomShape 124"/>
          <p:cNvSpPr/>
          <p:nvPr/>
        </p:nvSpPr>
        <p:spPr>
          <a:xfrm rot="10800000">
            <a:off x="902808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1" name="CustomShape 125"/>
          <p:cNvSpPr/>
          <p:nvPr/>
        </p:nvSpPr>
        <p:spPr>
          <a:xfrm rot="10800000">
            <a:off x="902808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2" name="CustomShape 126"/>
          <p:cNvSpPr/>
          <p:nvPr/>
        </p:nvSpPr>
        <p:spPr>
          <a:xfrm rot="10800000">
            <a:off x="902808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3" name="CustomShape 127"/>
          <p:cNvSpPr/>
          <p:nvPr/>
        </p:nvSpPr>
        <p:spPr>
          <a:xfrm rot="10800000">
            <a:off x="888192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4" name="CustomShape 128"/>
          <p:cNvSpPr/>
          <p:nvPr/>
        </p:nvSpPr>
        <p:spPr>
          <a:xfrm rot="10800000">
            <a:off x="888192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5" name="CustomShape 129"/>
          <p:cNvSpPr/>
          <p:nvPr/>
        </p:nvSpPr>
        <p:spPr>
          <a:xfrm rot="10800000">
            <a:off x="888192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6" name="CustomShape 130"/>
          <p:cNvSpPr/>
          <p:nvPr/>
        </p:nvSpPr>
        <p:spPr>
          <a:xfrm rot="10800000">
            <a:off x="888192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7" name="CustomShape 131"/>
          <p:cNvSpPr/>
          <p:nvPr/>
        </p:nvSpPr>
        <p:spPr>
          <a:xfrm rot="10800000">
            <a:off x="888192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8" name="CustomShape 132"/>
          <p:cNvSpPr/>
          <p:nvPr/>
        </p:nvSpPr>
        <p:spPr>
          <a:xfrm rot="10800000">
            <a:off x="888192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9" name="CustomShape 133"/>
          <p:cNvSpPr/>
          <p:nvPr/>
        </p:nvSpPr>
        <p:spPr>
          <a:xfrm rot="10800000">
            <a:off x="888192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0" name="CustomShape 134"/>
          <p:cNvSpPr/>
          <p:nvPr/>
        </p:nvSpPr>
        <p:spPr>
          <a:xfrm rot="10800000">
            <a:off x="888192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1" name="CustomShape 135"/>
          <p:cNvSpPr/>
          <p:nvPr/>
        </p:nvSpPr>
        <p:spPr>
          <a:xfrm rot="10800000">
            <a:off x="888192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2" name="CustomShape 136"/>
          <p:cNvSpPr/>
          <p:nvPr/>
        </p:nvSpPr>
        <p:spPr>
          <a:xfrm rot="10800000">
            <a:off x="888192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3" name="CustomShape 137"/>
          <p:cNvSpPr/>
          <p:nvPr/>
        </p:nvSpPr>
        <p:spPr>
          <a:xfrm rot="10800000">
            <a:off x="888192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4" name="CustomShape 138"/>
          <p:cNvSpPr/>
          <p:nvPr/>
        </p:nvSpPr>
        <p:spPr>
          <a:xfrm rot="10800000">
            <a:off x="888192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5" name="CustomShape 139"/>
          <p:cNvSpPr/>
          <p:nvPr/>
        </p:nvSpPr>
        <p:spPr>
          <a:xfrm rot="10800000">
            <a:off x="888192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6" name="CustomShape 140"/>
          <p:cNvSpPr/>
          <p:nvPr/>
        </p:nvSpPr>
        <p:spPr>
          <a:xfrm rot="10800000">
            <a:off x="888192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7" name="CustomShape 141"/>
          <p:cNvSpPr/>
          <p:nvPr/>
        </p:nvSpPr>
        <p:spPr>
          <a:xfrm rot="10800000">
            <a:off x="888192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8" name="CustomShape 142"/>
          <p:cNvSpPr/>
          <p:nvPr/>
        </p:nvSpPr>
        <p:spPr>
          <a:xfrm rot="10800000">
            <a:off x="888192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9" name="CustomShape 143"/>
          <p:cNvSpPr/>
          <p:nvPr/>
        </p:nvSpPr>
        <p:spPr>
          <a:xfrm rot="10800000">
            <a:off x="888192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0" name="CustomShape 144"/>
          <p:cNvSpPr/>
          <p:nvPr/>
        </p:nvSpPr>
        <p:spPr>
          <a:xfrm rot="10800000">
            <a:off x="888192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1" name="CustomShape 145"/>
          <p:cNvSpPr/>
          <p:nvPr/>
        </p:nvSpPr>
        <p:spPr>
          <a:xfrm rot="10800000">
            <a:off x="888192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2" name="CustomShape 146"/>
          <p:cNvSpPr/>
          <p:nvPr/>
        </p:nvSpPr>
        <p:spPr>
          <a:xfrm rot="10800000">
            <a:off x="873576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3" name="CustomShape 147"/>
          <p:cNvSpPr/>
          <p:nvPr/>
        </p:nvSpPr>
        <p:spPr>
          <a:xfrm rot="10800000">
            <a:off x="873576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4" name="CustomShape 148"/>
          <p:cNvSpPr/>
          <p:nvPr/>
        </p:nvSpPr>
        <p:spPr>
          <a:xfrm rot="10800000">
            <a:off x="873576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5" name="CustomShape 149"/>
          <p:cNvSpPr/>
          <p:nvPr/>
        </p:nvSpPr>
        <p:spPr>
          <a:xfrm rot="10800000">
            <a:off x="873576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6" name="CustomShape 150"/>
          <p:cNvSpPr/>
          <p:nvPr/>
        </p:nvSpPr>
        <p:spPr>
          <a:xfrm rot="10800000">
            <a:off x="873576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7" name="CustomShape 151"/>
          <p:cNvSpPr/>
          <p:nvPr/>
        </p:nvSpPr>
        <p:spPr>
          <a:xfrm rot="10800000">
            <a:off x="873576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8" name="CustomShape 152"/>
          <p:cNvSpPr/>
          <p:nvPr/>
        </p:nvSpPr>
        <p:spPr>
          <a:xfrm rot="10800000">
            <a:off x="873576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9" name="CustomShape 153"/>
          <p:cNvSpPr/>
          <p:nvPr/>
        </p:nvSpPr>
        <p:spPr>
          <a:xfrm rot="10800000">
            <a:off x="873576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0" name="CustomShape 154"/>
          <p:cNvSpPr/>
          <p:nvPr/>
        </p:nvSpPr>
        <p:spPr>
          <a:xfrm rot="10800000">
            <a:off x="873576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1" name="CustomShape 155"/>
          <p:cNvSpPr/>
          <p:nvPr/>
        </p:nvSpPr>
        <p:spPr>
          <a:xfrm rot="10800000">
            <a:off x="873576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2" name="CustomShape 156"/>
          <p:cNvSpPr/>
          <p:nvPr/>
        </p:nvSpPr>
        <p:spPr>
          <a:xfrm rot="10800000">
            <a:off x="873576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3" name="CustomShape 157"/>
          <p:cNvSpPr/>
          <p:nvPr/>
        </p:nvSpPr>
        <p:spPr>
          <a:xfrm rot="10800000">
            <a:off x="873576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4" name="CustomShape 158"/>
          <p:cNvSpPr/>
          <p:nvPr/>
        </p:nvSpPr>
        <p:spPr>
          <a:xfrm rot="10800000">
            <a:off x="873576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5" name="CustomShape 159"/>
          <p:cNvSpPr/>
          <p:nvPr/>
        </p:nvSpPr>
        <p:spPr>
          <a:xfrm rot="10800000">
            <a:off x="873576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6" name="CustomShape 160"/>
          <p:cNvSpPr/>
          <p:nvPr/>
        </p:nvSpPr>
        <p:spPr>
          <a:xfrm rot="10800000">
            <a:off x="873576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7" name="CustomShape 161"/>
          <p:cNvSpPr/>
          <p:nvPr/>
        </p:nvSpPr>
        <p:spPr>
          <a:xfrm rot="10800000">
            <a:off x="873576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8" name="CustomShape 162"/>
          <p:cNvSpPr/>
          <p:nvPr/>
        </p:nvSpPr>
        <p:spPr>
          <a:xfrm rot="10800000">
            <a:off x="873576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9" name="CustomShape 163"/>
          <p:cNvSpPr/>
          <p:nvPr/>
        </p:nvSpPr>
        <p:spPr>
          <a:xfrm rot="10800000">
            <a:off x="873576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00" name="CustomShape 164"/>
          <p:cNvSpPr/>
          <p:nvPr/>
        </p:nvSpPr>
        <p:spPr>
          <a:xfrm rot="10800000">
            <a:off x="873576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01" name="CustomShape 165"/>
          <p:cNvSpPr/>
          <p:nvPr/>
        </p:nvSpPr>
        <p:spPr>
          <a:xfrm rot="10800000">
            <a:off x="873576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02" name="CustomShape 166"/>
          <p:cNvSpPr/>
          <p:nvPr/>
        </p:nvSpPr>
        <p:spPr>
          <a:xfrm rot="10800000">
            <a:off x="873576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03" name="CustomShape 167"/>
          <p:cNvSpPr/>
          <p:nvPr/>
        </p:nvSpPr>
        <p:spPr>
          <a:xfrm rot="10800000">
            <a:off x="873576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04" name="CustomShape 168"/>
          <p:cNvSpPr/>
          <p:nvPr/>
        </p:nvSpPr>
        <p:spPr>
          <a:xfrm rot="10800000">
            <a:off x="873576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05" name="CustomShape 169"/>
          <p:cNvSpPr/>
          <p:nvPr/>
        </p:nvSpPr>
        <p:spPr>
          <a:xfrm rot="10800000">
            <a:off x="873576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06" name="CustomShape 170"/>
          <p:cNvSpPr/>
          <p:nvPr/>
        </p:nvSpPr>
        <p:spPr>
          <a:xfrm rot="10800000">
            <a:off x="873576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07" name="CustomShape 171"/>
          <p:cNvSpPr/>
          <p:nvPr/>
        </p:nvSpPr>
        <p:spPr>
          <a:xfrm rot="10800000">
            <a:off x="873576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08" name="CustomShape 172"/>
          <p:cNvSpPr/>
          <p:nvPr/>
        </p:nvSpPr>
        <p:spPr>
          <a:xfrm rot="10800000">
            <a:off x="858960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09" name="CustomShape 173"/>
          <p:cNvSpPr/>
          <p:nvPr/>
        </p:nvSpPr>
        <p:spPr>
          <a:xfrm rot="10800000">
            <a:off x="858960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10" name="CustomShape 174"/>
          <p:cNvSpPr/>
          <p:nvPr/>
        </p:nvSpPr>
        <p:spPr>
          <a:xfrm rot="10800000">
            <a:off x="858960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11" name="CustomShape 175"/>
          <p:cNvSpPr/>
          <p:nvPr/>
        </p:nvSpPr>
        <p:spPr>
          <a:xfrm rot="10800000">
            <a:off x="858960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12" name="CustomShape 176"/>
          <p:cNvSpPr/>
          <p:nvPr/>
        </p:nvSpPr>
        <p:spPr>
          <a:xfrm rot="10800000">
            <a:off x="858960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13" name="CustomShape 177"/>
          <p:cNvSpPr/>
          <p:nvPr/>
        </p:nvSpPr>
        <p:spPr>
          <a:xfrm rot="10800000">
            <a:off x="858960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14" name="CustomShape 178"/>
          <p:cNvSpPr/>
          <p:nvPr/>
        </p:nvSpPr>
        <p:spPr>
          <a:xfrm rot="10800000">
            <a:off x="858960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15" name="CustomShape 179"/>
          <p:cNvSpPr/>
          <p:nvPr/>
        </p:nvSpPr>
        <p:spPr>
          <a:xfrm rot="10800000">
            <a:off x="858960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16" name="CustomShape 180"/>
          <p:cNvSpPr/>
          <p:nvPr/>
        </p:nvSpPr>
        <p:spPr>
          <a:xfrm rot="10800000">
            <a:off x="858960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17" name="CustomShape 181"/>
          <p:cNvSpPr/>
          <p:nvPr/>
        </p:nvSpPr>
        <p:spPr>
          <a:xfrm rot="10800000">
            <a:off x="858960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18" name="CustomShape 182"/>
          <p:cNvSpPr/>
          <p:nvPr/>
        </p:nvSpPr>
        <p:spPr>
          <a:xfrm rot="10800000">
            <a:off x="858960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19" name="CustomShape 183"/>
          <p:cNvSpPr/>
          <p:nvPr/>
        </p:nvSpPr>
        <p:spPr>
          <a:xfrm rot="10800000">
            <a:off x="858960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20" name="CustomShape 184"/>
          <p:cNvSpPr/>
          <p:nvPr/>
        </p:nvSpPr>
        <p:spPr>
          <a:xfrm rot="10800000">
            <a:off x="858960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21" name="CustomShape 185"/>
          <p:cNvSpPr/>
          <p:nvPr/>
        </p:nvSpPr>
        <p:spPr>
          <a:xfrm rot="10800000">
            <a:off x="858960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22" name="CustomShape 186"/>
          <p:cNvSpPr/>
          <p:nvPr/>
        </p:nvSpPr>
        <p:spPr>
          <a:xfrm rot="10800000">
            <a:off x="858960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23" name="CustomShape 187"/>
          <p:cNvSpPr/>
          <p:nvPr/>
        </p:nvSpPr>
        <p:spPr>
          <a:xfrm rot="10800000">
            <a:off x="858960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24" name="CustomShape 188"/>
          <p:cNvSpPr/>
          <p:nvPr/>
        </p:nvSpPr>
        <p:spPr>
          <a:xfrm rot="10800000">
            <a:off x="858960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25" name="CustomShape 189"/>
          <p:cNvSpPr/>
          <p:nvPr/>
        </p:nvSpPr>
        <p:spPr>
          <a:xfrm rot="10800000">
            <a:off x="858960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26" name="CustomShape 190"/>
          <p:cNvSpPr/>
          <p:nvPr/>
        </p:nvSpPr>
        <p:spPr>
          <a:xfrm rot="10800000">
            <a:off x="858960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27" name="CustomShape 191"/>
          <p:cNvSpPr/>
          <p:nvPr/>
        </p:nvSpPr>
        <p:spPr>
          <a:xfrm rot="10800000">
            <a:off x="858960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28" name="CustomShape 192"/>
          <p:cNvSpPr/>
          <p:nvPr/>
        </p:nvSpPr>
        <p:spPr>
          <a:xfrm rot="10800000">
            <a:off x="844344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29" name="CustomShape 193"/>
          <p:cNvSpPr/>
          <p:nvPr/>
        </p:nvSpPr>
        <p:spPr>
          <a:xfrm rot="10800000">
            <a:off x="844344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30" name="CustomShape 194"/>
          <p:cNvSpPr/>
          <p:nvPr/>
        </p:nvSpPr>
        <p:spPr>
          <a:xfrm rot="10800000">
            <a:off x="844344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31" name="CustomShape 195"/>
          <p:cNvSpPr/>
          <p:nvPr/>
        </p:nvSpPr>
        <p:spPr>
          <a:xfrm rot="10800000">
            <a:off x="844344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32" name="CustomShape 196"/>
          <p:cNvSpPr/>
          <p:nvPr/>
        </p:nvSpPr>
        <p:spPr>
          <a:xfrm rot="10800000">
            <a:off x="844344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33" name="CustomShape 197"/>
          <p:cNvSpPr/>
          <p:nvPr/>
        </p:nvSpPr>
        <p:spPr>
          <a:xfrm rot="10800000">
            <a:off x="844344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34" name="CustomShape 198"/>
          <p:cNvSpPr/>
          <p:nvPr/>
        </p:nvSpPr>
        <p:spPr>
          <a:xfrm rot="10800000">
            <a:off x="844344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35" name="CustomShape 199"/>
          <p:cNvSpPr/>
          <p:nvPr/>
        </p:nvSpPr>
        <p:spPr>
          <a:xfrm rot="10800000">
            <a:off x="844344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36" name="CustomShape 200"/>
          <p:cNvSpPr/>
          <p:nvPr/>
        </p:nvSpPr>
        <p:spPr>
          <a:xfrm rot="10800000">
            <a:off x="844344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37" name="CustomShape 201"/>
          <p:cNvSpPr/>
          <p:nvPr/>
        </p:nvSpPr>
        <p:spPr>
          <a:xfrm rot="10800000">
            <a:off x="844344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38" name="CustomShape 202"/>
          <p:cNvSpPr/>
          <p:nvPr/>
        </p:nvSpPr>
        <p:spPr>
          <a:xfrm rot="10800000">
            <a:off x="844344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39" name="CustomShape 203"/>
          <p:cNvSpPr/>
          <p:nvPr/>
        </p:nvSpPr>
        <p:spPr>
          <a:xfrm rot="10800000">
            <a:off x="844344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40" name="CustomShape 204"/>
          <p:cNvSpPr/>
          <p:nvPr/>
        </p:nvSpPr>
        <p:spPr>
          <a:xfrm rot="10800000">
            <a:off x="844344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41" name="CustomShape 205"/>
          <p:cNvSpPr/>
          <p:nvPr/>
        </p:nvSpPr>
        <p:spPr>
          <a:xfrm rot="10800000">
            <a:off x="844344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42" name="CustomShape 206"/>
          <p:cNvSpPr/>
          <p:nvPr/>
        </p:nvSpPr>
        <p:spPr>
          <a:xfrm rot="10800000">
            <a:off x="844344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43" name="CustomShape 207"/>
          <p:cNvSpPr/>
          <p:nvPr/>
        </p:nvSpPr>
        <p:spPr>
          <a:xfrm rot="10800000">
            <a:off x="844344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44" name="CustomShape 208"/>
          <p:cNvSpPr/>
          <p:nvPr/>
        </p:nvSpPr>
        <p:spPr>
          <a:xfrm rot="10800000">
            <a:off x="844344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45" name="CustomShape 209"/>
          <p:cNvSpPr/>
          <p:nvPr/>
        </p:nvSpPr>
        <p:spPr>
          <a:xfrm rot="10800000">
            <a:off x="844344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46" name="CustomShape 210"/>
          <p:cNvSpPr/>
          <p:nvPr/>
        </p:nvSpPr>
        <p:spPr>
          <a:xfrm rot="10800000">
            <a:off x="829728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47" name="CustomShape 211"/>
          <p:cNvSpPr/>
          <p:nvPr/>
        </p:nvSpPr>
        <p:spPr>
          <a:xfrm rot="10800000">
            <a:off x="829728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48" name="CustomShape 212"/>
          <p:cNvSpPr/>
          <p:nvPr/>
        </p:nvSpPr>
        <p:spPr>
          <a:xfrm rot="10800000">
            <a:off x="829728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49" name="CustomShape 213"/>
          <p:cNvSpPr/>
          <p:nvPr/>
        </p:nvSpPr>
        <p:spPr>
          <a:xfrm rot="10800000">
            <a:off x="829728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0" name="CustomShape 214"/>
          <p:cNvSpPr/>
          <p:nvPr/>
        </p:nvSpPr>
        <p:spPr>
          <a:xfrm rot="10800000">
            <a:off x="829728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1" name="CustomShape 215"/>
          <p:cNvSpPr/>
          <p:nvPr/>
        </p:nvSpPr>
        <p:spPr>
          <a:xfrm rot="10800000">
            <a:off x="829728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2" name="CustomShape 216"/>
          <p:cNvSpPr/>
          <p:nvPr/>
        </p:nvSpPr>
        <p:spPr>
          <a:xfrm rot="10800000">
            <a:off x="829728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3" name="CustomShape 217"/>
          <p:cNvSpPr/>
          <p:nvPr/>
        </p:nvSpPr>
        <p:spPr>
          <a:xfrm rot="10800000">
            <a:off x="829728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4" name="CustomShape 218"/>
          <p:cNvSpPr/>
          <p:nvPr/>
        </p:nvSpPr>
        <p:spPr>
          <a:xfrm rot="10800000">
            <a:off x="815148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5" name="CustomShape 219"/>
          <p:cNvSpPr/>
          <p:nvPr/>
        </p:nvSpPr>
        <p:spPr>
          <a:xfrm rot="10800000">
            <a:off x="815148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6" name="CustomShape 220"/>
          <p:cNvSpPr/>
          <p:nvPr/>
        </p:nvSpPr>
        <p:spPr>
          <a:xfrm rot="10800000">
            <a:off x="815148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7" name="CustomShape 221"/>
          <p:cNvSpPr/>
          <p:nvPr/>
        </p:nvSpPr>
        <p:spPr>
          <a:xfrm rot="10800000">
            <a:off x="917424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8" name="CustomShape 222"/>
          <p:cNvSpPr/>
          <p:nvPr/>
        </p:nvSpPr>
        <p:spPr>
          <a:xfrm rot="10800000">
            <a:off x="917424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9" name="CustomShape 223"/>
          <p:cNvSpPr/>
          <p:nvPr/>
        </p:nvSpPr>
        <p:spPr>
          <a:xfrm rot="10800000">
            <a:off x="917424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60" name="CustomShape 224"/>
          <p:cNvSpPr/>
          <p:nvPr/>
        </p:nvSpPr>
        <p:spPr>
          <a:xfrm rot="10800000">
            <a:off x="917424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61" name="CustomShape 225"/>
          <p:cNvSpPr/>
          <p:nvPr/>
        </p:nvSpPr>
        <p:spPr>
          <a:xfrm rot="10800000">
            <a:off x="902808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62" name="CustomShape 226"/>
          <p:cNvSpPr/>
          <p:nvPr/>
        </p:nvSpPr>
        <p:spPr>
          <a:xfrm rot="10800000">
            <a:off x="902808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63" name="CustomShape 227"/>
          <p:cNvSpPr/>
          <p:nvPr/>
        </p:nvSpPr>
        <p:spPr>
          <a:xfrm rot="10800000">
            <a:off x="902808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64" name="CustomShape 228"/>
          <p:cNvSpPr/>
          <p:nvPr/>
        </p:nvSpPr>
        <p:spPr>
          <a:xfrm rot="10800000">
            <a:off x="902808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65" name="CustomShape 229"/>
          <p:cNvSpPr/>
          <p:nvPr/>
        </p:nvSpPr>
        <p:spPr>
          <a:xfrm rot="10800000">
            <a:off x="902808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66" name="CustomShape 230"/>
          <p:cNvSpPr/>
          <p:nvPr/>
        </p:nvSpPr>
        <p:spPr>
          <a:xfrm rot="10800000">
            <a:off x="902808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67" name="CustomShape 231"/>
          <p:cNvSpPr/>
          <p:nvPr/>
        </p:nvSpPr>
        <p:spPr>
          <a:xfrm rot="10800000">
            <a:off x="902808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68" name="CustomShape 232"/>
          <p:cNvSpPr/>
          <p:nvPr/>
        </p:nvSpPr>
        <p:spPr>
          <a:xfrm rot="10800000">
            <a:off x="902808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69" name="CustomShape 233"/>
          <p:cNvSpPr/>
          <p:nvPr/>
        </p:nvSpPr>
        <p:spPr>
          <a:xfrm rot="10800000">
            <a:off x="902808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0" name="CustomShape 234"/>
          <p:cNvSpPr/>
          <p:nvPr/>
        </p:nvSpPr>
        <p:spPr>
          <a:xfrm rot="10800000">
            <a:off x="902808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1" name="CustomShape 235"/>
          <p:cNvSpPr/>
          <p:nvPr/>
        </p:nvSpPr>
        <p:spPr>
          <a:xfrm rot="10800000">
            <a:off x="902808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2" name="CustomShape 236"/>
          <p:cNvSpPr/>
          <p:nvPr/>
        </p:nvSpPr>
        <p:spPr>
          <a:xfrm rot="10800000">
            <a:off x="902808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3" name="CustomShape 237"/>
          <p:cNvSpPr/>
          <p:nvPr/>
        </p:nvSpPr>
        <p:spPr>
          <a:xfrm rot="10800000">
            <a:off x="902808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4" name="CustomShape 238"/>
          <p:cNvSpPr/>
          <p:nvPr/>
        </p:nvSpPr>
        <p:spPr>
          <a:xfrm rot="10800000">
            <a:off x="902808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5" name="CustomShape 239"/>
          <p:cNvSpPr/>
          <p:nvPr/>
        </p:nvSpPr>
        <p:spPr>
          <a:xfrm rot="10800000">
            <a:off x="902808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6" name="CustomShape 240"/>
          <p:cNvSpPr/>
          <p:nvPr/>
        </p:nvSpPr>
        <p:spPr>
          <a:xfrm rot="10800000">
            <a:off x="902808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7" name="CustomShape 241"/>
          <p:cNvSpPr/>
          <p:nvPr/>
        </p:nvSpPr>
        <p:spPr>
          <a:xfrm rot="10800000">
            <a:off x="902808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8" name="CustomShape 242"/>
          <p:cNvSpPr/>
          <p:nvPr/>
        </p:nvSpPr>
        <p:spPr>
          <a:xfrm rot="10800000">
            <a:off x="888192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9" name="CustomShape 243"/>
          <p:cNvSpPr/>
          <p:nvPr/>
        </p:nvSpPr>
        <p:spPr>
          <a:xfrm rot="10800000">
            <a:off x="888192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80" name="CustomShape 244"/>
          <p:cNvSpPr/>
          <p:nvPr/>
        </p:nvSpPr>
        <p:spPr>
          <a:xfrm rot="10800000">
            <a:off x="888192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81" name="CustomShape 245"/>
          <p:cNvSpPr/>
          <p:nvPr/>
        </p:nvSpPr>
        <p:spPr>
          <a:xfrm rot="10800000">
            <a:off x="888192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82" name="CustomShape 246"/>
          <p:cNvSpPr/>
          <p:nvPr/>
        </p:nvSpPr>
        <p:spPr>
          <a:xfrm rot="10800000">
            <a:off x="888192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83" name="CustomShape 247"/>
          <p:cNvSpPr/>
          <p:nvPr/>
        </p:nvSpPr>
        <p:spPr>
          <a:xfrm rot="10800000">
            <a:off x="888192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84" name="CustomShape 248"/>
          <p:cNvSpPr/>
          <p:nvPr/>
        </p:nvSpPr>
        <p:spPr>
          <a:xfrm rot="10800000">
            <a:off x="888192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85" name="CustomShape 249"/>
          <p:cNvSpPr/>
          <p:nvPr/>
        </p:nvSpPr>
        <p:spPr>
          <a:xfrm rot="10800000">
            <a:off x="888192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86" name="CustomShape 250"/>
          <p:cNvSpPr/>
          <p:nvPr/>
        </p:nvSpPr>
        <p:spPr>
          <a:xfrm rot="10800000">
            <a:off x="888192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87" name="CustomShape 251"/>
          <p:cNvSpPr/>
          <p:nvPr/>
        </p:nvSpPr>
        <p:spPr>
          <a:xfrm rot="10800000">
            <a:off x="888192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88" name="CustomShape 252"/>
          <p:cNvSpPr/>
          <p:nvPr/>
        </p:nvSpPr>
        <p:spPr>
          <a:xfrm rot="10800000">
            <a:off x="888192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89" name="CustomShape 253"/>
          <p:cNvSpPr/>
          <p:nvPr/>
        </p:nvSpPr>
        <p:spPr>
          <a:xfrm rot="10800000">
            <a:off x="888192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0" name="CustomShape 254"/>
          <p:cNvSpPr/>
          <p:nvPr/>
        </p:nvSpPr>
        <p:spPr>
          <a:xfrm rot="10800000">
            <a:off x="888192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1" name="CustomShape 255"/>
          <p:cNvSpPr/>
          <p:nvPr/>
        </p:nvSpPr>
        <p:spPr>
          <a:xfrm rot="10800000">
            <a:off x="873576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2" name="CustomShape 256"/>
          <p:cNvSpPr/>
          <p:nvPr/>
        </p:nvSpPr>
        <p:spPr>
          <a:xfrm rot="10800000">
            <a:off x="873576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3" name="CustomShape 257"/>
          <p:cNvSpPr/>
          <p:nvPr/>
        </p:nvSpPr>
        <p:spPr>
          <a:xfrm rot="10800000">
            <a:off x="873576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4" name="CustomShape 258"/>
          <p:cNvSpPr/>
          <p:nvPr/>
        </p:nvSpPr>
        <p:spPr>
          <a:xfrm rot="10800000">
            <a:off x="873576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5" name="CustomShape 259"/>
          <p:cNvSpPr/>
          <p:nvPr/>
        </p:nvSpPr>
        <p:spPr>
          <a:xfrm rot="10800000">
            <a:off x="873576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6" name="CustomShape 260"/>
          <p:cNvSpPr/>
          <p:nvPr/>
        </p:nvSpPr>
        <p:spPr>
          <a:xfrm rot="10800000">
            <a:off x="873576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7" name="CustomShape 261"/>
          <p:cNvSpPr/>
          <p:nvPr/>
        </p:nvSpPr>
        <p:spPr>
          <a:xfrm rot="10800000">
            <a:off x="873576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8" name="CustomShape 262"/>
          <p:cNvSpPr/>
          <p:nvPr/>
        </p:nvSpPr>
        <p:spPr>
          <a:xfrm rot="10800000">
            <a:off x="873576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9" name="CustomShape 263"/>
          <p:cNvSpPr/>
          <p:nvPr/>
        </p:nvSpPr>
        <p:spPr>
          <a:xfrm rot="10800000">
            <a:off x="858960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0" name="CustomShape 264"/>
          <p:cNvSpPr/>
          <p:nvPr/>
        </p:nvSpPr>
        <p:spPr>
          <a:xfrm rot="10800000">
            <a:off x="858960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1" name="CustomShape 265"/>
          <p:cNvSpPr/>
          <p:nvPr/>
        </p:nvSpPr>
        <p:spPr>
          <a:xfrm rot="10800000">
            <a:off x="858960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2" name="CustomShape 266"/>
          <p:cNvSpPr/>
          <p:nvPr/>
        </p:nvSpPr>
        <p:spPr>
          <a:xfrm rot="10800000">
            <a:off x="858960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3" name="CustomShape 267"/>
          <p:cNvSpPr/>
          <p:nvPr/>
        </p:nvSpPr>
        <p:spPr>
          <a:xfrm rot="10800000">
            <a:off x="858960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4" name="CustomShape 268"/>
          <p:cNvSpPr/>
          <p:nvPr/>
        </p:nvSpPr>
        <p:spPr>
          <a:xfrm rot="10800000">
            <a:off x="844344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5" name="CustomShape 269"/>
          <p:cNvSpPr/>
          <p:nvPr/>
        </p:nvSpPr>
        <p:spPr>
          <a:xfrm rot="10800000">
            <a:off x="844344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6" name="CustomShape 270"/>
          <p:cNvSpPr/>
          <p:nvPr/>
        </p:nvSpPr>
        <p:spPr>
          <a:xfrm rot="10800000">
            <a:off x="815148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7" name="PlaceHolder 27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108" name="PlaceHolder 27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CustomShape 1"/>
          <p:cNvSpPr/>
          <p:nvPr/>
        </p:nvSpPr>
        <p:spPr>
          <a:xfrm rot="10800000">
            <a:off x="946656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8" name="CustomShape 2"/>
          <p:cNvSpPr/>
          <p:nvPr/>
        </p:nvSpPr>
        <p:spPr>
          <a:xfrm rot="10800000">
            <a:off x="946656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9" name="CustomShape 3"/>
          <p:cNvSpPr/>
          <p:nvPr/>
        </p:nvSpPr>
        <p:spPr>
          <a:xfrm rot="10800000">
            <a:off x="946656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0" name="CustomShape 4"/>
          <p:cNvSpPr/>
          <p:nvPr/>
        </p:nvSpPr>
        <p:spPr>
          <a:xfrm rot="10800000">
            <a:off x="946656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1" name="CustomShape 5"/>
          <p:cNvSpPr/>
          <p:nvPr/>
        </p:nvSpPr>
        <p:spPr>
          <a:xfrm rot="10800000">
            <a:off x="946656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2" name="CustomShape 6"/>
          <p:cNvSpPr/>
          <p:nvPr/>
        </p:nvSpPr>
        <p:spPr>
          <a:xfrm rot="10800000">
            <a:off x="946656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3" name="CustomShape 7"/>
          <p:cNvSpPr/>
          <p:nvPr/>
        </p:nvSpPr>
        <p:spPr>
          <a:xfrm rot="10800000">
            <a:off x="946656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4" name="CustomShape 8"/>
          <p:cNvSpPr/>
          <p:nvPr/>
        </p:nvSpPr>
        <p:spPr>
          <a:xfrm rot="10800000">
            <a:off x="946656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5" name="CustomShape 9"/>
          <p:cNvSpPr/>
          <p:nvPr/>
        </p:nvSpPr>
        <p:spPr>
          <a:xfrm rot="10800000">
            <a:off x="946656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6" name="CustomShape 10"/>
          <p:cNvSpPr/>
          <p:nvPr/>
        </p:nvSpPr>
        <p:spPr>
          <a:xfrm rot="10800000">
            <a:off x="946656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7" name="CustomShape 11"/>
          <p:cNvSpPr/>
          <p:nvPr/>
        </p:nvSpPr>
        <p:spPr>
          <a:xfrm rot="10800000">
            <a:off x="946656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8" name="CustomShape 12"/>
          <p:cNvSpPr/>
          <p:nvPr/>
        </p:nvSpPr>
        <p:spPr>
          <a:xfrm rot="10800000">
            <a:off x="946656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9" name="CustomShape 13"/>
          <p:cNvSpPr/>
          <p:nvPr/>
        </p:nvSpPr>
        <p:spPr>
          <a:xfrm rot="10800000">
            <a:off x="946656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0" name="CustomShape 14"/>
          <p:cNvSpPr/>
          <p:nvPr/>
        </p:nvSpPr>
        <p:spPr>
          <a:xfrm rot="10800000">
            <a:off x="946656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1" name="CustomShape 15"/>
          <p:cNvSpPr/>
          <p:nvPr/>
        </p:nvSpPr>
        <p:spPr>
          <a:xfrm rot="10800000">
            <a:off x="946656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2" name="CustomShape 16"/>
          <p:cNvSpPr/>
          <p:nvPr/>
        </p:nvSpPr>
        <p:spPr>
          <a:xfrm rot="10800000">
            <a:off x="946656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3" name="CustomShape 17"/>
          <p:cNvSpPr/>
          <p:nvPr/>
        </p:nvSpPr>
        <p:spPr>
          <a:xfrm rot="10800000">
            <a:off x="946656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4" name="CustomShape 18"/>
          <p:cNvSpPr/>
          <p:nvPr/>
        </p:nvSpPr>
        <p:spPr>
          <a:xfrm rot="10800000">
            <a:off x="946656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5" name="CustomShape 19"/>
          <p:cNvSpPr/>
          <p:nvPr/>
        </p:nvSpPr>
        <p:spPr>
          <a:xfrm rot="10800000">
            <a:off x="946656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6" name="CustomShape 20"/>
          <p:cNvSpPr/>
          <p:nvPr/>
        </p:nvSpPr>
        <p:spPr>
          <a:xfrm rot="10800000">
            <a:off x="946656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7" name="CustomShape 21"/>
          <p:cNvSpPr/>
          <p:nvPr/>
        </p:nvSpPr>
        <p:spPr>
          <a:xfrm rot="10800000">
            <a:off x="946656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8" name="CustomShape 22"/>
          <p:cNvSpPr/>
          <p:nvPr/>
        </p:nvSpPr>
        <p:spPr>
          <a:xfrm rot="10800000">
            <a:off x="946656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9" name="CustomShape 23"/>
          <p:cNvSpPr/>
          <p:nvPr/>
        </p:nvSpPr>
        <p:spPr>
          <a:xfrm rot="10800000">
            <a:off x="946656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0" name="CustomShape 24"/>
          <p:cNvSpPr/>
          <p:nvPr/>
        </p:nvSpPr>
        <p:spPr>
          <a:xfrm rot="10800000">
            <a:off x="946656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1" name="CustomShape 25"/>
          <p:cNvSpPr/>
          <p:nvPr/>
        </p:nvSpPr>
        <p:spPr>
          <a:xfrm rot="10800000">
            <a:off x="946656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2" name="CustomShape 26"/>
          <p:cNvSpPr/>
          <p:nvPr/>
        </p:nvSpPr>
        <p:spPr>
          <a:xfrm rot="10800000">
            <a:off x="946656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3" name="CustomShape 27"/>
          <p:cNvSpPr/>
          <p:nvPr/>
        </p:nvSpPr>
        <p:spPr>
          <a:xfrm rot="10800000">
            <a:off x="946656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8"/>
          <p:cNvSpPr/>
          <p:nvPr/>
        </p:nvSpPr>
        <p:spPr>
          <a:xfrm rot="10800000">
            <a:off x="946656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5" name="CustomShape 29"/>
          <p:cNvSpPr/>
          <p:nvPr/>
        </p:nvSpPr>
        <p:spPr>
          <a:xfrm rot="10800000">
            <a:off x="946656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6" name="CustomShape 30"/>
          <p:cNvSpPr/>
          <p:nvPr/>
        </p:nvSpPr>
        <p:spPr>
          <a:xfrm rot="10800000">
            <a:off x="946656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7" name="CustomShape 31"/>
          <p:cNvSpPr/>
          <p:nvPr/>
        </p:nvSpPr>
        <p:spPr>
          <a:xfrm rot="10800000">
            <a:off x="946656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8" name="CustomShape 32"/>
          <p:cNvSpPr/>
          <p:nvPr/>
        </p:nvSpPr>
        <p:spPr>
          <a:xfrm rot="10800000">
            <a:off x="946656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9" name="CustomShape 33"/>
          <p:cNvSpPr/>
          <p:nvPr/>
        </p:nvSpPr>
        <p:spPr>
          <a:xfrm rot="10800000">
            <a:off x="946656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0" name="CustomShape 34"/>
          <p:cNvSpPr/>
          <p:nvPr/>
        </p:nvSpPr>
        <p:spPr>
          <a:xfrm rot="10800000">
            <a:off x="946656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1" name="CustomShape 35"/>
          <p:cNvSpPr/>
          <p:nvPr/>
        </p:nvSpPr>
        <p:spPr>
          <a:xfrm rot="10800000">
            <a:off x="946656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2" name="CustomShape 36"/>
          <p:cNvSpPr/>
          <p:nvPr/>
        </p:nvSpPr>
        <p:spPr>
          <a:xfrm rot="10800000">
            <a:off x="932040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3" name="CustomShape 37"/>
          <p:cNvSpPr/>
          <p:nvPr/>
        </p:nvSpPr>
        <p:spPr>
          <a:xfrm rot="10800000">
            <a:off x="932040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4" name="CustomShape 38"/>
          <p:cNvSpPr/>
          <p:nvPr/>
        </p:nvSpPr>
        <p:spPr>
          <a:xfrm rot="10800000">
            <a:off x="932040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5" name="CustomShape 39"/>
          <p:cNvSpPr/>
          <p:nvPr/>
        </p:nvSpPr>
        <p:spPr>
          <a:xfrm rot="10800000">
            <a:off x="932040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6" name="CustomShape 40"/>
          <p:cNvSpPr/>
          <p:nvPr/>
        </p:nvSpPr>
        <p:spPr>
          <a:xfrm rot="10800000">
            <a:off x="932040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7" name="CustomShape 41"/>
          <p:cNvSpPr/>
          <p:nvPr/>
        </p:nvSpPr>
        <p:spPr>
          <a:xfrm rot="10800000">
            <a:off x="932040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8" name="CustomShape 42"/>
          <p:cNvSpPr/>
          <p:nvPr/>
        </p:nvSpPr>
        <p:spPr>
          <a:xfrm rot="10800000">
            <a:off x="932040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CustomShape 43"/>
          <p:cNvSpPr/>
          <p:nvPr/>
        </p:nvSpPr>
        <p:spPr>
          <a:xfrm rot="10800000">
            <a:off x="932040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44"/>
          <p:cNvSpPr/>
          <p:nvPr/>
        </p:nvSpPr>
        <p:spPr>
          <a:xfrm rot="10800000">
            <a:off x="932040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1" name="CustomShape 45"/>
          <p:cNvSpPr/>
          <p:nvPr/>
        </p:nvSpPr>
        <p:spPr>
          <a:xfrm rot="10800000">
            <a:off x="932040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2" name="CustomShape 46"/>
          <p:cNvSpPr/>
          <p:nvPr/>
        </p:nvSpPr>
        <p:spPr>
          <a:xfrm rot="10800000">
            <a:off x="932040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3" name="CustomShape 47"/>
          <p:cNvSpPr/>
          <p:nvPr/>
        </p:nvSpPr>
        <p:spPr>
          <a:xfrm rot="10800000">
            <a:off x="932040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4" name="CustomShape 48"/>
          <p:cNvSpPr/>
          <p:nvPr/>
        </p:nvSpPr>
        <p:spPr>
          <a:xfrm rot="10800000">
            <a:off x="932040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5" name="CustomShape 49"/>
          <p:cNvSpPr/>
          <p:nvPr/>
        </p:nvSpPr>
        <p:spPr>
          <a:xfrm rot="10800000">
            <a:off x="932040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6" name="CustomShape 50"/>
          <p:cNvSpPr/>
          <p:nvPr/>
        </p:nvSpPr>
        <p:spPr>
          <a:xfrm rot="10800000">
            <a:off x="932040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7" name="CustomShape 51"/>
          <p:cNvSpPr/>
          <p:nvPr/>
        </p:nvSpPr>
        <p:spPr>
          <a:xfrm rot="10800000">
            <a:off x="932040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8" name="CustomShape 52"/>
          <p:cNvSpPr/>
          <p:nvPr/>
        </p:nvSpPr>
        <p:spPr>
          <a:xfrm rot="10800000">
            <a:off x="932040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9" name="CustomShape 53"/>
          <p:cNvSpPr/>
          <p:nvPr/>
        </p:nvSpPr>
        <p:spPr>
          <a:xfrm rot="10800000">
            <a:off x="932040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0" name="CustomShape 54"/>
          <p:cNvSpPr/>
          <p:nvPr/>
        </p:nvSpPr>
        <p:spPr>
          <a:xfrm rot="10800000">
            <a:off x="932040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1" name="CustomShape 55"/>
          <p:cNvSpPr/>
          <p:nvPr/>
        </p:nvSpPr>
        <p:spPr>
          <a:xfrm rot="10800000">
            <a:off x="932040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2" name="CustomShape 56"/>
          <p:cNvSpPr/>
          <p:nvPr/>
        </p:nvSpPr>
        <p:spPr>
          <a:xfrm rot="10800000">
            <a:off x="932040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3" name="CustomShape 57"/>
          <p:cNvSpPr/>
          <p:nvPr/>
        </p:nvSpPr>
        <p:spPr>
          <a:xfrm rot="10800000">
            <a:off x="932040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4" name="CustomShape 58"/>
          <p:cNvSpPr/>
          <p:nvPr/>
        </p:nvSpPr>
        <p:spPr>
          <a:xfrm rot="10800000">
            <a:off x="932040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5" name="CustomShape 59"/>
          <p:cNvSpPr/>
          <p:nvPr/>
        </p:nvSpPr>
        <p:spPr>
          <a:xfrm rot="10800000">
            <a:off x="932040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6" name="CustomShape 60"/>
          <p:cNvSpPr/>
          <p:nvPr/>
        </p:nvSpPr>
        <p:spPr>
          <a:xfrm rot="10800000">
            <a:off x="932040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7" name="CustomShape 61"/>
          <p:cNvSpPr/>
          <p:nvPr/>
        </p:nvSpPr>
        <p:spPr>
          <a:xfrm rot="10800000">
            <a:off x="932040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8" name="CustomShape 62"/>
          <p:cNvSpPr/>
          <p:nvPr/>
        </p:nvSpPr>
        <p:spPr>
          <a:xfrm rot="10800000">
            <a:off x="932040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9" name="CustomShape 63"/>
          <p:cNvSpPr/>
          <p:nvPr/>
        </p:nvSpPr>
        <p:spPr>
          <a:xfrm rot="10800000">
            <a:off x="932040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0" name="CustomShape 64"/>
          <p:cNvSpPr/>
          <p:nvPr/>
        </p:nvSpPr>
        <p:spPr>
          <a:xfrm rot="10800000">
            <a:off x="932040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1" name="CustomShape 65"/>
          <p:cNvSpPr/>
          <p:nvPr/>
        </p:nvSpPr>
        <p:spPr>
          <a:xfrm rot="10800000">
            <a:off x="932040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2" name="CustomShape 66"/>
          <p:cNvSpPr/>
          <p:nvPr/>
        </p:nvSpPr>
        <p:spPr>
          <a:xfrm rot="10800000">
            <a:off x="932040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3" name="CustomShape 67"/>
          <p:cNvSpPr/>
          <p:nvPr/>
        </p:nvSpPr>
        <p:spPr>
          <a:xfrm rot="10800000">
            <a:off x="932040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4" name="CustomShape 68"/>
          <p:cNvSpPr/>
          <p:nvPr/>
        </p:nvSpPr>
        <p:spPr>
          <a:xfrm rot="10800000">
            <a:off x="932040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5" name="CustomShape 69"/>
          <p:cNvSpPr/>
          <p:nvPr/>
        </p:nvSpPr>
        <p:spPr>
          <a:xfrm rot="10800000">
            <a:off x="932040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6" name="CustomShape 70"/>
          <p:cNvSpPr/>
          <p:nvPr/>
        </p:nvSpPr>
        <p:spPr>
          <a:xfrm rot="10800000">
            <a:off x="932040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7" name="CustomShape 71"/>
          <p:cNvSpPr/>
          <p:nvPr/>
        </p:nvSpPr>
        <p:spPr>
          <a:xfrm rot="10800000">
            <a:off x="917424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8" name="CustomShape 72"/>
          <p:cNvSpPr/>
          <p:nvPr/>
        </p:nvSpPr>
        <p:spPr>
          <a:xfrm rot="10800000">
            <a:off x="917424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9" name="CustomShape 73"/>
          <p:cNvSpPr/>
          <p:nvPr/>
        </p:nvSpPr>
        <p:spPr>
          <a:xfrm rot="10800000">
            <a:off x="917424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0" name="CustomShape 74"/>
          <p:cNvSpPr/>
          <p:nvPr/>
        </p:nvSpPr>
        <p:spPr>
          <a:xfrm rot="10800000">
            <a:off x="917424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1" name="CustomShape 75"/>
          <p:cNvSpPr/>
          <p:nvPr/>
        </p:nvSpPr>
        <p:spPr>
          <a:xfrm rot="10800000">
            <a:off x="917424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2" name="CustomShape 76"/>
          <p:cNvSpPr/>
          <p:nvPr/>
        </p:nvSpPr>
        <p:spPr>
          <a:xfrm rot="10800000">
            <a:off x="917424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3" name="CustomShape 77"/>
          <p:cNvSpPr/>
          <p:nvPr/>
        </p:nvSpPr>
        <p:spPr>
          <a:xfrm rot="10800000">
            <a:off x="917424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4" name="CustomShape 78"/>
          <p:cNvSpPr/>
          <p:nvPr/>
        </p:nvSpPr>
        <p:spPr>
          <a:xfrm rot="10800000">
            <a:off x="917424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5" name="CustomShape 79"/>
          <p:cNvSpPr/>
          <p:nvPr/>
        </p:nvSpPr>
        <p:spPr>
          <a:xfrm rot="10800000">
            <a:off x="917424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6" name="CustomShape 80"/>
          <p:cNvSpPr/>
          <p:nvPr/>
        </p:nvSpPr>
        <p:spPr>
          <a:xfrm rot="10800000">
            <a:off x="917424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7" name="CustomShape 81"/>
          <p:cNvSpPr/>
          <p:nvPr/>
        </p:nvSpPr>
        <p:spPr>
          <a:xfrm rot="10800000">
            <a:off x="917424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8" name="CustomShape 82"/>
          <p:cNvSpPr/>
          <p:nvPr/>
        </p:nvSpPr>
        <p:spPr>
          <a:xfrm rot="10800000">
            <a:off x="917424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9" name="CustomShape 83"/>
          <p:cNvSpPr/>
          <p:nvPr/>
        </p:nvSpPr>
        <p:spPr>
          <a:xfrm rot="10800000">
            <a:off x="917424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0" name="CustomShape 84"/>
          <p:cNvSpPr/>
          <p:nvPr/>
        </p:nvSpPr>
        <p:spPr>
          <a:xfrm rot="10800000">
            <a:off x="917424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1" name="CustomShape 85"/>
          <p:cNvSpPr/>
          <p:nvPr/>
        </p:nvSpPr>
        <p:spPr>
          <a:xfrm rot="10800000">
            <a:off x="917424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2" name="CustomShape 86"/>
          <p:cNvSpPr/>
          <p:nvPr/>
        </p:nvSpPr>
        <p:spPr>
          <a:xfrm rot="10800000">
            <a:off x="917424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3" name="CustomShape 87"/>
          <p:cNvSpPr/>
          <p:nvPr/>
        </p:nvSpPr>
        <p:spPr>
          <a:xfrm rot="10800000">
            <a:off x="917424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4" name="CustomShape 88"/>
          <p:cNvSpPr/>
          <p:nvPr/>
        </p:nvSpPr>
        <p:spPr>
          <a:xfrm rot="10800000">
            <a:off x="917424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5" name="CustomShape 89"/>
          <p:cNvSpPr/>
          <p:nvPr/>
        </p:nvSpPr>
        <p:spPr>
          <a:xfrm rot="10800000">
            <a:off x="917424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6" name="CustomShape 90"/>
          <p:cNvSpPr/>
          <p:nvPr/>
        </p:nvSpPr>
        <p:spPr>
          <a:xfrm rot="10800000">
            <a:off x="917424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7" name="CustomShape 91"/>
          <p:cNvSpPr/>
          <p:nvPr/>
        </p:nvSpPr>
        <p:spPr>
          <a:xfrm rot="10800000">
            <a:off x="917424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8" name="CustomShape 92"/>
          <p:cNvSpPr/>
          <p:nvPr/>
        </p:nvSpPr>
        <p:spPr>
          <a:xfrm rot="10800000">
            <a:off x="917424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9" name="CustomShape 93"/>
          <p:cNvSpPr/>
          <p:nvPr/>
        </p:nvSpPr>
        <p:spPr>
          <a:xfrm rot="10800000">
            <a:off x="917424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0" name="CustomShape 94"/>
          <p:cNvSpPr/>
          <p:nvPr/>
        </p:nvSpPr>
        <p:spPr>
          <a:xfrm rot="10800000">
            <a:off x="917424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1" name="CustomShape 95"/>
          <p:cNvSpPr/>
          <p:nvPr/>
        </p:nvSpPr>
        <p:spPr>
          <a:xfrm rot="10800000">
            <a:off x="917424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2" name="CustomShape 96"/>
          <p:cNvSpPr/>
          <p:nvPr/>
        </p:nvSpPr>
        <p:spPr>
          <a:xfrm rot="10800000">
            <a:off x="917424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3" name="CustomShape 97"/>
          <p:cNvSpPr/>
          <p:nvPr/>
        </p:nvSpPr>
        <p:spPr>
          <a:xfrm rot="10800000">
            <a:off x="917424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4" name="CustomShape 98"/>
          <p:cNvSpPr/>
          <p:nvPr/>
        </p:nvSpPr>
        <p:spPr>
          <a:xfrm rot="10800000">
            <a:off x="917424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5" name="CustomShape 99"/>
          <p:cNvSpPr/>
          <p:nvPr/>
        </p:nvSpPr>
        <p:spPr>
          <a:xfrm rot="10800000">
            <a:off x="917424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6" name="CustomShape 100"/>
          <p:cNvSpPr/>
          <p:nvPr/>
        </p:nvSpPr>
        <p:spPr>
          <a:xfrm rot="10800000">
            <a:off x="917424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7" name="CustomShape 101"/>
          <p:cNvSpPr/>
          <p:nvPr/>
        </p:nvSpPr>
        <p:spPr>
          <a:xfrm rot="10800000">
            <a:off x="917424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CustomShape 102"/>
          <p:cNvSpPr/>
          <p:nvPr/>
        </p:nvSpPr>
        <p:spPr>
          <a:xfrm rot="10800000">
            <a:off x="902808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CustomShape 103"/>
          <p:cNvSpPr/>
          <p:nvPr/>
        </p:nvSpPr>
        <p:spPr>
          <a:xfrm rot="10800000">
            <a:off x="902808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0" name="CustomShape 104"/>
          <p:cNvSpPr/>
          <p:nvPr/>
        </p:nvSpPr>
        <p:spPr>
          <a:xfrm rot="10800000">
            <a:off x="902808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1" name="CustomShape 105"/>
          <p:cNvSpPr/>
          <p:nvPr/>
        </p:nvSpPr>
        <p:spPr>
          <a:xfrm rot="10800000">
            <a:off x="902808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2" name="CustomShape 106"/>
          <p:cNvSpPr/>
          <p:nvPr/>
        </p:nvSpPr>
        <p:spPr>
          <a:xfrm rot="10800000">
            <a:off x="902808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3" name="CustomShape 107"/>
          <p:cNvSpPr/>
          <p:nvPr/>
        </p:nvSpPr>
        <p:spPr>
          <a:xfrm rot="10800000">
            <a:off x="902808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4" name="CustomShape 108"/>
          <p:cNvSpPr/>
          <p:nvPr/>
        </p:nvSpPr>
        <p:spPr>
          <a:xfrm rot="10800000">
            <a:off x="902808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5" name="CustomShape 109"/>
          <p:cNvSpPr/>
          <p:nvPr/>
        </p:nvSpPr>
        <p:spPr>
          <a:xfrm rot="10800000">
            <a:off x="902808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6" name="CustomShape 110"/>
          <p:cNvSpPr/>
          <p:nvPr/>
        </p:nvSpPr>
        <p:spPr>
          <a:xfrm rot="10800000">
            <a:off x="902808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7" name="CustomShape 111"/>
          <p:cNvSpPr/>
          <p:nvPr/>
        </p:nvSpPr>
        <p:spPr>
          <a:xfrm rot="10800000">
            <a:off x="902808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8" name="CustomShape 112"/>
          <p:cNvSpPr/>
          <p:nvPr/>
        </p:nvSpPr>
        <p:spPr>
          <a:xfrm rot="10800000">
            <a:off x="902808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9" name="CustomShape 113"/>
          <p:cNvSpPr/>
          <p:nvPr/>
        </p:nvSpPr>
        <p:spPr>
          <a:xfrm rot="10800000">
            <a:off x="888192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0" name="CustomShape 114"/>
          <p:cNvSpPr/>
          <p:nvPr/>
        </p:nvSpPr>
        <p:spPr>
          <a:xfrm rot="10800000">
            <a:off x="888192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1" name="CustomShape 115"/>
          <p:cNvSpPr/>
          <p:nvPr/>
        </p:nvSpPr>
        <p:spPr>
          <a:xfrm rot="10800000">
            <a:off x="888192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2" name="CustomShape 116"/>
          <p:cNvSpPr/>
          <p:nvPr/>
        </p:nvSpPr>
        <p:spPr>
          <a:xfrm rot="10800000">
            <a:off x="873576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3" name="CustomShape 117"/>
          <p:cNvSpPr/>
          <p:nvPr/>
        </p:nvSpPr>
        <p:spPr>
          <a:xfrm rot="10800000">
            <a:off x="858960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4" name="CustomShape 118"/>
          <p:cNvSpPr/>
          <p:nvPr/>
        </p:nvSpPr>
        <p:spPr>
          <a:xfrm rot="10800000">
            <a:off x="858960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5" name="CustomShape 119"/>
          <p:cNvSpPr/>
          <p:nvPr/>
        </p:nvSpPr>
        <p:spPr>
          <a:xfrm rot="10800000">
            <a:off x="829728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6" name="CustomShape 120"/>
          <p:cNvSpPr/>
          <p:nvPr/>
        </p:nvSpPr>
        <p:spPr>
          <a:xfrm rot="10800000">
            <a:off x="902808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7" name="CustomShape 121"/>
          <p:cNvSpPr/>
          <p:nvPr/>
        </p:nvSpPr>
        <p:spPr>
          <a:xfrm rot="10800000">
            <a:off x="902808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8" name="CustomShape 122"/>
          <p:cNvSpPr/>
          <p:nvPr/>
        </p:nvSpPr>
        <p:spPr>
          <a:xfrm rot="10800000">
            <a:off x="902808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9" name="CustomShape 123"/>
          <p:cNvSpPr/>
          <p:nvPr/>
        </p:nvSpPr>
        <p:spPr>
          <a:xfrm rot="10800000">
            <a:off x="902808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0" name="CustomShape 124"/>
          <p:cNvSpPr/>
          <p:nvPr/>
        </p:nvSpPr>
        <p:spPr>
          <a:xfrm rot="10800000">
            <a:off x="902808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1" name="CustomShape 125"/>
          <p:cNvSpPr/>
          <p:nvPr/>
        </p:nvSpPr>
        <p:spPr>
          <a:xfrm rot="10800000">
            <a:off x="902808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CustomShape 126"/>
          <p:cNvSpPr/>
          <p:nvPr/>
        </p:nvSpPr>
        <p:spPr>
          <a:xfrm rot="10800000">
            <a:off x="902808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CustomShape 127"/>
          <p:cNvSpPr/>
          <p:nvPr/>
        </p:nvSpPr>
        <p:spPr>
          <a:xfrm rot="10800000">
            <a:off x="888192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4" name="CustomShape 128"/>
          <p:cNvSpPr/>
          <p:nvPr/>
        </p:nvSpPr>
        <p:spPr>
          <a:xfrm rot="10800000">
            <a:off x="888192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5" name="CustomShape 129"/>
          <p:cNvSpPr/>
          <p:nvPr/>
        </p:nvSpPr>
        <p:spPr>
          <a:xfrm rot="10800000">
            <a:off x="888192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6" name="CustomShape 130"/>
          <p:cNvSpPr/>
          <p:nvPr/>
        </p:nvSpPr>
        <p:spPr>
          <a:xfrm rot="10800000">
            <a:off x="888192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7" name="CustomShape 131"/>
          <p:cNvSpPr/>
          <p:nvPr/>
        </p:nvSpPr>
        <p:spPr>
          <a:xfrm rot="10800000">
            <a:off x="888192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8" name="CustomShape 132"/>
          <p:cNvSpPr/>
          <p:nvPr/>
        </p:nvSpPr>
        <p:spPr>
          <a:xfrm rot="10800000">
            <a:off x="888192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9" name="CustomShape 133"/>
          <p:cNvSpPr/>
          <p:nvPr/>
        </p:nvSpPr>
        <p:spPr>
          <a:xfrm rot="10800000">
            <a:off x="888192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0" name="CustomShape 134"/>
          <p:cNvSpPr/>
          <p:nvPr/>
        </p:nvSpPr>
        <p:spPr>
          <a:xfrm rot="10800000">
            <a:off x="888192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1" name="CustomShape 135"/>
          <p:cNvSpPr/>
          <p:nvPr/>
        </p:nvSpPr>
        <p:spPr>
          <a:xfrm rot="10800000">
            <a:off x="888192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2" name="CustomShape 136"/>
          <p:cNvSpPr/>
          <p:nvPr/>
        </p:nvSpPr>
        <p:spPr>
          <a:xfrm rot="10800000">
            <a:off x="888192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3" name="CustomShape 137"/>
          <p:cNvSpPr/>
          <p:nvPr/>
        </p:nvSpPr>
        <p:spPr>
          <a:xfrm rot="10800000">
            <a:off x="888192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4" name="CustomShape 138"/>
          <p:cNvSpPr/>
          <p:nvPr/>
        </p:nvSpPr>
        <p:spPr>
          <a:xfrm rot="10800000">
            <a:off x="888192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5" name="CustomShape 139"/>
          <p:cNvSpPr/>
          <p:nvPr/>
        </p:nvSpPr>
        <p:spPr>
          <a:xfrm rot="10800000">
            <a:off x="888192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6" name="CustomShape 140"/>
          <p:cNvSpPr/>
          <p:nvPr/>
        </p:nvSpPr>
        <p:spPr>
          <a:xfrm rot="10800000">
            <a:off x="888192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7" name="CustomShape 141"/>
          <p:cNvSpPr/>
          <p:nvPr/>
        </p:nvSpPr>
        <p:spPr>
          <a:xfrm rot="10800000">
            <a:off x="888192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8" name="CustomShape 142"/>
          <p:cNvSpPr/>
          <p:nvPr/>
        </p:nvSpPr>
        <p:spPr>
          <a:xfrm rot="10800000">
            <a:off x="888192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9" name="CustomShape 143"/>
          <p:cNvSpPr/>
          <p:nvPr/>
        </p:nvSpPr>
        <p:spPr>
          <a:xfrm rot="10800000">
            <a:off x="888192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0" name="CustomShape 144"/>
          <p:cNvSpPr/>
          <p:nvPr/>
        </p:nvSpPr>
        <p:spPr>
          <a:xfrm rot="10800000">
            <a:off x="888192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CustomShape 145"/>
          <p:cNvSpPr/>
          <p:nvPr/>
        </p:nvSpPr>
        <p:spPr>
          <a:xfrm rot="10800000">
            <a:off x="888192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2" name="CustomShape 146"/>
          <p:cNvSpPr/>
          <p:nvPr/>
        </p:nvSpPr>
        <p:spPr>
          <a:xfrm rot="10800000">
            <a:off x="873576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3" name="CustomShape 147"/>
          <p:cNvSpPr/>
          <p:nvPr/>
        </p:nvSpPr>
        <p:spPr>
          <a:xfrm rot="10800000">
            <a:off x="873576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4" name="CustomShape 148"/>
          <p:cNvSpPr/>
          <p:nvPr/>
        </p:nvSpPr>
        <p:spPr>
          <a:xfrm rot="10800000">
            <a:off x="873576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5" name="CustomShape 149"/>
          <p:cNvSpPr/>
          <p:nvPr/>
        </p:nvSpPr>
        <p:spPr>
          <a:xfrm rot="10800000">
            <a:off x="873576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6" name="CustomShape 150"/>
          <p:cNvSpPr/>
          <p:nvPr/>
        </p:nvSpPr>
        <p:spPr>
          <a:xfrm rot="10800000">
            <a:off x="873576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7" name="CustomShape 151"/>
          <p:cNvSpPr/>
          <p:nvPr/>
        </p:nvSpPr>
        <p:spPr>
          <a:xfrm rot="10800000">
            <a:off x="873576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8" name="CustomShape 152"/>
          <p:cNvSpPr/>
          <p:nvPr/>
        </p:nvSpPr>
        <p:spPr>
          <a:xfrm rot="10800000">
            <a:off x="873576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9" name="CustomShape 153"/>
          <p:cNvSpPr/>
          <p:nvPr/>
        </p:nvSpPr>
        <p:spPr>
          <a:xfrm rot="10800000">
            <a:off x="873576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0" name="CustomShape 154"/>
          <p:cNvSpPr/>
          <p:nvPr/>
        </p:nvSpPr>
        <p:spPr>
          <a:xfrm rot="10800000">
            <a:off x="873576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1" name="CustomShape 155"/>
          <p:cNvSpPr/>
          <p:nvPr/>
        </p:nvSpPr>
        <p:spPr>
          <a:xfrm rot="10800000">
            <a:off x="873576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2" name="CustomShape 156"/>
          <p:cNvSpPr/>
          <p:nvPr/>
        </p:nvSpPr>
        <p:spPr>
          <a:xfrm rot="10800000">
            <a:off x="873576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3" name="CustomShape 157"/>
          <p:cNvSpPr/>
          <p:nvPr/>
        </p:nvSpPr>
        <p:spPr>
          <a:xfrm rot="10800000">
            <a:off x="873576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4" name="CustomShape 158"/>
          <p:cNvSpPr/>
          <p:nvPr/>
        </p:nvSpPr>
        <p:spPr>
          <a:xfrm rot="10800000">
            <a:off x="873576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5" name="CustomShape 159"/>
          <p:cNvSpPr/>
          <p:nvPr/>
        </p:nvSpPr>
        <p:spPr>
          <a:xfrm rot="10800000">
            <a:off x="873576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CustomShape 160"/>
          <p:cNvSpPr/>
          <p:nvPr/>
        </p:nvSpPr>
        <p:spPr>
          <a:xfrm rot="10800000">
            <a:off x="873576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7" name="CustomShape 161"/>
          <p:cNvSpPr/>
          <p:nvPr/>
        </p:nvSpPr>
        <p:spPr>
          <a:xfrm rot="10800000">
            <a:off x="873576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8" name="CustomShape 162"/>
          <p:cNvSpPr/>
          <p:nvPr/>
        </p:nvSpPr>
        <p:spPr>
          <a:xfrm rot="10800000">
            <a:off x="873576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9" name="CustomShape 163"/>
          <p:cNvSpPr/>
          <p:nvPr/>
        </p:nvSpPr>
        <p:spPr>
          <a:xfrm rot="10800000">
            <a:off x="873576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0" name="CustomShape 164"/>
          <p:cNvSpPr/>
          <p:nvPr/>
        </p:nvSpPr>
        <p:spPr>
          <a:xfrm rot="10800000">
            <a:off x="873576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1" name="CustomShape 165"/>
          <p:cNvSpPr/>
          <p:nvPr/>
        </p:nvSpPr>
        <p:spPr>
          <a:xfrm rot="10800000">
            <a:off x="873576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2" name="CustomShape 166"/>
          <p:cNvSpPr/>
          <p:nvPr/>
        </p:nvSpPr>
        <p:spPr>
          <a:xfrm rot="10800000">
            <a:off x="873576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3" name="CustomShape 167"/>
          <p:cNvSpPr/>
          <p:nvPr/>
        </p:nvSpPr>
        <p:spPr>
          <a:xfrm rot="10800000">
            <a:off x="873576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4" name="CustomShape 168"/>
          <p:cNvSpPr/>
          <p:nvPr/>
        </p:nvSpPr>
        <p:spPr>
          <a:xfrm rot="10800000">
            <a:off x="873576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CustomShape 169"/>
          <p:cNvSpPr/>
          <p:nvPr/>
        </p:nvSpPr>
        <p:spPr>
          <a:xfrm rot="10800000">
            <a:off x="873576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6" name="CustomShape 170"/>
          <p:cNvSpPr/>
          <p:nvPr/>
        </p:nvSpPr>
        <p:spPr>
          <a:xfrm rot="10800000">
            <a:off x="873576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7" name="CustomShape 171"/>
          <p:cNvSpPr/>
          <p:nvPr/>
        </p:nvSpPr>
        <p:spPr>
          <a:xfrm rot="10800000">
            <a:off x="873576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8" name="CustomShape 172"/>
          <p:cNvSpPr/>
          <p:nvPr/>
        </p:nvSpPr>
        <p:spPr>
          <a:xfrm rot="10800000">
            <a:off x="858960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9" name="CustomShape 173"/>
          <p:cNvSpPr/>
          <p:nvPr/>
        </p:nvSpPr>
        <p:spPr>
          <a:xfrm rot="10800000">
            <a:off x="858960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0" name="CustomShape 174"/>
          <p:cNvSpPr/>
          <p:nvPr/>
        </p:nvSpPr>
        <p:spPr>
          <a:xfrm rot="10800000">
            <a:off x="858960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1" name="CustomShape 175"/>
          <p:cNvSpPr/>
          <p:nvPr/>
        </p:nvSpPr>
        <p:spPr>
          <a:xfrm rot="10800000">
            <a:off x="858960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CustomShape 176"/>
          <p:cNvSpPr/>
          <p:nvPr/>
        </p:nvSpPr>
        <p:spPr>
          <a:xfrm rot="10800000">
            <a:off x="858960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3" name="CustomShape 177"/>
          <p:cNvSpPr/>
          <p:nvPr/>
        </p:nvSpPr>
        <p:spPr>
          <a:xfrm rot="10800000">
            <a:off x="858960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4" name="CustomShape 178"/>
          <p:cNvSpPr/>
          <p:nvPr/>
        </p:nvSpPr>
        <p:spPr>
          <a:xfrm rot="10800000">
            <a:off x="858960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5" name="CustomShape 179"/>
          <p:cNvSpPr/>
          <p:nvPr/>
        </p:nvSpPr>
        <p:spPr>
          <a:xfrm rot="10800000">
            <a:off x="858960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6" name="CustomShape 180"/>
          <p:cNvSpPr/>
          <p:nvPr/>
        </p:nvSpPr>
        <p:spPr>
          <a:xfrm rot="10800000">
            <a:off x="858960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7" name="CustomShape 181"/>
          <p:cNvSpPr/>
          <p:nvPr/>
        </p:nvSpPr>
        <p:spPr>
          <a:xfrm rot="10800000">
            <a:off x="858960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8" name="CustomShape 182"/>
          <p:cNvSpPr/>
          <p:nvPr/>
        </p:nvSpPr>
        <p:spPr>
          <a:xfrm rot="10800000">
            <a:off x="858960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9" name="CustomShape 183"/>
          <p:cNvSpPr/>
          <p:nvPr/>
        </p:nvSpPr>
        <p:spPr>
          <a:xfrm rot="10800000">
            <a:off x="858960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CustomShape 184"/>
          <p:cNvSpPr/>
          <p:nvPr/>
        </p:nvSpPr>
        <p:spPr>
          <a:xfrm rot="10800000">
            <a:off x="858960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CustomShape 185"/>
          <p:cNvSpPr/>
          <p:nvPr/>
        </p:nvSpPr>
        <p:spPr>
          <a:xfrm rot="10800000">
            <a:off x="858960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CustomShape 186"/>
          <p:cNvSpPr/>
          <p:nvPr/>
        </p:nvSpPr>
        <p:spPr>
          <a:xfrm rot="10800000">
            <a:off x="858960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3" name="CustomShape 187"/>
          <p:cNvSpPr/>
          <p:nvPr/>
        </p:nvSpPr>
        <p:spPr>
          <a:xfrm rot="10800000">
            <a:off x="858960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4" name="CustomShape 188"/>
          <p:cNvSpPr/>
          <p:nvPr/>
        </p:nvSpPr>
        <p:spPr>
          <a:xfrm rot="10800000">
            <a:off x="858960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5" name="CustomShape 189"/>
          <p:cNvSpPr/>
          <p:nvPr/>
        </p:nvSpPr>
        <p:spPr>
          <a:xfrm rot="10800000">
            <a:off x="858960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6" name="CustomShape 190"/>
          <p:cNvSpPr/>
          <p:nvPr/>
        </p:nvSpPr>
        <p:spPr>
          <a:xfrm rot="10800000">
            <a:off x="858960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7" name="CustomShape 191"/>
          <p:cNvSpPr/>
          <p:nvPr/>
        </p:nvSpPr>
        <p:spPr>
          <a:xfrm rot="10800000">
            <a:off x="858960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8" name="CustomShape 192"/>
          <p:cNvSpPr/>
          <p:nvPr/>
        </p:nvSpPr>
        <p:spPr>
          <a:xfrm rot="10800000">
            <a:off x="844344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9" name="CustomShape 193"/>
          <p:cNvSpPr/>
          <p:nvPr/>
        </p:nvSpPr>
        <p:spPr>
          <a:xfrm rot="10800000">
            <a:off x="844344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0" name="CustomShape 194"/>
          <p:cNvSpPr/>
          <p:nvPr/>
        </p:nvSpPr>
        <p:spPr>
          <a:xfrm rot="10800000">
            <a:off x="844344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1" name="CustomShape 195"/>
          <p:cNvSpPr/>
          <p:nvPr/>
        </p:nvSpPr>
        <p:spPr>
          <a:xfrm rot="10800000">
            <a:off x="844344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2" name="CustomShape 196"/>
          <p:cNvSpPr/>
          <p:nvPr/>
        </p:nvSpPr>
        <p:spPr>
          <a:xfrm rot="10800000">
            <a:off x="844344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3" name="CustomShape 197"/>
          <p:cNvSpPr/>
          <p:nvPr/>
        </p:nvSpPr>
        <p:spPr>
          <a:xfrm rot="10800000">
            <a:off x="844344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4" name="CustomShape 198"/>
          <p:cNvSpPr/>
          <p:nvPr/>
        </p:nvSpPr>
        <p:spPr>
          <a:xfrm rot="10800000">
            <a:off x="844344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5" name="CustomShape 199"/>
          <p:cNvSpPr/>
          <p:nvPr/>
        </p:nvSpPr>
        <p:spPr>
          <a:xfrm rot="10800000">
            <a:off x="844344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6" name="CustomShape 200"/>
          <p:cNvSpPr/>
          <p:nvPr/>
        </p:nvSpPr>
        <p:spPr>
          <a:xfrm rot="10800000">
            <a:off x="844344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7" name="CustomShape 201"/>
          <p:cNvSpPr/>
          <p:nvPr/>
        </p:nvSpPr>
        <p:spPr>
          <a:xfrm rot="10800000">
            <a:off x="844344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8" name="CustomShape 202"/>
          <p:cNvSpPr/>
          <p:nvPr/>
        </p:nvSpPr>
        <p:spPr>
          <a:xfrm rot="10800000">
            <a:off x="844344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9" name="CustomShape 203"/>
          <p:cNvSpPr/>
          <p:nvPr/>
        </p:nvSpPr>
        <p:spPr>
          <a:xfrm rot="10800000">
            <a:off x="844344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0" name="CustomShape 204"/>
          <p:cNvSpPr/>
          <p:nvPr/>
        </p:nvSpPr>
        <p:spPr>
          <a:xfrm rot="10800000">
            <a:off x="844344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CustomShape 205"/>
          <p:cNvSpPr/>
          <p:nvPr/>
        </p:nvSpPr>
        <p:spPr>
          <a:xfrm rot="10800000">
            <a:off x="844344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2" name="CustomShape 206"/>
          <p:cNvSpPr/>
          <p:nvPr/>
        </p:nvSpPr>
        <p:spPr>
          <a:xfrm rot="10800000">
            <a:off x="844344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3" name="CustomShape 207"/>
          <p:cNvSpPr/>
          <p:nvPr/>
        </p:nvSpPr>
        <p:spPr>
          <a:xfrm rot="10800000">
            <a:off x="844344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4" name="CustomShape 208"/>
          <p:cNvSpPr/>
          <p:nvPr/>
        </p:nvSpPr>
        <p:spPr>
          <a:xfrm rot="10800000">
            <a:off x="844344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5" name="CustomShape 209"/>
          <p:cNvSpPr/>
          <p:nvPr/>
        </p:nvSpPr>
        <p:spPr>
          <a:xfrm rot="10800000">
            <a:off x="844344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6" name="CustomShape 210"/>
          <p:cNvSpPr/>
          <p:nvPr/>
        </p:nvSpPr>
        <p:spPr>
          <a:xfrm rot="10800000">
            <a:off x="829728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7" name="CustomShape 211"/>
          <p:cNvSpPr/>
          <p:nvPr/>
        </p:nvSpPr>
        <p:spPr>
          <a:xfrm rot="10800000">
            <a:off x="829728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8" name="CustomShape 212"/>
          <p:cNvSpPr/>
          <p:nvPr/>
        </p:nvSpPr>
        <p:spPr>
          <a:xfrm rot="10800000">
            <a:off x="829728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9" name="CustomShape 213"/>
          <p:cNvSpPr/>
          <p:nvPr/>
        </p:nvSpPr>
        <p:spPr>
          <a:xfrm rot="10800000">
            <a:off x="829728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0" name="CustomShape 214"/>
          <p:cNvSpPr/>
          <p:nvPr/>
        </p:nvSpPr>
        <p:spPr>
          <a:xfrm rot="10800000">
            <a:off x="829728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1" name="CustomShape 215"/>
          <p:cNvSpPr/>
          <p:nvPr/>
        </p:nvSpPr>
        <p:spPr>
          <a:xfrm rot="10800000">
            <a:off x="829728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2" name="CustomShape 216"/>
          <p:cNvSpPr/>
          <p:nvPr/>
        </p:nvSpPr>
        <p:spPr>
          <a:xfrm rot="10800000">
            <a:off x="829728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3" name="CustomShape 217"/>
          <p:cNvSpPr/>
          <p:nvPr/>
        </p:nvSpPr>
        <p:spPr>
          <a:xfrm rot="10800000">
            <a:off x="829728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4" name="CustomShape 218"/>
          <p:cNvSpPr/>
          <p:nvPr/>
        </p:nvSpPr>
        <p:spPr>
          <a:xfrm rot="10800000">
            <a:off x="815148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5" name="CustomShape 219"/>
          <p:cNvSpPr/>
          <p:nvPr/>
        </p:nvSpPr>
        <p:spPr>
          <a:xfrm rot="10800000">
            <a:off x="815148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6" name="CustomShape 220"/>
          <p:cNvSpPr/>
          <p:nvPr/>
        </p:nvSpPr>
        <p:spPr>
          <a:xfrm rot="10800000">
            <a:off x="815148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7" name="CustomShape 221"/>
          <p:cNvSpPr/>
          <p:nvPr/>
        </p:nvSpPr>
        <p:spPr>
          <a:xfrm rot="10800000">
            <a:off x="917424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8" name="CustomShape 222"/>
          <p:cNvSpPr/>
          <p:nvPr/>
        </p:nvSpPr>
        <p:spPr>
          <a:xfrm rot="10800000">
            <a:off x="917424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9" name="CustomShape 223"/>
          <p:cNvSpPr/>
          <p:nvPr/>
        </p:nvSpPr>
        <p:spPr>
          <a:xfrm rot="10800000">
            <a:off x="917424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0" name="CustomShape 224"/>
          <p:cNvSpPr/>
          <p:nvPr/>
        </p:nvSpPr>
        <p:spPr>
          <a:xfrm rot="10800000">
            <a:off x="917424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1" name="CustomShape 225"/>
          <p:cNvSpPr/>
          <p:nvPr/>
        </p:nvSpPr>
        <p:spPr>
          <a:xfrm rot="10800000">
            <a:off x="902808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2" name="CustomShape 226"/>
          <p:cNvSpPr/>
          <p:nvPr/>
        </p:nvSpPr>
        <p:spPr>
          <a:xfrm rot="10800000">
            <a:off x="902808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3" name="CustomShape 227"/>
          <p:cNvSpPr/>
          <p:nvPr/>
        </p:nvSpPr>
        <p:spPr>
          <a:xfrm rot="10800000">
            <a:off x="902808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4" name="CustomShape 228"/>
          <p:cNvSpPr/>
          <p:nvPr/>
        </p:nvSpPr>
        <p:spPr>
          <a:xfrm rot="10800000">
            <a:off x="902808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5" name="CustomShape 229"/>
          <p:cNvSpPr/>
          <p:nvPr/>
        </p:nvSpPr>
        <p:spPr>
          <a:xfrm rot="10800000">
            <a:off x="902808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6" name="CustomShape 230"/>
          <p:cNvSpPr/>
          <p:nvPr/>
        </p:nvSpPr>
        <p:spPr>
          <a:xfrm rot="10800000">
            <a:off x="902808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7" name="CustomShape 231"/>
          <p:cNvSpPr/>
          <p:nvPr/>
        </p:nvSpPr>
        <p:spPr>
          <a:xfrm rot="10800000">
            <a:off x="902808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8" name="CustomShape 232"/>
          <p:cNvSpPr/>
          <p:nvPr/>
        </p:nvSpPr>
        <p:spPr>
          <a:xfrm rot="10800000">
            <a:off x="902808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9" name="CustomShape 233"/>
          <p:cNvSpPr/>
          <p:nvPr/>
        </p:nvSpPr>
        <p:spPr>
          <a:xfrm rot="10800000">
            <a:off x="902808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0" name="CustomShape 234"/>
          <p:cNvSpPr/>
          <p:nvPr/>
        </p:nvSpPr>
        <p:spPr>
          <a:xfrm rot="10800000">
            <a:off x="902808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1" name="CustomShape 235"/>
          <p:cNvSpPr/>
          <p:nvPr/>
        </p:nvSpPr>
        <p:spPr>
          <a:xfrm rot="10800000">
            <a:off x="902808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2" name="CustomShape 236"/>
          <p:cNvSpPr/>
          <p:nvPr/>
        </p:nvSpPr>
        <p:spPr>
          <a:xfrm rot="10800000">
            <a:off x="902808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3" name="CustomShape 237"/>
          <p:cNvSpPr/>
          <p:nvPr/>
        </p:nvSpPr>
        <p:spPr>
          <a:xfrm rot="10800000">
            <a:off x="902808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4" name="CustomShape 238"/>
          <p:cNvSpPr/>
          <p:nvPr/>
        </p:nvSpPr>
        <p:spPr>
          <a:xfrm rot="10800000">
            <a:off x="902808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5" name="CustomShape 239"/>
          <p:cNvSpPr/>
          <p:nvPr/>
        </p:nvSpPr>
        <p:spPr>
          <a:xfrm rot="10800000">
            <a:off x="902808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6" name="CustomShape 240"/>
          <p:cNvSpPr/>
          <p:nvPr/>
        </p:nvSpPr>
        <p:spPr>
          <a:xfrm rot="10800000">
            <a:off x="902808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7" name="CustomShape 241"/>
          <p:cNvSpPr/>
          <p:nvPr/>
        </p:nvSpPr>
        <p:spPr>
          <a:xfrm rot="10800000">
            <a:off x="902808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8" name="CustomShape 242"/>
          <p:cNvSpPr/>
          <p:nvPr/>
        </p:nvSpPr>
        <p:spPr>
          <a:xfrm rot="10800000">
            <a:off x="888192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9" name="CustomShape 243"/>
          <p:cNvSpPr/>
          <p:nvPr/>
        </p:nvSpPr>
        <p:spPr>
          <a:xfrm rot="10800000">
            <a:off x="888192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0" name="CustomShape 244"/>
          <p:cNvSpPr/>
          <p:nvPr/>
        </p:nvSpPr>
        <p:spPr>
          <a:xfrm rot="10800000">
            <a:off x="888192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1" name="CustomShape 245"/>
          <p:cNvSpPr/>
          <p:nvPr/>
        </p:nvSpPr>
        <p:spPr>
          <a:xfrm rot="10800000">
            <a:off x="888192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2" name="CustomShape 246"/>
          <p:cNvSpPr/>
          <p:nvPr/>
        </p:nvSpPr>
        <p:spPr>
          <a:xfrm rot="10800000">
            <a:off x="888192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3" name="CustomShape 247"/>
          <p:cNvSpPr/>
          <p:nvPr/>
        </p:nvSpPr>
        <p:spPr>
          <a:xfrm rot="10800000">
            <a:off x="888192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4" name="CustomShape 248"/>
          <p:cNvSpPr/>
          <p:nvPr/>
        </p:nvSpPr>
        <p:spPr>
          <a:xfrm rot="10800000">
            <a:off x="888192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5" name="CustomShape 249"/>
          <p:cNvSpPr/>
          <p:nvPr/>
        </p:nvSpPr>
        <p:spPr>
          <a:xfrm rot="10800000">
            <a:off x="888192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6" name="CustomShape 250"/>
          <p:cNvSpPr/>
          <p:nvPr/>
        </p:nvSpPr>
        <p:spPr>
          <a:xfrm rot="10800000">
            <a:off x="888192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7" name="CustomShape 251"/>
          <p:cNvSpPr/>
          <p:nvPr/>
        </p:nvSpPr>
        <p:spPr>
          <a:xfrm rot="10800000">
            <a:off x="888192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8" name="CustomShape 252"/>
          <p:cNvSpPr/>
          <p:nvPr/>
        </p:nvSpPr>
        <p:spPr>
          <a:xfrm rot="10800000">
            <a:off x="888192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9" name="CustomShape 253"/>
          <p:cNvSpPr/>
          <p:nvPr/>
        </p:nvSpPr>
        <p:spPr>
          <a:xfrm rot="10800000">
            <a:off x="888192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0" name="CustomShape 254"/>
          <p:cNvSpPr/>
          <p:nvPr/>
        </p:nvSpPr>
        <p:spPr>
          <a:xfrm rot="10800000">
            <a:off x="888192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1" name="CustomShape 255"/>
          <p:cNvSpPr/>
          <p:nvPr/>
        </p:nvSpPr>
        <p:spPr>
          <a:xfrm rot="10800000">
            <a:off x="873576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2" name="CustomShape 256"/>
          <p:cNvSpPr/>
          <p:nvPr/>
        </p:nvSpPr>
        <p:spPr>
          <a:xfrm rot="10800000">
            <a:off x="873576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3" name="CustomShape 257"/>
          <p:cNvSpPr/>
          <p:nvPr/>
        </p:nvSpPr>
        <p:spPr>
          <a:xfrm rot="10800000">
            <a:off x="873576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4" name="CustomShape 258"/>
          <p:cNvSpPr/>
          <p:nvPr/>
        </p:nvSpPr>
        <p:spPr>
          <a:xfrm rot="10800000">
            <a:off x="873576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5" name="CustomShape 259"/>
          <p:cNvSpPr/>
          <p:nvPr/>
        </p:nvSpPr>
        <p:spPr>
          <a:xfrm rot="10800000">
            <a:off x="873576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6" name="CustomShape 260"/>
          <p:cNvSpPr/>
          <p:nvPr/>
        </p:nvSpPr>
        <p:spPr>
          <a:xfrm rot="10800000">
            <a:off x="873576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7" name="CustomShape 261"/>
          <p:cNvSpPr/>
          <p:nvPr/>
        </p:nvSpPr>
        <p:spPr>
          <a:xfrm rot="10800000">
            <a:off x="873576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8" name="CustomShape 262"/>
          <p:cNvSpPr/>
          <p:nvPr/>
        </p:nvSpPr>
        <p:spPr>
          <a:xfrm rot="10800000">
            <a:off x="873576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9" name="CustomShape 263"/>
          <p:cNvSpPr/>
          <p:nvPr/>
        </p:nvSpPr>
        <p:spPr>
          <a:xfrm rot="10800000">
            <a:off x="858960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0" name="CustomShape 264"/>
          <p:cNvSpPr/>
          <p:nvPr/>
        </p:nvSpPr>
        <p:spPr>
          <a:xfrm rot="10800000">
            <a:off x="858960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1" name="CustomShape 265"/>
          <p:cNvSpPr/>
          <p:nvPr/>
        </p:nvSpPr>
        <p:spPr>
          <a:xfrm rot="10800000">
            <a:off x="858960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2" name="CustomShape 266"/>
          <p:cNvSpPr/>
          <p:nvPr/>
        </p:nvSpPr>
        <p:spPr>
          <a:xfrm rot="10800000">
            <a:off x="858960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3" name="CustomShape 267"/>
          <p:cNvSpPr/>
          <p:nvPr/>
        </p:nvSpPr>
        <p:spPr>
          <a:xfrm rot="10800000">
            <a:off x="858960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4" name="CustomShape 268"/>
          <p:cNvSpPr/>
          <p:nvPr/>
        </p:nvSpPr>
        <p:spPr>
          <a:xfrm rot="10800000">
            <a:off x="844344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5" name="CustomShape 269"/>
          <p:cNvSpPr/>
          <p:nvPr/>
        </p:nvSpPr>
        <p:spPr>
          <a:xfrm rot="10800000">
            <a:off x="844344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6" name="CustomShape 270"/>
          <p:cNvSpPr/>
          <p:nvPr/>
        </p:nvSpPr>
        <p:spPr>
          <a:xfrm rot="10800000">
            <a:off x="815148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7" name="PlaceHolder 27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8" name="PlaceHolder 27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819" name="PlaceHolder 27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CustomShape 1"/>
          <p:cNvSpPr/>
          <p:nvPr/>
        </p:nvSpPr>
        <p:spPr>
          <a:xfrm rot="10800000">
            <a:off x="946656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5" name="CustomShape 2"/>
          <p:cNvSpPr/>
          <p:nvPr/>
        </p:nvSpPr>
        <p:spPr>
          <a:xfrm rot="10800000">
            <a:off x="946656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6" name="CustomShape 3"/>
          <p:cNvSpPr/>
          <p:nvPr/>
        </p:nvSpPr>
        <p:spPr>
          <a:xfrm rot="10800000">
            <a:off x="946656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7" name="CustomShape 4"/>
          <p:cNvSpPr/>
          <p:nvPr/>
        </p:nvSpPr>
        <p:spPr>
          <a:xfrm rot="10800000">
            <a:off x="946656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8" name="CustomShape 5"/>
          <p:cNvSpPr/>
          <p:nvPr/>
        </p:nvSpPr>
        <p:spPr>
          <a:xfrm rot="10800000">
            <a:off x="946656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9" name="CustomShape 6"/>
          <p:cNvSpPr/>
          <p:nvPr/>
        </p:nvSpPr>
        <p:spPr>
          <a:xfrm rot="10800000">
            <a:off x="946656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0" name="CustomShape 7"/>
          <p:cNvSpPr/>
          <p:nvPr/>
        </p:nvSpPr>
        <p:spPr>
          <a:xfrm rot="10800000">
            <a:off x="946656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1" name="CustomShape 8"/>
          <p:cNvSpPr/>
          <p:nvPr/>
        </p:nvSpPr>
        <p:spPr>
          <a:xfrm rot="10800000">
            <a:off x="946656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2" name="CustomShape 9"/>
          <p:cNvSpPr/>
          <p:nvPr/>
        </p:nvSpPr>
        <p:spPr>
          <a:xfrm rot="10800000">
            <a:off x="946656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3" name="CustomShape 10"/>
          <p:cNvSpPr/>
          <p:nvPr/>
        </p:nvSpPr>
        <p:spPr>
          <a:xfrm rot="10800000">
            <a:off x="946656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4" name="CustomShape 11"/>
          <p:cNvSpPr/>
          <p:nvPr/>
        </p:nvSpPr>
        <p:spPr>
          <a:xfrm rot="10800000">
            <a:off x="946656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5" name="CustomShape 12"/>
          <p:cNvSpPr/>
          <p:nvPr/>
        </p:nvSpPr>
        <p:spPr>
          <a:xfrm rot="10800000">
            <a:off x="946656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6" name="CustomShape 13"/>
          <p:cNvSpPr/>
          <p:nvPr/>
        </p:nvSpPr>
        <p:spPr>
          <a:xfrm rot="10800000">
            <a:off x="946656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7" name="CustomShape 14"/>
          <p:cNvSpPr/>
          <p:nvPr/>
        </p:nvSpPr>
        <p:spPr>
          <a:xfrm rot="10800000">
            <a:off x="946656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8" name="CustomShape 15"/>
          <p:cNvSpPr/>
          <p:nvPr/>
        </p:nvSpPr>
        <p:spPr>
          <a:xfrm rot="10800000">
            <a:off x="946656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9" name="CustomShape 16"/>
          <p:cNvSpPr/>
          <p:nvPr/>
        </p:nvSpPr>
        <p:spPr>
          <a:xfrm rot="10800000">
            <a:off x="946656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0" name="CustomShape 17"/>
          <p:cNvSpPr/>
          <p:nvPr/>
        </p:nvSpPr>
        <p:spPr>
          <a:xfrm rot="10800000">
            <a:off x="946656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1" name="CustomShape 18"/>
          <p:cNvSpPr/>
          <p:nvPr/>
        </p:nvSpPr>
        <p:spPr>
          <a:xfrm rot="10800000">
            <a:off x="946656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2" name="CustomShape 19"/>
          <p:cNvSpPr/>
          <p:nvPr/>
        </p:nvSpPr>
        <p:spPr>
          <a:xfrm rot="10800000">
            <a:off x="946656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3" name="CustomShape 20"/>
          <p:cNvSpPr/>
          <p:nvPr/>
        </p:nvSpPr>
        <p:spPr>
          <a:xfrm rot="10800000">
            <a:off x="946656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4" name="CustomShape 21"/>
          <p:cNvSpPr/>
          <p:nvPr/>
        </p:nvSpPr>
        <p:spPr>
          <a:xfrm rot="10800000">
            <a:off x="946656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5" name="CustomShape 22"/>
          <p:cNvSpPr/>
          <p:nvPr/>
        </p:nvSpPr>
        <p:spPr>
          <a:xfrm rot="10800000">
            <a:off x="946656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6" name="CustomShape 23"/>
          <p:cNvSpPr/>
          <p:nvPr/>
        </p:nvSpPr>
        <p:spPr>
          <a:xfrm rot="10800000">
            <a:off x="946656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7" name="CustomShape 24"/>
          <p:cNvSpPr/>
          <p:nvPr/>
        </p:nvSpPr>
        <p:spPr>
          <a:xfrm rot="10800000">
            <a:off x="946656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8" name="CustomShape 25"/>
          <p:cNvSpPr/>
          <p:nvPr/>
        </p:nvSpPr>
        <p:spPr>
          <a:xfrm rot="10800000">
            <a:off x="946656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9" name="CustomShape 26"/>
          <p:cNvSpPr/>
          <p:nvPr/>
        </p:nvSpPr>
        <p:spPr>
          <a:xfrm rot="10800000">
            <a:off x="946656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0" name="CustomShape 27"/>
          <p:cNvSpPr/>
          <p:nvPr/>
        </p:nvSpPr>
        <p:spPr>
          <a:xfrm rot="10800000">
            <a:off x="946656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1" name="CustomShape 28"/>
          <p:cNvSpPr/>
          <p:nvPr/>
        </p:nvSpPr>
        <p:spPr>
          <a:xfrm rot="10800000">
            <a:off x="946656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2" name="CustomShape 29"/>
          <p:cNvSpPr/>
          <p:nvPr/>
        </p:nvSpPr>
        <p:spPr>
          <a:xfrm rot="10800000">
            <a:off x="946656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3" name="CustomShape 30"/>
          <p:cNvSpPr/>
          <p:nvPr/>
        </p:nvSpPr>
        <p:spPr>
          <a:xfrm rot="10800000">
            <a:off x="946656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4" name="CustomShape 31"/>
          <p:cNvSpPr/>
          <p:nvPr/>
        </p:nvSpPr>
        <p:spPr>
          <a:xfrm rot="10800000">
            <a:off x="946656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5" name="CustomShape 32"/>
          <p:cNvSpPr/>
          <p:nvPr/>
        </p:nvSpPr>
        <p:spPr>
          <a:xfrm rot="10800000">
            <a:off x="946656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6" name="CustomShape 33"/>
          <p:cNvSpPr/>
          <p:nvPr/>
        </p:nvSpPr>
        <p:spPr>
          <a:xfrm rot="10800000">
            <a:off x="946656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7" name="CustomShape 34"/>
          <p:cNvSpPr/>
          <p:nvPr/>
        </p:nvSpPr>
        <p:spPr>
          <a:xfrm rot="10800000">
            <a:off x="946656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8" name="CustomShape 35"/>
          <p:cNvSpPr/>
          <p:nvPr/>
        </p:nvSpPr>
        <p:spPr>
          <a:xfrm rot="10800000">
            <a:off x="946656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9" name="CustomShape 36"/>
          <p:cNvSpPr/>
          <p:nvPr/>
        </p:nvSpPr>
        <p:spPr>
          <a:xfrm rot="10800000">
            <a:off x="932040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0" name="CustomShape 37"/>
          <p:cNvSpPr/>
          <p:nvPr/>
        </p:nvSpPr>
        <p:spPr>
          <a:xfrm rot="10800000">
            <a:off x="932040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1" name="CustomShape 38"/>
          <p:cNvSpPr/>
          <p:nvPr/>
        </p:nvSpPr>
        <p:spPr>
          <a:xfrm rot="10800000">
            <a:off x="932040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2" name="CustomShape 39"/>
          <p:cNvSpPr/>
          <p:nvPr/>
        </p:nvSpPr>
        <p:spPr>
          <a:xfrm rot="10800000">
            <a:off x="932040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3" name="CustomShape 40"/>
          <p:cNvSpPr/>
          <p:nvPr/>
        </p:nvSpPr>
        <p:spPr>
          <a:xfrm rot="10800000">
            <a:off x="932040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4" name="CustomShape 41"/>
          <p:cNvSpPr/>
          <p:nvPr/>
        </p:nvSpPr>
        <p:spPr>
          <a:xfrm rot="10800000">
            <a:off x="932040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5" name="CustomShape 42"/>
          <p:cNvSpPr/>
          <p:nvPr/>
        </p:nvSpPr>
        <p:spPr>
          <a:xfrm rot="10800000">
            <a:off x="932040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6" name="CustomShape 43"/>
          <p:cNvSpPr/>
          <p:nvPr/>
        </p:nvSpPr>
        <p:spPr>
          <a:xfrm rot="10800000">
            <a:off x="932040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7" name="CustomShape 44"/>
          <p:cNvSpPr/>
          <p:nvPr/>
        </p:nvSpPr>
        <p:spPr>
          <a:xfrm rot="10800000">
            <a:off x="932040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8" name="CustomShape 45"/>
          <p:cNvSpPr/>
          <p:nvPr/>
        </p:nvSpPr>
        <p:spPr>
          <a:xfrm rot="10800000">
            <a:off x="932040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9" name="CustomShape 46"/>
          <p:cNvSpPr/>
          <p:nvPr/>
        </p:nvSpPr>
        <p:spPr>
          <a:xfrm rot="10800000">
            <a:off x="932040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0" name="CustomShape 47"/>
          <p:cNvSpPr/>
          <p:nvPr/>
        </p:nvSpPr>
        <p:spPr>
          <a:xfrm rot="10800000">
            <a:off x="932040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1" name="CustomShape 48"/>
          <p:cNvSpPr/>
          <p:nvPr/>
        </p:nvSpPr>
        <p:spPr>
          <a:xfrm rot="10800000">
            <a:off x="932040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2" name="CustomShape 49"/>
          <p:cNvSpPr/>
          <p:nvPr/>
        </p:nvSpPr>
        <p:spPr>
          <a:xfrm rot="10800000">
            <a:off x="932040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3" name="CustomShape 50"/>
          <p:cNvSpPr/>
          <p:nvPr/>
        </p:nvSpPr>
        <p:spPr>
          <a:xfrm rot="10800000">
            <a:off x="932040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4" name="CustomShape 51"/>
          <p:cNvSpPr/>
          <p:nvPr/>
        </p:nvSpPr>
        <p:spPr>
          <a:xfrm rot="10800000">
            <a:off x="932040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5" name="CustomShape 52"/>
          <p:cNvSpPr/>
          <p:nvPr/>
        </p:nvSpPr>
        <p:spPr>
          <a:xfrm rot="10800000">
            <a:off x="932040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6" name="CustomShape 53"/>
          <p:cNvSpPr/>
          <p:nvPr/>
        </p:nvSpPr>
        <p:spPr>
          <a:xfrm rot="10800000">
            <a:off x="932040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7" name="CustomShape 54"/>
          <p:cNvSpPr/>
          <p:nvPr/>
        </p:nvSpPr>
        <p:spPr>
          <a:xfrm rot="10800000">
            <a:off x="932040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8" name="CustomShape 55"/>
          <p:cNvSpPr/>
          <p:nvPr/>
        </p:nvSpPr>
        <p:spPr>
          <a:xfrm rot="10800000">
            <a:off x="932040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9" name="CustomShape 56"/>
          <p:cNvSpPr/>
          <p:nvPr/>
        </p:nvSpPr>
        <p:spPr>
          <a:xfrm rot="10800000">
            <a:off x="932040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0" name="CustomShape 57"/>
          <p:cNvSpPr/>
          <p:nvPr/>
        </p:nvSpPr>
        <p:spPr>
          <a:xfrm rot="10800000">
            <a:off x="932040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1" name="CustomShape 58"/>
          <p:cNvSpPr/>
          <p:nvPr/>
        </p:nvSpPr>
        <p:spPr>
          <a:xfrm rot="10800000">
            <a:off x="932040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2" name="CustomShape 59"/>
          <p:cNvSpPr/>
          <p:nvPr/>
        </p:nvSpPr>
        <p:spPr>
          <a:xfrm rot="10800000">
            <a:off x="932040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3" name="CustomShape 60"/>
          <p:cNvSpPr/>
          <p:nvPr/>
        </p:nvSpPr>
        <p:spPr>
          <a:xfrm rot="10800000">
            <a:off x="932040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4" name="CustomShape 61"/>
          <p:cNvSpPr/>
          <p:nvPr/>
        </p:nvSpPr>
        <p:spPr>
          <a:xfrm rot="10800000">
            <a:off x="932040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5" name="CustomShape 62"/>
          <p:cNvSpPr/>
          <p:nvPr/>
        </p:nvSpPr>
        <p:spPr>
          <a:xfrm rot="10800000">
            <a:off x="932040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6" name="CustomShape 63"/>
          <p:cNvSpPr/>
          <p:nvPr/>
        </p:nvSpPr>
        <p:spPr>
          <a:xfrm rot="10800000">
            <a:off x="932040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7" name="CustomShape 64"/>
          <p:cNvSpPr/>
          <p:nvPr/>
        </p:nvSpPr>
        <p:spPr>
          <a:xfrm rot="10800000">
            <a:off x="932040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8" name="CustomShape 65"/>
          <p:cNvSpPr/>
          <p:nvPr/>
        </p:nvSpPr>
        <p:spPr>
          <a:xfrm rot="10800000">
            <a:off x="932040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9" name="CustomShape 66"/>
          <p:cNvSpPr/>
          <p:nvPr/>
        </p:nvSpPr>
        <p:spPr>
          <a:xfrm rot="10800000">
            <a:off x="932040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0" name="CustomShape 67"/>
          <p:cNvSpPr/>
          <p:nvPr/>
        </p:nvSpPr>
        <p:spPr>
          <a:xfrm rot="10800000">
            <a:off x="932040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1" name="CustomShape 68"/>
          <p:cNvSpPr/>
          <p:nvPr/>
        </p:nvSpPr>
        <p:spPr>
          <a:xfrm rot="10800000">
            <a:off x="932040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2" name="CustomShape 69"/>
          <p:cNvSpPr/>
          <p:nvPr/>
        </p:nvSpPr>
        <p:spPr>
          <a:xfrm rot="10800000">
            <a:off x="932040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3" name="CustomShape 70"/>
          <p:cNvSpPr/>
          <p:nvPr/>
        </p:nvSpPr>
        <p:spPr>
          <a:xfrm rot="10800000">
            <a:off x="932040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4" name="CustomShape 71"/>
          <p:cNvSpPr/>
          <p:nvPr/>
        </p:nvSpPr>
        <p:spPr>
          <a:xfrm rot="10800000">
            <a:off x="917424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5" name="CustomShape 72"/>
          <p:cNvSpPr/>
          <p:nvPr/>
        </p:nvSpPr>
        <p:spPr>
          <a:xfrm rot="10800000">
            <a:off x="917424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6" name="CustomShape 73"/>
          <p:cNvSpPr/>
          <p:nvPr/>
        </p:nvSpPr>
        <p:spPr>
          <a:xfrm rot="10800000">
            <a:off x="917424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7" name="CustomShape 74"/>
          <p:cNvSpPr/>
          <p:nvPr/>
        </p:nvSpPr>
        <p:spPr>
          <a:xfrm rot="10800000">
            <a:off x="917424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8" name="CustomShape 75"/>
          <p:cNvSpPr/>
          <p:nvPr/>
        </p:nvSpPr>
        <p:spPr>
          <a:xfrm rot="10800000">
            <a:off x="917424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9" name="CustomShape 76"/>
          <p:cNvSpPr/>
          <p:nvPr/>
        </p:nvSpPr>
        <p:spPr>
          <a:xfrm rot="10800000">
            <a:off x="917424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0" name="CustomShape 77"/>
          <p:cNvSpPr/>
          <p:nvPr/>
        </p:nvSpPr>
        <p:spPr>
          <a:xfrm rot="10800000">
            <a:off x="917424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1" name="CustomShape 78"/>
          <p:cNvSpPr/>
          <p:nvPr/>
        </p:nvSpPr>
        <p:spPr>
          <a:xfrm rot="10800000">
            <a:off x="917424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2" name="CustomShape 79"/>
          <p:cNvSpPr/>
          <p:nvPr/>
        </p:nvSpPr>
        <p:spPr>
          <a:xfrm rot="10800000">
            <a:off x="917424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3" name="CustomShape 80"/>
          <p:cNvSpPr/>
          <p:nvPr/>
        </p:nvSpPr>
        <p:spPr>
          <a:xfrm rot="10800000">
            <a:off x="917424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4" name="CustomShape 81"/>
          <p:cNvSpPr/>
          <p:nvPr/>
        </p:nvSpPr>
        <p:spPr>
          <a:xfrm rot="10800000">
            <a:off x="917424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5" name="CustomShape 82"/>
          <p:cNvSpPr/>
          <p:nvPr/>
        </p:nvSpPr>
        <p:spPr>
          <a:xfrm rot="10800000">
            <a:off x="917424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6" name="CustomShape 83"/>
          <p:cNvSpPr/>
          <p:nvPr/>
        </p:nvSpPr>
        <p:spPr>
          <a:xfrm rot="10800000">
            <a:off x="917424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7" name="CustomShape 84"/>
          <p:cNvSpPr/>
          <p:nvPr/>
        </p:nvSpPr>
        <p:spPr>
          <a:xfrm rot="10800000">
            <a:off x="917424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8" name="CustomShape 85"/>
          <p:cNvSpPr/>
          <p:nvPr/>
        </p:nvSpPr>
        <p:spPr>
          <a:xfrm rot="10800000">
            <a:off x="917424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9" name="CustomShape 86"/>
          <p:cNvSpPr/>
          <p:nvPr/>
        </p:nvSpPr>
        <p:spPr>
          <a:xfrm rot="10800000">
            <a:off x="917424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0" name="CustomShape 87"/>
          <p:cNvSpPr/>
          <p:nvPr/>
        </p:nvSpPr>
        <p:spPr>
          <a:xfrm rot="10800000">
            <a:off x="917424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1" name="CustomShape 88"/>
          <p:cNvSpPr/>
          <p:nvPr/>
        </p:nvSpPr>
        <p:spPr>
          <a:xfrm rot="10800000">
            <a:off x="917424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2" name="CustomShape 89"/>
          <p:cNvSpPr/>
          <p:nvPr/>
        </p:nvSpPr>
        <p:spPr>
          <a:xfrm rot="10800000">
            <a:off x="917424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3" name="CustomShape 90"/>
          <p:cNvSpPr/>
          <p:nvPr/>
        </p:nvSpPr>
        <p:spPr>
          <a:xfrm rot="10800000">
            <a:off x="917424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4" name="CustomShape 91"/>
          <p:cNvSpPr/>
          <p:nvPr/>
        </p:nvSpPr>
        <p:spPr>
          <a:xfrm rot="10800000">
            <a:off x="917424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5" name="CustomShape 92"/>
          <p:cNvSpPr/>
          <p:nvPr/>
        </p:nvSpPr>
        <p:spPr>
          <a:xfrm rot="10800000">
            <a:off x="917424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6" name="CustomShape 93"/>
          <p:cNvSpPr/>
          <p:nvPr/>
        </p:nvSpPr>
        <p:spPr>
          <a:xfrm rot="10800000">
            <a:off x="917424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7" name="CustomShape 94"/>
          <p:cNvSpPr/>
          <p:nvPr/>
        </p:nvSpPr>
        <p:spPr>
          <a:xfrm rot="10800000">
            <a:off x="917424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8" name="CustomShape 95"/>
          <p:cNvSpPr/>
          <p:nvPr/>
        </p:nvSpPr>
        <p:spPr>
          <a:xfrm rot="10800000">
            <a:off x="917424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9" name="CustomShape 96"/>
          <p:cNvSpPr/>
          <p:nvPr/>
        </p:nvSpPr>
        <p:spPr>
          <a:xfrm rot="10800000">
            <a:off x="917424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0" name="CustomShape 97"/>
          <p:cNvSpPr/>
          <p:nvPr/>
        </p:nvSpPr>
        <p:spPr>
          <a:xfrm rot="10800000">
            <a:off x="917424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1" name="CustomShape 98"/>
          <p:cNvSpPr/>
          <p:nvPr/>
        </p:nvSpPr>
        <p:spPr>
          <a:xfrm rot="10800000">
            <a:off x="917424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2" name="CustomShape 99"/>
          <p:cNvSpPr/>
          <p:nvPr/>
        </p:nvSpPr>
        <p:spPr>
          <a:xfrm rot="10800000">
            <a:off x="917424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3" name="CustomShape 100"/>
          <p:cNvSpPr/>
          <p:nvPr/>
        </p:nvSpPr>
        <p:spPr>
          <a:xfrm rot="10800000">
            <a:off x="917424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4" name="CustomShape 101"/>
          <p:cNvSpPr/>
          <p:nvPr/>
        </p:nvSpPr>
        <p:spPr>
          <a:xfrm rot="10800000">
            <a:off x="917424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5" name="CustomShape 102"/>
          <p:cNvSpPr/>
          <p:nvPr/>
        </p:nvSpPr>
        <p:spPr>
          <a:xfrm rot="10800000">
            <a:off x="902808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6" name="CustomShape 103"/>
          <p:cNvSpPr/>
          <p:nvPr/>
        </p:nvSpPr>
        <p:spPr>
          <a:xfrm rot="10800000">
            <a:off x="902808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7" name="CustomShape 104"/>
          <p:cNvSpPr/>
          <p:nvPr/>
        </p:nvSpPr>
        <p:spPr>
          <a:xfrm rot="10800000">
            <a:off x="902808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8" name="CustomShape 105"/>
          <p:cNvSpPr/>
          <p:nvPr/>
        </p:nvSpPr>
        <p:spPr>
          <a:xfrm rot="10800000">
            <a:off x="902808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9" name="CustomShape 106"/>
          <p:cNvSpPr/>
          <p:nvPr/>
        </p:nvSpPr>
        <p:spPr>
          <a:xfrm rot="10800000">
            <a:off x="902808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0" name="CustomShape 107"/>
          <p:cNvSpPr/>
          <p:nvPr/>
        </p:nvSpPr>
        <p:spPr>
          <a:xfrm rot="10800000">
            <a:off x="902808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1" name="CustomShape 108"/>
          <p:cNvSpPr/>
          <p:nvPr/>
        </p:nvSpPr>
        <p:spPr>
          <a:xfrm rot="10800000">
            <a:off x="902808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2" name="CustomShape 109"/>
          <p:cNvSpPr/>
          <p:nvPr/>
        </p:nvSpPr>
        <p:spPr>
          <a:xfrm rot="10800000">
            <a:off x="902808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3" name="CustomShape 110"/>
          <p:cNvSpPr/>
          <p:nvPr/>
        </p:nvSpPr>
        <p:spPr>
          <a:xfrm rot="10800000">
            <a:off x="902808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4" name="CustomShape 111"/>
          <p:cNvSpPr/>
          <p:nvPr/>
        </p:nvSpPr>
        <p:spPr>
          <a:xfrm rot="10800000">
            <a:off x="902808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5" name="CustomShape 112"/>
          <p:cNvSpPr/>
          <p:nvPr/>
        </p:nvSpPr>
        <p:spPr>
          <a:xfrm rot="10800000">
            <a:off x="902808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6" name="CustomShape 113"/>
          <p:cNvSpPr/>
          <p:nvPr/>
        </p:nvSpPr>
        <p:spPr>
          <a:xfrm rot="10800000">
            <a:off x="888192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7" name="CustomShape 114"/>
          <p:cNvSpPr/>
          <p:nvPr/>
        </p:nvSpPr>
        <p:spPr>
          <a:xfrm rot="10800000">
            <a:off x="888192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8" name="CustomShape 115"/>
          <p:cNvSpPr/>
          <p:nvPr/>
        </p:nvSpPr>
        <p:spPr>
          <a:xfrm rot="10800000">
            <a:off x="888192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9" name="CustomShape 116"/>
          <p:cNvSpPr/>
          <p:nvPr/>
        </p:nvSpPr>
        <p:spPr>
          <a:xfrm rot="10800000">
            <a:off x="873576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0" name="CustomShape 117"/>
          <p:cNvSpPr/>
          <p:nvPr/>
        </p:nvSpPr>
        <p:spPr>
          <a:xfrm rot="10800000">
            <a:off x="858960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1" name="CustomShape 118"/>
          <p:cNvSpPr/>
          <p:nvPr/>
        </p:nvSpPr>
        <p:spPr>
          <a:xfrm rot="10800000">
            <a:off x="858960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2" name="CustomShape 119"/>
          <p:cNvSpPr/>
          <p:nvPr/>
        </p:nvSpPr>
        <p:spPr>
          <a:xfrm rot="10800000">
            <a:off x="829728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3" name="CustomShape 120"/>
          <p:cNvSpPr/>
          <p:nvPr/>
        </p:nvSpPr>
        <p:spPr>
          <a:xfrm rot="10800000">
            <a:off x="902808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4" name="CustomShape 121"/>
          <p:cNvSpPr/>
          <p:nvPr/>
        </p:nvSpPr>
        <p:spPr>
          <a:xfrm rot="10800000">
            <a:off x="902808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5" name="CustomShape 122"/>
          <p:cNvSpPr/>
          <p:nvPr/>
        </p:nvSpPr>
        <p:spPr>
          <a:xfrm rot="10800000">
            <a:off x="902808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6" name="CustomShape 123"/>
          <p:cNvSpPr/>
          <p:nvPr/>
        </p:nvSpPr>
        <p:spPr>
          <a:xfrm rot="10800000">
            <a:off x="902808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7" name="CustomShape 124"/>
          <p:cNvSpPr/>
          <p:nvPr/>
        </p:nvSpPr>
        <p:spPr>
          <a:xfrm rot="10800000">
            <a:off x="902808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8" name="CustomShape 125"/>
          <p:cNvSpPr/>
          <p:nvPr/>
        </p:nvSpPr>
        <p:spPr>
          <a:xfrm rot="10800000">
            <a:off x="902808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9" name="CustomShape 126"/>
          <p:cNvSpPr/>
          <p:nvPr/>
        </p:nvSpPr>
        <p:spPr>
          <a:xfrm rot="10800000">
            <a:off x="902808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0" name="CustomShape 127"/>
          <p:cNvSpPr/>
          <p:nvPr/>
        </p:nvSpPr>
        <p:spPr>
          <a:xfrm rot="10800000">
            <a:off x="888192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1" name="CustomShape 128"/>
          <p:cNvSpPr/>
          <p:nvPr/>
        </p:nvSpPr>
        <p:spPr>
          <a:xfrm rot="10800000">
            <a:off x="888192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2" name="CustomShape 129"/>
          <p:cNvSpPr/>
          <p:nvPr/>
        </p:nvSpPr>
        <p:spPr>
          <a:xfrm rot="10800000">
            <a:off x="888192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3" name="CustomShape 130"/>
          <p:cNvSpPr/>
          <p:nvPr/>
        </p:nvSpPr>
        <p:spPr>
          <a:xfrm rot="10800000">
            <a:off x="888192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4" name="CustomShape 131"/>
          <p:cNvSpPr/>
          <p:nvPr/>
        </p:nvSpPr>
        <p:spPr>
          <a:xfrm rot="10800000">
            <a:off x="888192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5" name="CustomShape 132"/>
          <p:cNvSpPr/>
          <p:nvPr/>
        </p:nvSpPr>
        <p:spPr>
          <a:xfrm rot="10800000">
            <a:off x="888192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6" name="CustomShape 133"/>
          <p:cNvSpPr/>
          <p:nvPr/>
        </p:nvSpPr>
        <p:spPr>
          <a:xfrm rot="10800000">
            <a:off x="888192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7" name="CustomShape 134"/>
          <p:cNvSpPr/>
          <p:nvPr/>
        </p:nvSpPr>
        <p:spPr>
          <a:xfrm rot="10800000">
            <a:off x="888192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8" name="CustomShape 135"/>
          <p:cNvSpPr/>
          <p:nvPr/>
        </p:nvSpPr>
        <p:spPr>
          <a:xfrm rot="10800000">
            <a:off x="888192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9" name="CustomShape 136"/>
          <p:cNvSpPr/>
          <p:nvPr/>
        </p:nvSpPr>
        <p:spPr>
          <a:xfrm rot="10800000">
            <a:off x="888192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0" name="CustomShape 137"/>
          <p:cNvSpPr/>
          <p:nvPr/>
        </p:nvSpPr>
        <p:spPr>
          <a:xfrm rot="10800000">
            <a:off x="888192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1" name="CustomShape 138"/>
          <p:cNvSpPr/>
          <p:nvPr/>
        </p:nvSpPr>
        <p:spPr>
          <a:xfrm rot="10800000">
            <a:off x="888192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2" name="CustomShape 139"/>
          <p:cNvSpPr/>
          <p:nvPr/>
        </p:nvSpPr>
        <p:spPr>
          <a:xfrm rot="10800000">
            <a:off x="888192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3" name="CustomShape 140"/>
          <p:cNvSpPr/>
          <p:nvPr/>
        </p:nvSpPr>
        <p:spPr>
          <a:xfrm rot="10800000">
            <a:off x="888192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4" name="CustomShape 141"/>
          <p:cNvSpPr/>
          <p:nvPr/>
        </p:nvSpPr>
        <p:spPr>
          <a:xfrm rot="10800000">
            <a:off x="888192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5" name="CustomShape 142"/>
          <p:cNvSpPr/>
          <p:nvPr/>
        </p:nvSpPr>
        <p:spPr>
          <a:xfrm rot="10800000">
            <a:off x="888192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6" name="CustomShape 143"/>
          <p:cNvSpPr/>
          <p:nvPr/>
        </p:nvSpPr>
        <p:spPr>
          <a:xfrm rot="10800000">
            <a:off x="888192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7" name="CustomShape 144"/>
          <p:cNvSpPr/>
          <p:nvPr/>
        </p:nvSpPr>
        <p:spPr>
          <a:xfrm rot="10800000">
            <a:off x="888192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8" name="CustomShape 145"/>
          <p:cNvSpPr/>
          <p:nvPr/>
        </p:nvSpPr>
        <p:spPr>
          <a:xfrm rot="10800000">
            <a:off x="888192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9" name="CustomShape 146"/>
          <p:cNvSpPr/>
          <p:nvPr/>
        </p:nvSpPr>
        <p:spPr>
          <a:xfrm rot="10800000">
            <a:off x="873576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0" name="CustomShape 147"/>
          <p:cNvSpPr/>
          <p:nvPr/>
        </p:nvSpPr>
        <p:spPr>
          <a:xfrm rot="10800000">
            <a:off x="873576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1" name="CustomShape 148"/>
          <p:cNvSpPr/>
          <p:nvPr/>
        </p:nvSpPr>
        <p:spPr>
          <a:xfrm rot="10800000">
            <a:off x="873576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2" name="CustomShape 149"/>
          <p:cNvSpPr/>
          <p:nvPr/>
        </p:nvSpPr>
        <p:spPr>
          <a:xfrm rot="10800000">
            <a:off x="873576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3" name="CustomShape 150"/>
          <p:cNvSpPr/>
          <p:nvPr/>
        </p:nvSpPr>
        <p:spPr>
          <a:xfrm rot="10800000">
            <a:off x="873576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4" name="CustomShape 151"/>
          <p:cNvSpPr/>
          <p:nvPr/>
        </p:nvSpPr>
        <p:spPr>
          <a:xfrm rot="10800000">
            <a:off x="873576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5" name="CustomShape 152"/>
          <p:cNvSpPr/>
          <p:nvPr/>
        </p:nvSpPr>
        <p:spPr>
          <a:xfrm rot="10800000">
            <a:off x="873576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6" name="CustomShape 153"/>
          <p:cNvSpPr/>
          <p:nvPr/>
        </p:nvSpPr>
        <p:spPr>
          <a:xfrm rot="10800000">
            <a:off x="873576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7" name="CustomShape 154"/>
          <p:cNvSpPr/>
          <p:nvPr/>
        </p:nvSpPr>
        <p:spPr>
          <a:xfrm rot="10800000">
            <a:off x="873576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8" name="CustomShape 155"/>
          <p:cNvSpPr/>
          <p:nvPr/>
        </p:nvSpPr>
        <p:spPr>
          <a:xfrm rot="10800000">
            <a:off x="873576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9" name="CustomShape 156"/>
          <p:cNvSpPr/>
          <p:nvPr/>
        </p:nvSpPr>
        <p:spPr>
          <a:xfrm rot="10800000">
            <a:off x="873576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0" name="CustomShape 157"/>
          <p:cNvSpPr/>
          <p:nvPr/>
        </p:nvSpPr>
        <p:spPr>
          <a:xfrm rot="10800000">
            <a:off x="873576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1" name="CustomShape 158"/>
          <p:cNvSpPr/>
          <p:nvPr/>
        </p:nvSpPr>
        <p:spPr>
          <a:xfrm rot="10800000">
            <a:off x="873576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2" name="CustomShape 159"/>
          <p:cNvSpPr/>
          <p:nvPr/>
        </p:nvSpPr>
        <p:spPr>
          <a:xfrm rot="10800000">
            <a:off x="873576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3" name="CustomShape 160"/>
          <p:cNvSpPr/>
          <p:nvPr/>
        </p:nvSpPr>
        <p:spPr>
          <a:xfrm rot="10800000">
            <a:off x="873576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4" name="CustomShape 161"/>
          <p:cNvSpPr/>
          <p:nvPr/>
        </p:nvSpPr>
        <p:spPr>
          <a:xfrm rot="10800000">
            <a:off x="873576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5" name="CustomShape 162"/>
          <p:cNvSpPr/>
          <p:nvPr/>
        </p:nvSpPr>
        <p:spPr>
          <a:xfrm rot="10800000">
            <a:off x="873576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6" name="CustomShape 163"/>
          <p:cNvSpPr/>
          <p:nvPr/>
        </p:nvSpPr>
        <p:spPr>
          <a:xfrm rot="10800000">
            <a:off x="873576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7" name="CustomShape 164"/>
          <p:cNvSpPr/>
          <p:nvPr/>
        </p:nvSpPr>
        <p:spPr>
          <a:xfrm rot="10800000">
            <a:off x="873576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8" name="CustomShape 165"/>
          <p:cNvSpPr/>
          <p:nvPr/>
        </p:nvSpPr>
        <p:spPr>
          <a:xfrm rot="10800000">
            <a:off x="873576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9" name="CustomShape 166"/>
          <p:cNvSpPr/>
          <p:nvPr/>
        </p:nvSpPr>
        <p:spPr>
          <a:xfrm rot="10800000">
            <a:off x="873576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0" name="CustomShape 167"/>
          <p:cNvSpPr/>
          <p:nvPr/>
        </p:nvSpPr>
        <p:spPr>
          <a:xfrm rot="10800000">
            <a:off x="873576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1" name="CustomShape 168"/>
          <p:cNvSpPr/>
          <p:nvPr/>
        </p:nvSpPr>
        <p:spPr>
          <a:xfrm rot="10800000">
            <a:off x="873576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2" name="CustomShape 169"/>
          <p:cNvSpPr/>
          <p:nvPr/>
        </p:nvSpPr>
        <p:spPr>
          <a:xfrm rot="10800000">
            <a:off x="873576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3" name="CustomShape 170"/>
          <p:cNvSpPr/>
          <p:nvPr/>
        </p:nvSpPr>
        <p:spPr>
          <a:xfrm rot="10800000">
            <a:off x="873576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4" name="CustomShape 171"/>
          <p:cNvSpPr/>
          <p:nvPr/>
        </p:nvSpPr>
        <p:spPr>
          <a:xfrm rot="10800000">
            <a:off x="873576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5" name="CustomShape 172"/>
          <p:cNvSpPr/>
          <p:nvPr/>
        </p:nvSpPr>
        <p:spPr>
          <a:xfrm rot="10800000">
            <a:off x="858960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6" name="CustomShape 173"/>
          <p:cNvSpPr/>
          <p:nvPr/>
        </p:nvSpPr>
        <p:spPr>
          <a:xfrm rot="10800000">
            <a:off x="858960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7" name="CustomShape 174"/>
          <p:cNvSpPr/>
          <p:nvPr/>
        </p:nvSpPr>
        <p:spPr>
          <a:xfrm rot="10800000">
            <a:off x="858960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8" name="CustomShape 175"/>
          <p:cNvSpPr/>
          <p:nvPr/>
        </p:nvSpPr>
        <p:spPr>
          <a:xfrm rot="10800000">
            <a:off x="858960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9" name="CustomShape 176"/>
          <p:cNvSpPr/>
          <p:nvPr/>
        </p:nvSpPr>
        <p:spPr>
          <a:xfrm rot="10800000">
            <a:off x="858960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0" name="CustomShape 177"/>
          <p:cNvSpPr/>
          <p:nvPr/>
        </p:nvSpPr>
        <p:spPr>
          <a:xfrm rot="10800000">
            <a:off x="858960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1" name="CustomShape 178"/>
          <p:cNvSpPr/>
          <p:nvPr/>
        </p:nvSpPr>
        <p:spPr>
          <a:xfrm rot="10800000">
            <a:off x="858960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2" name="CustomShape 179"/>
          <p:cNvSpPr/>
          <p:nvPr/>
        </p:nvSpPr>
        <p:spPr>
          <a:xfrm rot="10800000">
            <a:off x="858960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3" name="CustomShape 180"/>
          <p:cNvSpPr/>
          <p:nvPr/>
        </p:nvSpPr>
        <p:spPr>
          <a:xfrm rot="10800000">
            <a:off x="858960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4" name="CustomShape 181"/>
          <p:cNvSpPr/>
          <p:nvPr/>
        </p:nvSpPr>
        <p:spPr>
          <a:xfrm rot="10800000">
            <a:off x="858960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5" name="CustomShape 182"/>
          <p:cNvSpPr/>
          <p:nvPr/>
        </p:nvSpPr>
        <p:spPr>
          <a:xfrm rot="10800000">
            <a:off x="858960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6" name="CustomShape 183"/>
          <p:cNvSpPr/>
          <p:nvPr/>
        </p:nvSpPr>
        <p:spPr>
          <a:xfrm rot="10800000">
            <a:off x="858960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7" name="CustomShape 184"/>
          <p:cNvSpPr/>
          <p:nvPr/>
        </p:nvSpPr>
        <p:spPr>
          <a:xfrm rot="10800000">
            <a:off x="858960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8" name="CustomShape 185"/>
          <p:cNvSpPr/>
          <p:nvPr/>
        </p:nvSpPr>
        <p:spPr>
          <a:xfrm rot="10800000">
            <a:off x="858960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9" name="CustomShape 186"/>
          <p:cNvSpPr/>
          <p:nvPr/>
        </p:nvSpPr>
        <p:spPr>
          <a:xfrm rot="10800000">
            <a:off x="858960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0" name="CustomShape 187"/>
          <p:cNvSpPr/>
          <p:nvPr/>
        </p:nvSpPr>
        <p:spPr>
          <a:xfrm rot="10800000">
            <a:off x="858960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1" name="CustomShape 188"/>
          <p:cNvSpPr/>
          <p:nvPr/>
        </p:nvSpPr>
        <p:spPr>
          <a:xfrm rot="10800000">
            <a:off x="858960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2" name="CustomShape 189"/>
          <p:cNvSpPr/>
          <p:nvPr/>
        </p:nvSpPr>
        <p:spPr>
          <a:xfrm rot="10800000">
            <a:off x="858960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3" name="CustomShape 190"/>
          <p:cNvSpPr/>
          <p:nvPr/>
        </p:nvSpPr>
        <p:spPr>
          <a:xfrm rot="10800000">
            <a:off x="858960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4" name="CustomShape 191"/>
          <p:cNvSpPr/>
          <p:nvPr/>
        </p:nvSpPr>
        <p:spPr>
          <a:xfrm rot="10800000">
            <a:off x="858960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5" name="CustomShape 192"/>
          <p:cNvSpPr/>
          <p:nvPr/>
        </p:nvSpPr>
        <p:spPr>
          <a:xfrm rot="10800000">
            <a:off x="844344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6" name="CustomShape 193"/>
          <p:cNvSpPr/>
          <p:nvPr/>
        </p:nvSpPr>
        <p:spPr>
          <a:xfrm rot="10800000">
            <a:off x="844344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7" name="CustomShape 194"/>
          <p:cNvSpPr/>
          <p:nvPr/>
        </p:nvSpPr>
        <p:spPr>
          <a:xfrm rot="10800000">
            <a:off x="844344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8" name="CustomShape 195"/>
          <p:cNvSpPr/>
          <p:nvPr/>
        </p:nvSpPr>
        <p:spPr>
          <a:xfrm rot="10800000">
            <a:off x="844344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9" name="CustomShape 196"/>
          <p:cNvSpPr/>
          <p:nvPr/>
        </p:nvSpPr>
        <p:spPr>
          <a:xfrm rot="10800000">
            <a:off x="844344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0" name="CustomShape 197"/>
          <p:cNvSpPr/>
          <p:nvPr/>
        </p:nvSpPr>
        <p:spPr>
          <a:xfrm rot="10800000">
            <a:off x="844344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1" name="CustomShape 198"/>
          <p:cNvSpPr/>
          <p:nvPr/>
        </p:nvSpPr>
        <p:spPr>
          <a:xfrm rot="10800000">
            <a:off x="844344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2" name="CustomShape 199"/>
          <p:cNvSpPr/>
          <p:nvPr/>
        </p:nvSpPr>
        <p:spPr>
          <a:xfrm rot="10800000">
            <a:off x="844344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3" name="CustomShape 200"/>
          <p:cNvSpPr/>
          <p:nvPr/>
        </p:nvSpPr>
        <p:spPr>
          <a:xfrm rot="10800000">
            <a:off x="844344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4" name="CustomShape 201"/>
          <p:cNvSpPr/>
          <p:nvPr/>
        </p:nvSpPr>
        <p:spPr>
          <a:xfrm rot="10800000">
            <a:off x="844344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5" name="CustomShape 202"/>
          <p:cNvSpPr/>
          <p:nvPr/>
        </p:nvSpPr>
        <p:spPr>
          <a:xfrm rot="10800000">
            <a:off x="844344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6" name="CustomShape 203"/>
          <p:cNvSpPr/>
          <p:nvPr/>
        </p:nvSpPr>
        <p:spPr>
          <a:xfrm rot="10800000">
            <a:off x="844344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7" name="CustomShape 204"/>
          <p:cNvSpPr/>
          <p:nvPr/>
        </p:nvSpPr>
        <p:spPr>
          <a:xfrm rot="10800000">
            <a:off x="844344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8" name="CustomShape 205"/>
          <p:cNvSpPr/>
          <p:nvPr/>
        </p:nvSpPr>
        <p:spPr>
          <a:xfrm rot="10800000">
            <a:off x="844344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9" name="CustomShape 206"/>
          <p:cNvSpPr/>
          <p:nvPr/>
        </p:nvSpPr>
        <p:spPr>
          <a:xfrm rot="10800000">
            <a:off x="844344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0" name="CustomShape 207"/>
          <p:cNvSpPr/>
          <p:nvPr/>
        </p:nvSpPr>
        <p:spPr>
          <a:xfrm rot="10800000">
            <a:off x="844344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1" name="CustomShape 208"/>
          <p:cNvSpPr/>
          <p:nvPr/>
        </p:nvSpPr>
        <p:spPr>
          <a:xfrm rot="10800000">
            <a:off x="844344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2" name="CustomShape 209"/>
          <p:cNvSpPr/>
          <p:nvPr/>
        </p:nvSpPr>
        <p:spPr>
          <a:xfrm rot="10800000">
            <a:off x="844344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3" name="CustomShape 210"/>
          <p:cNvSpPr/>
          <p:nvPr/>
        </p:nvSpPr>
        <p:spPr>
          <a:xfrm rot="10800000">
            <a:off x="829728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4" name="CustomShape 211"/>
          <p:cNvSpPr/>
          <p:nvPr/>
        </p:nvSpPr>
        <p:spPr>
          <a:xfrm rot="10800000">
            <a:off x="829728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5" name="CustomShape 212"/>
          <p:cNvSpPr/>
          <p:nvPr/>
        </p:nvSpPr>
        <p:spPr>
          <a:xfrm rot="10800000">
            <a:off x="829728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6" name="CustomShape 213"/>
          <p:cNvSpPr/>
          <p:nvPr/>
        </p:nvSpPr>
        <p:spPr>
          <a:xfrm rot="10800000">
            <a:off x="829728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7" name="CustomShape 214"/>
          <p:cNvSpPr/>
          <p:nvPr/>
        </p:nvSpPr>
        <p:spPr>
          <a:xfrm rot="10800000">
            <a:off x="829728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8" name="CustomShape 215"/>
          <p:cNvSpPr/>
          <p:nvPr/>
        </p:nvSpPr>
        <p:spPr>
          <a:xfrm rot="10800000">
            <a:off x="829728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9" name="CustomShape 216"/>
          <p:cNvSpPr/>
          <p:nvPr/>
        </p:nvSpPr>
        <p:spPr>
          <a:xfrm rot="10800000">
            <a:off x="829728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0" name="CustomShape 217"/>
          <p:cNvSpPr/>
          <p:nvPr/>
        </p:nvSpPr>
        <p:spPr>
          <a:xfrm rot="10800000">
            <a:off x="829728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1" name="CustomShape 218"/>
          <p:cNvSpPr/>
          <p:nvPr/>
        </p:nvSpPr>
        <p:spPr>
          <a:xfrm rot="10800000">
            <a:off x="815148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2" name="CustomShape 219"/>
          <p:cNvSpPr/>
          <p:nvPr/>
        </p:nvSpPr>
        <p:spPr>
          <a:xfrm rot="10800000">
            <a:off x="815148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3" name="CustomShape 220"/>
          <p:cNvSpPr/>
          <p:nvPr/>
        </p:nvSpPr>
        <p:spPr>
          <a:xfrm rot="10800000">
            <a:off x="815148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4" name="CustomShape 221"/>
          <p:cNvSpPr/>
          <p:nvPr/>
        </p:nvSpPr>
        <p:spPr>
          <a:xfrm rot="10800000">
            <a:off x="917424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5" name="CustomShape 222"/>
          <p:cNvSpPr/>
          <p:nvPr/>
        </p:nvSpPr>
        <p:spPr>
          <a:xfrm rot="10800000">
            <a:off x="917424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6" name="CustomShape 223"/>
          <p:cNvSpPr/>
          <p:nvPr/>
        </p:nvSpPr>
        <p:spPr>
          <a:xfrm rot="10800000">
            <a:off x="917424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7" name="CustomShape 224"/>
          <p:cNvSpPr/>
          <p:nvPr/>
        </p:nvSpPr>
        <p:spPr>
          <a:xfrm rot="10800000">
            <a:off x="917424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8" name="CustomShape 225"/>
          <p:cNvSpPr/>
          <p:nvPr/>
        </p:nvSpPr>
        <p:spPr>
          <a:xfrm rot="10800000">
            <a:off x="902808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9" name="CustomShape 226"/>
          <p:cNvSpPr/>
          <p:nvPr/>
        </p:nvSpPr>
        <p:spPr>
          <a:xfrm rot="10800000">
            <a:off x="902808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0" name="CustomShape 227"/>
          <p:cNvSpPr/>
          <p:nvPr/>
        </p:nvSpPr>
        <p:spPr>
          <a:xfrm rot="10800000">
            <a:off x="902808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1" name="CustomShape 228"/>
          <p:cNvSpPr/>
          <p:nvPr/>
        </p:nvSpPr>
        <p:spPr>
          <a:xfrm rot="10800000">
            <a:off x="902808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2" name="CustomShape 229"/>
          <p:cNvSpPr/>
          <p:nvPr/>
        </p:nvSpPr>
        <p:spPr>
          <a:xfrm rot="10800000">
            <a:off x="902808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3" name="CustomShape 230"/>
          <p:cNvSpPr/>
          <p:nvPr/>
        </p:nvSpPr>
        <p:spPr>
          <a:xfrm rot="10800000">
            <a:off x="902808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4" name="CustomShape 231"/>
          <p:cNvSpPr/>
          <p:nvPr/>
        </p:nvSpPr>
        <p:spPr>
          <a:xfrm rot="10800000">
            <a:off x="902808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5" name="CustomShape 232"/>
          <p:cNvSpPr/>
          <p:nvPr/>
        </p:nvSpPr>
        <p:spPr>
          <a:xfrm rot="10800000">
            <a:off x="902808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6" name="CustomShape 233"/>
          <p:cNvSpPr/>
          <p:nvPr/>
        </p:nvSpPr>
        <p:spPr>
          <a:xfrm rot="10800000">
            <a:off x="902808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7" name="CustomShape 234"/>
          <p:cNvSpPr/>
          <p:nvPr/>
        </p:nvSpPr>
        <p:spPr>
          <a:xfrm rot="10800000">
            <a:off x="902808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8" name="CustomShape 235"/>
          <p:cNvSpPr/>
          <p:nvPr/>
        </p:nvSpPr>
        <p:spPr>
          <a:xfrm rot="10800000">
            <a:off x="902808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9" name="CustomShape 236"/>
          <p:cNvSpPr/>
          <p:nvPr/>
        </p:nvSpPr>
        <p:spPr>
          <a:xfrm rot="10800000">
            <a:off x="902808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0" name="CustomShape 237"/>
          <p:cNvSpPr/>
          <p:nvPr/>
        </p:nvSpPr>
        <p:spPr>
          <a:xfrm rot="10800000">
            <a:off x="902808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1" name="CustomShape 238"/>
          <p:cNvSpPr/>
          <p:nvPr/>
        </p:nvSpPr>
        <p:spPr>
          <a:xfrm rot="10800000">
            <a:off x="902808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2" name="CustomShape 239"/>
          <p:cNvSpPr/>
          <p:nvPr/>
        </p:nvSpPr>
        <p:spPr>
          <a:xfrm rot="10800000">
            <a:off x="902808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3" name="CustomShape 240"/>
          <p:cNvSpPr/>
          <p:nvPr/>
        </p:nvSpPr>
        <p:spPr>
          <a:xfrm rot="10800000">
            <a:off x="902808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4" name="CustomShape 241"/>
          <p:cNvSpPr/>
          <p:nvPr/>
        </p:nvSpPr>
        <p:spPr>
          <a:xfrm rot="10800000">
            <a:off x="902808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5" name="CustomShape 242"/>
          <p:cNvSpPr/>
          <p:nvPr/>
        </p:nvSpPr>
        <p:spPr>
          <a:xfrm rot="10800000">
            <a:off x="888192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6" name="CustomShape 243"/>
          <p:cNvSpPr/>
          <p:nvPr/>
        </p:nvSpPr>
        <p:spPr>
          <a:xfrm rot="10800000">
            <a:off x="888192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7" name="CustomShape 244"/>
          <p:cNvSpPr/>
          <p:nvPr/>
        </p:nvSpPr>
        <p:spPr>
          <a:xfrm rot="10800000">
            <a:off x="888192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8" name="CustomShape 245"/>
          <p:cNvSpPr/>
          <p:nvPr/>
        </p:nvSpPr>
        <p:spPr>
          <a:xfrm rot="10800000">
            <a:off x="888192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9" name="CustomShape 246"/>
          <p:cNvSpPr/>
          <p:nvPr/>
        </p:nvSpPr>
        <p:spPr>
          <a:xfrm rot="10800000">
            <a:off x="888192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0" name="CustomShape 247"/>
          <p:cNvSpPr/>
          <p:nvPr/>
        </p:nvSpPr>
        <p:spPr>
          <a:xfrm rot="10800000">
            <a:off x="888192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1" name="CustomShape 248"/>
          <p:cNvSpPr/>
          <p:nvPr/>
        </p:nvSpPr>
        <p:spPr>
          <a:xfrm rot="10800000">
            <a:off x="888192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2" name="CustomShape 249"/>
          <p:cNvSpPr/>
          <p:nvPr/>
        </p:nvSpPr>
        <p:spPr>
          <a:xfrm rot="10800000">
            <a:off x="888192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3" name="CustomShape 250"/>
          <p:cNvSpPr/>
          <p:nvPr/>
        </p:nvSpPr>
        <p:spPr>
          <a:xfrm rot="10800000">
            <a:off x="888192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4" name="CustomShape 251"/>
          <p:cNvSpPr/>
          <p:nvPr/>
        </p:nvSpPr>
        <p:spPr>
          <a:xfrm rot="10800000">
            <a:off x="888192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5" name="CustomShape 252"/>
          <p:cNvSpPr/>
          <p:nvPr/>
        </p:nvSpPr>
        <p:spPr>
          <a:xfrm rot="10800000">
            <a:off x="888192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6" name="CustomShape 253"/>
          <p:cNvSpPr/>
          <p:nvPr/>
        </p:nvSpPr>
        <p:spPr>
          <a:xfrm rot="10800000">
            <a:off x="888192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7" name="CustomShape 254"/>
          <p:cNvSpPr/>
          <p:nvPr/>
        </p:nvSpPr>
        <p:spPr>
          <a:xfrm rot="10800000">
            <a:off x="888192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8" name="CustomShape 255"/>
          <p:cNvSpPr/>
          <p:nvPr/>
        </p:nvSpPr>
        <p:spPr>
          <a:xfrm rot="10800000">
            <a:off x="873576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9" name="CustomShape 256"/>
          <p:cNvSpPr/>
          <p:nvPr/>
        </p:nvSpPr>
        <p:spPr>
          <a:xfrm rot="10800000">
            <a:off x="873576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0" name="CustomShape 257"/>
          <p:cNvSpPr/>
          <p:nvPr/>
        </p:nvSpPr>
        <p:spPr>
          <a:xfrm rot="10800000">
            <a:off x="873576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1" name="CustomShape 258"/>
          <p:cNvSpPr/>
          <p:nvPr/>
        </p:nvSpPr>
        <p:spPr>
          <a:xfrm rot="10800000">
            <a:off x="873576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2" name="CustomShape 259"/>
          <p:cNvSpPr/>
          <p:nvPr/>
        </p:nvSpPr>
        <p:spPr>
          <a:xfrm rot="10800000">
            <a:off x="873576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3" name="CustomShape 260"/>
          <p:cNvSpPr/>
          <p:nvPr/>
        </p:nvSpPr>
        <p:spPr>
          <a:xfrm rot="10800000">
            <a:off x="873576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4" name="CustomShape 261"/>
          <p:cNvSpPr/>
          <p:nvPr/>
        </p:nvSpPr>
        <p:spPr>
          <a:xfrm rot="10800000">
            <a:off x="873576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5" name="CustomShape 262"/>
          <p:cNvSpPr/>
          <p:nvPr/>
        </p:nvSpPr>
        <p:spPr>
          <a:xfrm rot="10800000">
            <a:off x="873576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6" name="CustomShape 263"/>
          <p:cNvSpPr/>
          <p:nvPr/>
        </p:nvSpPr>
        <p:spPr>
          <a:xfrm rot="10800000">
            <a:off x="858960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7" name="CustomShape 264"/>
          <p:cNvSpPr/>
          <p:nvPr/>
        </p:nvSpPr>
        <p:spPr>
          <a:xfrm rot="10800000">
            <a:off x="858960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8" name="CustomShape 265"/>
          <p:cNvSpPr/>
          <p:nvPr/>
        </p:nvSpPr>
        <p:spPr>
          <a:xfrm rot="10800000">
            <a:off x="858960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9" name="CustomShape 266"/>
          <p:cNvSpPr/>
          <p:nvPr/>
        </p:nvSpPr>
        <p:spPr>
          <a:xfrm rot="10800000">
            <a:off x="858960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0" name="CustomShape 267"/>
          <p:cNvSpPr/>
          <p:nvPr/>
        </p:nvSpPr>
        <p:spPr>
          <a:xfrm rot="10800000">
            <a:off x="858960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1" name="CustomShape 268"/>
          <p:cNvSpPr/>
          <p:nvPr/>
        </p:nvSpPr>
        <p:spPr>
          <a:xfrm rot="10800000">
            <a:off x="844344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2" name="CustomShape 269"/>
          <p:cNvSpPr/>
          <p:nvPr/>
        </p:nvSpPr>
        <p:spPr>
          <a:xfrm rot="10800000">
            <a:off x="844344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3" name="CustomShape 270"/>
          <p:cNvSpPr/>
          <p:nvPr/>
        </p:nvSpPr>
        <p:spPr>
          <a:xfrm rot="10800000">
            <a:off x="815148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4" name="PlaceHolder 27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125" name="PlaceHolder 27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CustomShape 1"/>
          <p:cNvSpPr/>
          <p:nvPr/>
        </p:nvSpPr>
        <p:spPr>
          <a:xfrm rot="10800000">
            <a:off x="946656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1" name="CustomShape 2"/>
          <p:cNvSpPr/>
          <p:nvPr/>
        </p:nvSpPr>
        <p:spPr>
          <a:xfrm rot="10800000">
            <a:off x="946656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2" name="CustomShape 3"/>
          <p:cNvSpPr/>
          <p:nvPr/>
        </p:nvSpPr>
        <p:spPr>
          <a:xfrm rot="10800000">
            <a:off x="946656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3" name="CustomShape 4"/>
          <p:cNvSpPr/>
          <p:nvPr/>
        </p:nvSpPr>
        <p:spPr>
          <a:xfrm rot="10800000">
            <a:off x="946656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4" name="CustomShape 5"/>
          <p:cNvSpPr/>
          <p:nvPr/>
        </p:nvSpPr>
        <p:spPr>
          <a:xfrm rot="10800000">
            <a:off x="946656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5" name="CustomShape 6"/>
          <p:cNvSpPr/>
          <p:nvPr/>
        </p:nvSpPr>
        <p:spPr>
          <a:xfrm rot="10800000">
            <a:off x="946656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6" name="CustomShape 7"/>
          <p:cNvSpPr/>
          <p:nvPr/>
        </p:nvSpPr>
        <p:spPr>
          <a:xfrm rot="10800000">
            <a:off x="946656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7" name="CustomShape 8"/>
          <p:cNvSpPr/>
          <p:nvPr/>
        </p:nvSpPr>
        <p:spPr>
          <a:xfrm rot="10800000">
            <a:off x="946656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8" name="CustomShape 9"/>
          <p:cNvSpPr/>
          <p:nvPr/>
        </p:nvSpPr>
        <p:spPr>
          <a:xfrm rot="10800000">
            <a:off x="946656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9" name="CustomShape 10"/>
          <p:cNvSpPr/>
          <p:nvPr/>
        </p:nvSpPr>
        <p:spPr>
          <a:xfrm rot="10800000">
            <a:off x="946656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0" name="CustomShape 11"/>
          <p:cNvSpPr/>
          <p:nvPr/>
        </p:nvSpPr>
        <p:spPr>
          <a:xfrm rot="10800000">
            <a:off x="946656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1" name="CustomShape 12"/>
          <p:cNvSpPr/>
          <p:nvPr/>
        </p:nvSpPr>
        <p:spPr>
          <a:xfrm rot="10800000">
            <a:off x="946656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2" name="CustomShape 13"/>
          <p:cNvSpPr/>
          <p:nvPr/>
        </p:nvSpPr>
        <p:spPr>
          <a:xfrm rot="10800000">
            <a:off x="946656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3" name="CustomShape 14"/>
          <p:cNvSpPr/>
          <p:nvPr/>
        </p:nvSpPr>
        <p:spPr>
          <a:xfrm rot="10800000">
            <a:off x="946656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4" name="CustomShape 15"/>
          <p:cNvSpPr/>
          <p:nvPr/>
        </p:nvSpPr>
        <p:spPr>
          <a:xfrm rot="10800000">
            <a:off x="946656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5" name="CustomShape 16"/>
          <p:cNvSpPr/>
          <p:nvPr/>
        </p:nvSpPr>
        <p:spPr>
          <a:xfrm rot="10800000">
            <a:off x="946656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6" name="CustomShape 17"/>
          <p:cNvSpPr/>
          <p:nvPr/>
        </p:nvSpPr>
        <p:spPr>
          <a:xfrm rot="10800000">
            <a:off x="946656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7" name="CustomShape 18"/>
          <p:cNvSpPr/>
          <p:nvPr/>
        </p:nvSpPr>
        <p:spPr>
          <a:xfrm rot="10800000">
            <a:off x="946656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8" name="CustomShape 19"/>
          <p:cNvSpPr/>
          <p:nvPr/>
        </p:nvSpPr>
        <p:spPr>
          <a:xfrm rot="10800000">
            <a:off x="946656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9" name="CustomShape 20"/>
          <p:cNvSpPr/>
          <p:nvPr/>
        </p:nvSpPr>
        <p:spPr>
          <a:xfrm rot="10800000">
            <a:off x="946656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0" name="CustomShape 21"/>
          <p:cNvSpPr/>
          <p:nvPr/>
        </p:nvSpPr>
        <p:spPr>
          <a:xfrm rot="10800000">
            <a:off x="946656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1" name="CustomShape 22"/>
          <p:cNvSpPr/>
          <p:nvPr/>
        </p:nvSpPr>
        <p:spPr>
          <a:xfrm rot="10800000">
            <a:off x="946656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2" name="CustomShape 23"/>
          <p:cNvSpPr/>
          <p:nvPr/>
        </p:nvSpPr>
        <p:spPr>
          <a:xfrm rot="10800000">
            <a:off x="946656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3" name="CustomShape 24"/>
          <p:cNvSpPr/>
          <p:nvPr/>
        </p:nvSpPr>
        <p:spPr>
          <a:xfrm rot="10800000">
            <a:off x="946656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4" name="CustomShape 25"/>
          <p:cNvSpPr/>
          <p:nvPr/>
        </p:nvSpPr>
        <p:spPr>
          <a:xfrm rot="10800000">
            <a:off x="946656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5" name="CustomShape 26"/>
          <p:cNvSpPr/>
          <p:nvPr/>
        </p:nvSpPr>
        <p:spPr>
          <a:xfrm rot="10800000">
            <a:off x="946656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6" name="CustomShape 27"/>
          <p:cNvSpPr/>
          <p:nvPr/>
        </p:nvSpPr>
        <p:spPr>
          <a:xfrm rot="10800000">
            <a:off x="946656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7" name="CustomShape 28"/>
          <p:cNvSpPr/>
          <p:nvPr/>
        </p:nvSpPr>
        <p:spPr>
          <a:xfrm rot="10800000">
            <a:off x="946656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8" name="CustomShape 29"/>
          <p:cNvSpPr/>
          <p:nvPr/>
        </p:nvSpPr>
        <p:spPr>
          <a:xfrm rot="10800000">
            <a:off x="946656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9" name="CustomShape 30"/>
          <p:cNvSpPr/>
          <p:nvPr/>
        </p:nvSpPr>
        <p:spPr>
          <a:xfrm rot="10800000">
            <a:off x="946656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0" name="CustomShape 31"/>
          <p:cNvSpPr/>
          <p:nvPr/>
        </p:nvSpPr>
        <p:spPr>
          <a:xfrm rot="10800000">
            <a:off x="946656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1" name="CustomShape 32"/>
          <p:cNvSpPr/>
          <p:nvPr/>
        </p:nvSpPr>
        <p:spPr>
          <a:xfrm rot="10800000">
            <a:off x="946656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2" name="CustomShape 33"/>
          <p:cNvSpPr/>
          <p:nvPr/>
        </p:nvSpPr>
        <p:spPr>
          <a:xfrm rot="10800000">
            <a:off x="946656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3" name="CustomShape 34"/>
          <p:cNvSpPr/>
          <p:nvPr/>
        </p:nvSpPr>
        <p:spPr>
          <a:xfrm rot="10800000">
            <a:off x="946656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4" name="CustomShape 35"/>
          <p:cNvSpPr/>
          <p:nvPr/>
        </p:nvSpPr>
        <p:spPr>
          <a:xfrm rot="10800000">
            <a:off x="946656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5" name="CustomShape 36"/>
          <p:cNvSpPr/>
          <p:nvPr/>
        </p:nvSpPr>
        <p:spPr>
          <a:xfrm rot="10800000">
            <a:off x="932040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6" name="CustomShape 37"/>
          <p:cNvSpPr/>
          <p:nvPr/>
        </p:nvSpPr>
        <p:spPr>
          <a:xfrm rot="10800000">
            <a:off x="932040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7" name="CustomShape 38"/>
          <p:cNvSpPr/>
          <p:nvPr/>
        </p:nvSpPr>
        <p:spPr>
          <a:xfrm rot="10800000">
            <a:off x="932040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8" name="CustomShape 39"/>
          <p:cNvSpPr/>
          <p:nvPr/>
        </p:nvSpPr>
        <p:spPr>
          <a:xfrm rot="10800000">
            <a:off x="932040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9" name="CustomShape 40"/>
          <p:cNvSpPr/>
          <p:nvPr/>
        </p:nvSpPr>
        <p:spPr>
          <a:xfrm rot="10800000">
            <a:off x="932040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0" name="CustomShape 41"/>
          <p:cNvSpPr/>
          <p:nvPr/>
        </p:nvSpPr>
        <p:spPr>
          <a:xfrm rot="10800000">
            <a:off x="932040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1" name="CustomShape 42"/>
          <p:cNvSpPr/>
          <p:nvPr/>
        </p:nvSpPr>
        <p:spPr>
          <a:xfrm rot="10800000">
            <a:off x="932040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2" name="CustomShape 43"/>
          <p:cNvSpPr/>
          <p:nvPr/>
        </p:nvSpPr>
        <p:spPr>
          <a:xfrm rot="10800000">
            <a:off x="932040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3" name="CustomShape 44"/>
          <p:cNvSpPr/>
          <p:nvPr/>
        </p:nvSpPr>
        <p:spPr>
          <a:xfrm rot="10800000">
            <a:off x="932040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4" name="CustomShape 45"/>
          <p:cNvSpPr/>
          <p:nvPr/>
        </p:nvSpPr>
        <p:spPr>
          <a:xfrm rot="10800000">
            <a:off x="932040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5" name="CustomShape 46"/>
          <p:cNvSpPr/>
          <p:nvPr/>
        </p:nvSpPr>
        <p:spPr>
          <a:xfrm rot="10800000">
            <a:off x="932040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6" name="CustomShape 47"/>
          <p:cNvSpPr/>
          <p:nvPr/>
        </p:nvSpPr>
        <p:spPr>
          <a:xfrm rot="10800000">
            <a:off x="932040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7" name="CustomShape 48"/>
          <p:cNvSpPr/>
          <p:nvPr/>
        </p:nvSpPr>
        <p:spPr>
          <a:xfrm rot="10800000">
            <a:off x="932040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8" name="CustomShape 49"/>
          <p:cNvSpPr/>
          <p:nvPr/>
        </p:nvSpPr>
        <p:spPr>
          <a:xfrm rot="10800000">
            <a:off x="932040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9" name="CustomShape 50"/>
          <p:cNvSpPr/>
          <p:nvPr/>
        </p:nvSpPr>
        <p:spPr>
          <a:xfrm rot="10800000">
            <a:off x="932040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0" name="CustomShape 51"/>
          <p:cNvSpPr/>
          <p:nvPr/>
        </p:nvSpPr>
        <p:spPr>
          <a:xfrm rot="10800000">
            <a:off x="932040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1" name="CustomShape 52"/>
          <p:cNvSpPr/>
          <p:nvPr/>
        </p:nvSpPr>
        <p:spPr>
          <a:xfrm rot="10800000">
            <a:off x="932040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2" name="CustomShape 53"/>
          <p:cNvSpPr/>
          <p:nvPr/>
        </p:nvSpPr>
        <p:spPr>
          <a:xfrm rot="10800000">
            <a:off x="932040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3" name="CustomShape 54"/>
          <p:cNvSpPr/>
          <p:nvPr/>
        </p:nvSpPr>
        <p:spPr>
          <a:xfrm rot="10800000">
            <a:off x="932040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4" name="CustomShape 55"/>
          <p:cNvSpPr/>
          <p:nvPr/>
        </p:nvSpPr>
        <p:spPr>
          <a:xfrm rot="10800000">
            <a:off x="932040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5" name="CustomShape 56"/>
          <p:cNvSpPr/>
          <p:nvPr/>
        </p:nvSpPr>
        <p:spPr>
          <a:xfrm rot="10800000">
            <a:off x="932040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6" name="CustomShape 57"/>
          <p:cNvSpPr/>
          <p:nvPr/>
        </p:nvSpPr>
        <p:spPr>
          <a:xfrm rot="10800000">
            <a:off x="932040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7" name="CustomShape 58"/>
          <p:cNvSpPr/>
          <p:nvPr/>
        </p:nvSpPr>
        <p:spPr>
          <a:xfrm rot="10800000">
            <a:off x="932040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8" name="CustomShape 59"/>
          <p:cNvSpPr/>
          <p:nvPr/>
        </p:nvSpPr>
        <p:spPr>
          <a:xfrm rot="10800000">
            <a:off x="917424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9" name="CustomShape 60"/>
          <p:cNvSpPr/>
          <p:nvPr/>
        </p:nvSpPr>
        <p:spPr>
          <a:xfrm rot="10800000">
            <a:off x="917424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0" name="CustomShape 61"/>
          <p:cNvSpPr/>
          <p:nvPr/>
        </p:nvSpPr>
        <p:spPr>
          <a:xfrm rot="10800000">
            <a:off x="917424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1" name="CustomShape 62"/>
          <p:cNvSpPr/>
          <p:nvPr/>
        </p:nvSpPr>
        <p:spPr>
          <a:xfrm rot="10800000">
            <a:off x="917424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2" name="CustomShape 63"/>
          <p:cNvSpPr/>
          <p:nvPr/>
        </p:nvSpPr>
        <p:spPr>
          <a:xfrm rot="10800000">
            <a:off x="917424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3" name="CustomShape 64"/>
          <p:cNvSpPr/>
          <p:nvPr/>
        </p:nvSpPr>
        <p:spPr>
          <a:xfrm rot="10800000">
            <a:off x="917424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4" name="CustomShape 65"/>
          <p:cNvSpPr/>
          <p:nvPr/>
        </p:nvSpPr>
        <p:spPr>
          <a:xfrm rot="10800000">
            <a:off x="917424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5" name="CustomShape 66"/>
          <p:cNvSpPr/>
          <p:nvPr/>
        </p:nvSpPr>
        <p:spPr>
          <a:xfrm rot="10800000">
            <a:off x="917424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6" name="CustomShape 67"/>
          <p:cNvSpPr/>
          <p:nvPr/>
        </p:nvSpPr>
        <p:spPr>
          <a:xfrm rot="10800000">
            <a:off x="917424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7" name="CustomShape 68"/>
          <p:cNvSpPr/>
          <p:nvPr/>
        </p:nvSpPr>
        <p:spPr>
          <a:xfrm rot="10800000">
            <a:off x="917424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8" name="CustomShape 69"/>
          <p:cNvSpPr/>
          <p:nvPr/>
        </p:nvSpPr>
        <p:spPr>
          <a:xfrm rot="10800000">
            <a:off x="917424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9" name="CustomShape 70"/>
          <p:cNvSpPr/>
          <p:nvPr/>
        </p:nvSpPr>
        <p:spPr>
          <a:xfrm rot="10800000">
            <a:off x="917424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0" name="CustomShape 71"/>
          <p:cNvSpPr/>
          <p:nvPr/>
        </p:nvSpPr>
        <p:spPr>
          <a:xfrm rot="10800000">
            <a:off x="917424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1" name="CustomShape 72"/>
          <p:cNvSpPr/>
          <p:nvPr/>
        </p:nvSpPr>
        <p:spPr>
          <a:xfrm rot="10800000">
            <a:off x="917424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2" name="CustomShape 73"/>
          <p:cNvSpPr/>
          <p:nvPr/>
        </p:nvSpPr>
        <p:spPr>
          <a:xfrm rot="10800000">
            <a:off x="917424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3" name="CustomShape 74"/>
          <p:cNvSpPr/>
          <p:nvPr/>
        </p:nvSpPr>
        <p:spPr>
          <a:xfrm rot="10800000">
            <a:off x="917424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4" name="CustomShape 75"/>
          <p:cNvSpPr/>
          <p:nvPr/>
        </p:nvSpPr>
        <p:spPr>
          <a:xfrm rot="10800000">
            <a:off x="917424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5" name="CustomShape 76"/>
          <p:cNvSpPr/>
          <p:nvPr/>
        </p:nvSpPr>
        <p:spPr>
          <a:xfrm rot="10800000">
            <a:off x="917424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6" name="CustomShape 77"/>
          <p:cNvSpPr/>
          <p:nvPr/>
        </p:nvSpPr>
        <p:spPr>
          <a:xfrm rot="10800000">
            <a:off x="917424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7" name="CustomShape 78"/>
          <p:cNvSpPr/>
          <p:nvPr/>
        </p:nvSpPr>
        <p:spPr>
          <a:xfrm rot="10800000">
            <a:off x="917424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79"/>
          <p:cNvSpPr/>
          <p:nvPr/>
        </p:nvSpPr>
        <p:spPr>
          <a:xfrm rot="10800000">
            <a:off x="917424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9" name="CustomShape 80"/>
          <p:cNvSpPr/>
          <p:nvPr/>
        </p:nvSpPr>
        <p:spPr>
          <a:xfrm rot="10800000">
            <a:off x="917424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CustomShape 81"/>
          <p:cNvSpPr/>
          <p:nvPr/>
        </p:nvSpPr>
        <p:spPr>
          <a:xfrm rot="10800000">
            <a:off x="932040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1" name="CustomShape 82"/>
          <p:cNvSpPr/>
          <p:nvPr/>
        </p:nvSpPr>
        <p:spPr>
          <a:xfrm rot="10800000">
            <a:off x="932040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2" name="CustomShape 83"/>
          <p:cNvSpPr/>
          <p:nvPr/>
        </p:nvSpPr>
        <p:spPr>
          <a:xfrm rot="10800000">
            <a:off x="932040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3" name="CustomShape 84"/>
          <p:cNvSpPr/>
          <p:nvPr/>
        </p:nvSpPr>
        <p:spPr>
          <a:xfrm rot="10800000">
            <a:off x="932040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4" name="CustomShape 85"/>
          <p:cNvSpPr/>
          <p:nvPr/>
        </p:nvSpPr>
        <p:spPr>
          <a:xfrm rot="10800000">
            <a:off x="932040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5" name="CustomShape 86"/>
          <p:cNvSpPr/>
          <p:nvPr/>
        </p:nvSpPr>
        <p:spPr>
          <a:xfrm rot="10800000">
            <a:off x="932040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6" name="CustomShape 87"/>
          <p:cNvSpPr/>
          <p:nvPr/>
        </p:nvSpPr>
        <p:spPr>
          <a:xfrm rot="10800000">
            <a:off x="932040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7" name="CustomShape 88"/>
          <p:cNvSpPr/>
          <p:nvPr/>
        </p:nvSpPr>
        <p:spPr>
          <a:xfrm rot="10800000">
            <a:off x="932040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8" name="CustomShape 89"/>
          <p:cNvSpPr/>
          <p:nvPr/>
        </p:nvSpPr>
        <p:spPr>
          <a:xfrm rot="10800000">
            <a:off x="932040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9" name="CustomShape 90"/>
          <p:cNvSpPr/>
          <p:nvPr/>
        </p:nvSpPr>
        <p:spPr>
          <a:xfrm rot="10800000">
            <a:off x="932040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0" name="CustomShape 91"/>
          <p:cNvSpPr/>
          <p:nvPr/>
        </p:nvSpPr>
        <p:spPr>
          <a:xfrm rot="10800000">
            <a:off x="932040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1" name="CustomShape 92"/>
          <p:cNvSpPr/>
          <p:nvPr/>
        </p:nvSpPr>
        <p:spPr>
          <a:xfrm rot="10800000">
            <a:off x="932040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2" name="CustomShape 93"/>
          <p:cNvSpPr/>
          <p:nvPr/>
        </p:nvSpPr>
        <p:spPr>
          <a:xfrm rot="10800000">
            <a:off x="917424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3" name="CustomShape 94"/>
          <p:cNvSpPr/>
          <p:nvPr/>
        </p:nvSpPr>
        <p:spPr>
          <a:xfrm rot="10800000">
            <a:off x="917424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4" name="CustomShape 95"/>
          <p:cNvSpPr/>
          <p:nvPr/>
        </p:nvSpPr>
        <p:spPr>
          <a:xfrm rot="10800000">
            <a:off x="917424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5" name="CustomShape 96"/>
          <p:cNvSpPr/>
          <p:nvPr/>
        </p:nvSpPr>
        <p:spPr>
          <a:xfrm rot="10800000">
            <a:off x="917424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6" name="CustomShape 97"/>
          <p:cNvSpPr/>
          <p:nvPr/>
        </p:nvSpPr>
        <p:spPr>
          <a:xfrm rot="10800000">
            <a:off x="917424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7" name="CustomShape 98"/>
          <p:cNvSpPr/>
          <p:nvPr/>
        </p:nvSpPr>
        <p:spPr>
          <a:xfrm rot="10800000">
            <a:off x="917424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8" name="CustomShape 99"/>
          <p:cNvSpPr/>
          <p:nvPr/>
        </p:nvSpPr>
        <p:spPr>
          <a:xfrm rot="10800000">
            <a:off x="917424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9" name="CustomShape 100"/>
          <p:cNvSpPr/>
          <p:nvPr/>
        </p:nvSpPr>
        <p:spPr>
          <a:xfrm rot="10800000">
            <a:off x="917424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0" name="CustomShape 101"/>
          <p:cNvSpPr/>
          <p:nvPr/>
        </p:nvSpPr>
        <p:spPr>
          <a:xfrm rot="10800000">
            <a:off x="917424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1" name="CustomShape 102"/>
          <p:cNvSpPr/>
          <p:nvPr/>
        </p:nvSpPr>
        <p:spPr>
          <a:xfrm rot="10800000">
            <a:off x="917424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2" name="CustomShape 103"/>
          <p:cNvSpPr/>
          <p:nvPr/>
        </p:nvSpPr>
        <p:spPr>
          <a:xfrm rot="10800000">
            <a:off x="917424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3" name="CustomShape 104"/>
          <p:cNvSpPr/>
          <p:nvPr/>
        </p:nvSpPr>
        <p:spPr>
          <a:xfrm rot="10800000">
            <a:off x="917424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4" name="CustomShape 105"/>
          <p:cNvSpPr/>
          <p:nvPr/>
        </p:nvSpPr>
        <p:spPr>
          <a:xfrm rot="10800000">
            <a:off x="917424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5" name="CustomShape 106"/>
          <p:cNvSpPr/>
          <p:nvPr/>
        </p:nvSpPr>
        <p:spPr>
          <a:xfrm rot="10800000">
            <a:off x="902808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6" name="CustomShape 107"/>
          <p:cNvSpPr/>
          <p:nvPr/>
        </p:nvSpPr>
        <p:spPr>
          <a:xfrm rot="10800000">
            <a:off x="902808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7" name="CustomShape 108"/>
          <p:cNvSpPr/>
          <p:nvPr/>
        </p:nvSpPr>
        <p:spPr>
          <a:xfrm rot="10800000">
            <a:off x="902808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8" name="CustomShape 109"/>
          <p:cNvSpPr/>
          <p:nvPr/>
        </p:nvSpPr>
        <p:spPr>
          <a:xfrm rot="10800000">
            <a:off x="902808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9" name="CustomShape 110"/>
          <p:cNvSpPr/>
          <p:nvPr/>
        </p:nvSpPr>
        <p:spPr>
          <a:xfrm rot="10800000">
            <a:off x="902808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0" name="CustomShape 111"/>
          <p:cNvSpPr/>
          <p:nvPr/>
        </p:nvSpPr>
        <p:spPr>
          <a:xfrm rot="10800000">
            <a:off x="902808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1" name="CustomShape 112"/>
          <p:cNvSpPr/>
          <p:nvPr/>
        </p:nvSpPr>
        <p:spPr>
          <a:xfrm rot="10800000">
            <a:off x="902808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2" name="CustomShape 113"/>
          <p:cNvSpPr/>
          <p:nvPr/>
        </p:nvSpPr>
        <p:spPr>
          <a:xfrm rot="10800000">
            <a:off x="902808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3" name="CustomShape 114"/>
          <p:cNvSpPr/>
          <p:nvPr/>
        </p:nvSpPr>
        <p:spPr>
          <a:xfrm rot="10800000">
            <a:off x="902808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4" name="CustomShape 115"/>
          <p:cNvSpPr/>
          <p:nvPr/>
        </p:nvSpPr>
        <p:spPr>
          <a:xfrm rot="10800000">
            <a:off x="902808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5" name="CustomShape 116"/>
          <p:cNvSpPr/>
          <p:nvPr/>
        </p:nvSpPr>
        <p:spPr>
          <a:xfrm rot="10800000">
            <a:off x="902808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6" name="CustomShape 117"/>
          <p:cNvSpPr/>
          <p:nvPr/>
        </p:nvSpPr>
        <p:spPr>
          <a:xfrm rot="10800000">
            <a:off x="902808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7" name="CustomShape 118"/>
          <p:cNvSpPr/>
          <p:nvPr/>
        </p:nvSpPr>
        <p:spPr>
          <a:xfrm rot="10800000">
            <a:off x="902808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8" name="CustomShape 119"/>
          <p:cNvSpPr/>
          <p:nvPr/>
        </p:nvSpPr>
        <p:spPr>
          <a:xfrm rot="10800000">
            <a:off x="902808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9" name="CustomShape 120"/>
          <p:cNvSpPr/>
          <p:nvPr/>
        </p:nvSpPr>
        <p:spPr>
          <a:xfrm rot="10800000">
            <a:off x="902808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0" name="CustomShape 121"/>
          <p:cNvSpPr/>
          <p:nvPr/>
        </p:nvSpPr>
        <p:spPr>
          <a:xfrm rot="10800000">
            <a:off x="902808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1" name="CustomShape 122"/>
          <p:cNvSpPr/>
          <p:nvPr/>
        </p:nvSpPr>
        <p:spPr>
          <a:xfrm rot="10800000">
            <a:off x="902808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2" name="CustomShape 123"/>
          <p:cNvSpPr/>
          <p:nvPr/>
        </p:nvSpPr>
        <p:spPr>
          <a:xfrm rot="10800000">
            <a:off x="902808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3" name="CustomShape 124"/>
          <p:cNvSpPr/>
          <p:nvPr/>
        </p:nvSpPr>
        <p:spPr>
          <a:xfrm rot="10800000">
            <a:off x="902808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4" name="CustomShape 125"/>
          <p:cNvSpPr/>
          <p:nvPr/>
        </p:nvSpPr>
        <p:spPr>
          <a:xfrm rot="10800000">
            <a:off x="902808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5" name="CustomShape 126"/>
          <p:cNvSpPr/>
          <p:nvPr/>
        </p:nvSpPr>
        <p:spPr>
          <a:xfrm rot="10800000">
            <a:off x="888192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6" name="CustomShape 127"/>
          <p:cNvSpPr/>
          <p:nvPr/>
        </p:nvSpPr>
        <p:spPr>
          <a:xfrm rot="10800000">
            <a:off x="888192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7" name="CustomShape 128"/>
          <p:cNvSpPr/>
          <p:nvPr/>
        </p:nvSpPr>
        <p:spPr>
          <a:xfrm rot="10800000">
            <a:off x="888192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8" name="CustomShape 129"/>
          <p:cNvSpPr/>
          <p:nvPr/>
        </p:nvSpPr>
        <p:spPr>
          <a:xfrm rot="10800000">
            <a:off x="888192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9" name="CustomShape 130"/>
          <p:cNvSpPr/>
          <p:nvPr/>
        </p:nvSpPr>
        <p:spPr>
          <a:xfrm rot="10800000">
            <a:off x="888192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0" name="CustomShape 131"/>
          <p:cNvSpPr/>
          <p:nvPr/>
        </p:nvSpPr>
        <p:spPr>
          <a:xfrm rot="10800000">
            <a:off x="888192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1" name="CustomShape 132"/>
          <p:cNvSpPr/>
          <p:nvPr/>
        </p:nvSpPr>
        <p:spPr>
          <a:xfrm rot="10800000">
            <a:off x="888192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2" name="CustomShape 133"/>
          <p:cNvSpPr/>
          <p:nvPr/>
        </p:nvSpPr>
        <p:spPr>
          <a:xfrm rot="10800000">
            <a:off x="888192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3" name="CustomShape 134"/>
          <p:cNvSpPr/>
          <p:nvPr/>
        </p:nvSpPr>
        <p:spPr>
          <a:xfrm rot="10800000">
            <a:off x="888192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4" name="CustomShape 135"/>
          <p:cNvSpPr/>
          <p:nvPr/>
        </p:nvSpPr>
        <p:spPr>
          <a:xfrm rot="10800000">
            <a:off x="888192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5" name="CustomShape 136"/>
          <p:cNvSpPr/>
          <p:nvPr/>
        </p:nvSpPr>
        <p:spPr>
          <a:xfrm rot="10800000">
            <a:off x="888192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6" name="CustomShape 137"/>
          <p:cNvSpPr/>
          <p:nvPr/>
        </p:nvSpPr>
        <p:spPr>
          <a:xfrm rot="10800000">
            <a:off x="888192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7" name="CustomShape 138"/>
          <p:cNvSpPr/>
          <p:nvPr/>
        </p:nvSpPr>
        <p:spPr>
          <a:xfrm rot="10800000">
            <a:off x="888192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8" name="CustomShape 139"/>
          <p:cNvSpPr/>
          <p:nvPr/>
        </p:nvSpPr>
        <p:spPr>
          <a:xfrm rot="10800000">
            <a:off x="888192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9" name="CustomShape 140"/>
          <p:cNvSpPr/>
          <p:nvPr/>
        </p:nvSpPr>
        <p:spPr>
          <a:xfrm rot="10800000">
            <a:off x="888192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0" name="CustomShape 141"/>
          <p:cNvSpPr/>
          <p:nvPr/>
        </p:nvSpPr>
        <p:spPr>
          <a:xfrm rot="10800000">
            <a:off x="888192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1" name="CustomShape 142"/>
          <p:cNvSpPr/>
          <p:nvPr/>
        </p:nvSpPr>
        <p:spPr>
          <a:xfrm rot="10800000">
            <a:off x="888192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2" name="CustomShape 143"/>
          <p:cNvSpPr/>
          <p:nvPr/>
        </p:nvSpPr>
        <p:spPr>
          <a:xfrm rot="10800000">
            <a:off x="888192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3" name="CustomShape 144"/>
          <p:cNvSpPr/>
          <p:nvPr/>
        </p:nvSpPr>
        <p:spPr>
          <a:xfrm rot="10800000">
            <a:off x="888192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4" name="CustomShape 145"/>
          <p:cNvSpPr/>
          <p:nvPr/>
        </p:nvSpPr>
        <p:spPr>
          <a:xfrm rot="10800000">
            <a:off x="888192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5" name="CustomShape 146"/>
          <p:cNvSpPr/>
          <p:nvPr/>
        </p:nvSpPr>
        <p:spPr>
          <a:xfrm rot="10800000">
            <a:off x="888192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6" name="CustomShape 147"/>
          <p:cNvSpPr/>
          <p:nvPr/>
        </p:nvSpPr>
        <p:spPr>
          <a:xfrm rot="10800000">
            <a:off x="888192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7" name="CustomShape 148"/>
          <p:cNvSpPr/>
          <p:nvPr/>
        </p:nvSpPr>
        <p:spPr>
          <a:xfrm rot="10800000">
            <a:off x="888192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8" name="CustomShape 149"/>
          <p:cNvSpPr/>
          <p:nvPr/>
        </p:nvSpPr>
        <p:spPr>
          <a:xfrm rot="10800000">
            <a:off x="888192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9" name="CustomShape 150"/>
          <p:cNvSpPr/>
          <p:nvPr/>
        </p:nvSpPr>
        <p:spPr>
          <a:xfrm rot="10800000">
            <a:off x="888192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0" name="CustomShape 151"/>
          <p:cNvSpPr/>
          <p:nvPr/>
        </p:nvSpPr>
        <p:spPr>
          <a:xfrm rot="10800000">
            <a:off x="888192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1" name="CustomShape 152"/>
          <p:cNvSpPr/>
          <p:nvPr/>
        </p:nvSpPr>
        <p:spPr>
          <a:xfrm rot="10800000">
            <a:off x="888192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2" name="CustomShape 153"/>
          <p:cNvSpPr/>
          <p:nvPr/>
        </p:nvSpPr>
        <p:spPr>
          <a:xfrm rot="10800000">
            <a:off x="888192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3" name="CustomShape 154"/>
          <p:cNvSpPr/>
          <p:nvPr/>
        </p:nvSpPr>
        <p:spPr>
          <a:xfrm rot="10800000">
            <a:off x="888192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4" name="CustomShape 155"/>
          <p:cNvSpPr/>
          <p:nvPr/>
        </p:nvSpPr>
        <p:spPr>
          <a:xfrm rot="10800000">
            <a:off x="888192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5" name="CustomShape 156"/>
          <p:cNvSpPr/>
          <p:nvPr/>
        </p:nvSpPr>
        <p:spPr>
          <a:xfrm rot="10800000">
            <a:off x="888192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6" name="CustomShape 157"/>
          <p:cNvSpPr/>
          <p:nvPr/>
        </p:nvSpPr>
        <p:spPr>
          <a:xfrm rot="10800000">
            <a:off x="873576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7" name="CustomShape 158"/>
          <p:cNvSpPr/>
          <p:nvPr/>
        </p:nvSpPr>
        <p:spPr>
          <a:xfrm rot="10800000">
            <a:off x="873576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8" name="CustomShape 159"/>
          <p:cNvSpPr/>
          <p:nvPr/>
        </p:nvSpPr>
        <p:spPr>
          <a:xfrm rot="10800000">
            <a:off x="873576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9" name="CustomShape 160"/>
          <p:cNvSpPr/>
          <p:nvPr/>
        </p:nvSpPr>
        <p:spPr>
          <a:xfrm rot="10800000">
            <a:off x="873576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0" name="CustomShape 161"/>
          <p:cNvSpPr/>
          <p:nvPr/>
        </p:nvSpPr>
        <p:spPr>
          <a:xfrm rot="10800000">
            <a:off x="873576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1" name="CustomShape 162"/>
          <p:cNvSpPr/>
          <p:nvPr/>
        </p:nvSpPr>
        <p:spPr>
          <a:xfrm rot="10800000">
            <a:off x="873576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2" name="CustomShape 163"/>
          <p:cNvSpPr/>
          <p:nvPr/>
        </p:nvSpPr>
        <p:spPr>
          <a:xfrm rot="10800000">
            <a:off x="873576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3" name="CustomShape 164"/>
          <p:cNvSpPr/>
          <p:nvPr/>
        </p:nvSpPr>
        <p:spPr>
          <a:xfrm rot="10800000">
            <a:off x="873576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4" name="CustomShape 165"/>
          <p:cNvSpPr/>
          <p:nvPr/>
        </p:nvSpPr>
        <p:spPr>
          <a:xfrm rot="10800000">
            <a:off x="873576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5" name="CustomShape 166"/>
          <p:cNvSpPr/>
          <p:nvPr/>
        </p:nvSpPr>
        <p:spPr>
          <a:xfrm rot="10800000">
            <a:off x="873576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6" name="CustomShape 167"/>
          <p:cNvSpPr/>
          <p:nvPr/>
        </p:nvSpPr>
        <p:spPr>
          <a:xfrm rot="10800000">
            <a:off x="873576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7" name="CustomShape 168"/>
          <p:cNvSpPr/>
          <p:nvPr/>
        </p:nvSpPr>
        <p:spPr>
          <a:xfrm rot="10800000">
            <a:off x="873576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8" name="CustomShape 169"/>
          <p:cNvSpPr/>
          <p:nvPr/>
        </p:nvSpPr>
        <p:spPr>
          <a:xfrm rot="10800000">
            <a:off x="873576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9" name="CustomShape 170"/>
          <p:cNvSpPr/>
          <p:nvPr/>
        </p:nvSpPr>
        <p:spPr>
          <a:xfrm rot="10800000">
            <a:off x="873576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0" name="CustomShape 171"/>
          <p:cNvSpPr/>
          <p:nvPr/>
        </p:nvSpPr>
        <p:spPr>
          <a:xfrm rot="10800000">
            <a:off x="873576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1" name="CustomShape 172"/>
          <p:cNvSpPr/>
          <p:nvPr/>
        </p:nvSpPr>
        <p:spPr>
          <a:xfrm rot="10800000">
            <a:off x="873576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2" name="CustomShape 173"/>
          <p:cNvSpPr/>
          <p:nvPr/>
        </p:nvSpPr>
        <p:spPr>
          <a:xfrm rot="10800000">
            <a:off x="873576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3" name="CustomShape 174"/>
          <p:cNvSpPr/>
          <p:nvPr/>
        </p:nvSpPr>
        <p:spPr>
          <a:xfrm rot="10800000">
            <a:off x="873576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4" name="CustomShape 175"/>
          <p:cNvSpPr/>
          <p:nvPr/>
        </p:nvSpPr>
        <p:spPr>
          <a:xfrm rot="10800000">
            <a:off x="873576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5" name="CustomShape 176"/>
          <p:cNvSpPr/>
          <p:nvPr/>
        </p:nvSpPr>
        <p:spPr>
          <a:xfrm rot="10800000">
            <a:off x="858960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6" name="CustomShape 177"/>
          <p:cNvSpPr/>
          <p:nvPr/>
        </p:nvSpPr>
        <p:spPr>
          <a:xfrm rot="10800000">
            <a:off x="858960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7" name="CustomShape 178"/>
          <p:cNvSpPr/>
          <p:nvPr/>
        </p:nvSpPr>
        <p:spPr>
          <a:xfrm rot="10800000">
            <a:off x="858960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8" name="CustomShape 179"/>
          <p:cNvSpPr/>
          <p:nvPr/>
        </p:nvSpPr>
        <p:spPr>
          <a:xfrm rot="10800000">
            <a:off x="858960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9" name="CustomShape 180"/>
          <p:cNvSpPr/>
          <p:nvPr/>
        </p:nvSpPr>
        <p:spPr>
          <a:xfrm rot="10800000">
            <a:off x="858960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0" name="CustomShape 181"/>
          <p:cNvSpPr/>
          <p:nvPr/>
        </p:nvSpPr>
        <p:spPr>
          <a:xfrm rot="10800000">
            <a:off x="858960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1" name="CustomShape 182"/>
          <p:cNvSpPr/>
          <p:nvPr/>
        </p:nvSpPr>
        <p:spPr>
          <a:xfrm rot="10800000">
            <a:off x="858960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2" name="CustomShape 183"/>
          <p:cNvSpPr/>
          <p:nvPr/>
        </p:nvSpPr>
        <p:spPr>
          <a:xfrm rot="10800000">
            <a:off x="858960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3" name="CustomShape 184"/>
          <p:cNvSpPr/>
          <p:nvPr/>
        </p:nvSpPr>
        <p:spPr>
          <a:xfrm rot="10800000">
            <a:off x="858960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4" name="CustomShape 185"/>
          <p:cNvSpPr/>
          <p:nvPr/>
        </p:nvSpPr>
        <p:spPr>
          <a:xfrm rot="10800000">
            <a:off x="858960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5" name="CustomShape 186"/>
          <p:cNvSpPr/>
          <p:nvPr/>
        </p:nvSpPr>
        <p:spPr>
          <a:xfrm rot="10800000">
            <a:off x="858960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6" name="CustomShape 187"/>
          <p:cNvSpPr/>
          <p:nvPr/>
        </p:nvSpPr>
        <p:spPr>
          <a:xfrm rot="10800000">
            <a:off x="844344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7" name="CustomShape 188"/>
          <p:cNvSpPr/>
          <p:nvPr/>
        </p:nvSpPr>
        <p:spPr>
          <a:xfrm rot="10800000">
            <a:off x="844344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8" name="CustomShape 189"/>
          <p:cNvSpPr/>
          <p:nvPr/>
        </p:nvSpPr>
        <p:spPr>
          <a:xfrm rot="10800000">
            <a:off x="844344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9" name="CustomShape 190"/>
          <p:cNvSpPr/>
          <p:nvPr/>
        </p:nvSpPr>
        <p:spPr>
          <a:xfrm rot="10800000">
            <a:off x="844344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0" name="CustomShape 191"/>
          <p:cNvSpPr/>
          <p:nvPr/>
        </p:nvSpPr>
        <p:spPr>
          <a:xfrm rot="10800000">
            <a:off x="844344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1" name="CustomShape 192"/>
          <p:cNvSpPr/>
          <p:nvPr/>
        </p:nvSpPr>
        <p:spPr>
          <a:xfrm rot="10800000">
            <a:off x="829764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2" name="CustomShape 193"/>
          <p:cNvSpPr/>
          <p:nvPr/>
        </p:nvSpPr>
        <p:spPr>
          <a:xfrm rot="10800000">
            <a:off x="829764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3" name="CustomShape 194"/>
          <p:cNvSpPr/>
          <p:nvPr/>
        </p:nvSpPr>
        <p:spPr>
          <a:xfrm rot="10800000">
            <a:off x="829764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4" name="CustomShape 195"/>
          <p:cNvSpPr/>
          <p:nvPr/>
        </p:nvSpPr>
        <p:spPr>
          <a:xfrm rot="10800000">
            <a:off x="815148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5" name="CustomShape 196"/>
          <p:cNvSpPr/>
          <p:nvPr/>
        </p:nvSpPr>
        <p:spPr>
          <a:xfrm rot="10800000">
            <a:off x="800532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6" name="CustomShape 197"/>
          <p:cNvSpPr/>
          <p:nvPr/>
        </p:nvSpPr>
        <p:spPr>
          <a:xfrm rot="10800000">
            <a:off x="771300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7" name="CustomShape 198"/>
          <p:cNvSpPr/>
          <p:nvPr/>
        </p:nvSpPr>
        <p:spPr>
          <a:xfrm rot="10800000">
            <a:off x="771300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8" name="CustomShape 199"/>
          <p:cNvSpPr/>
          <p:nvPr/>
        </p:nvSpPr>
        <p:spPr>
          <a:xfrm rot="10800000">
            <a:off x="712836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9" name="CustomShape 200"/>
          <p:cNvSpPr/>
          <p:nvPr/>
        </p:nvSpPr>
        <p:spPr>
          <a:xfrm rot="10800000">
            <a:off x="873576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0" name="CustomShape 201"/>
          <p:cNvSpPr/>
          <p:nvPr/>
        </p:nvSpPr>
        <p:spPr>
          <a:xfrm rot="10800000">
            <a:off x="873576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1" name="CustomShape 202"/>
          <p:cNvSpPr/>
          <p:nvPr/>
        </p:nvSpPr>
        <p:spPr>
          <a:xfrm rot="10800000">
            <a:off x="873576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2" name="CustomShape 203"/>
          <p:cNvSpPr/>
          <p:nvPr/>
        </p:nvSpPr>
        <p:spPr>
          <a:xfrm rot="10800000">
            <a:off x="873576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3" name="CustomShape 204"/>
          <p:cNvSpPr/>
          <p:nvPr/>
        </p:nvSpPr>
        <p:spPr>
          <a:xfrm rot="10800000">
            <a:off x="873576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4" name="CustomShape 205"/>
          <p:cNvSpPr/>
          <p:nvPr/>
        </p:nvSpPr>
        <p:spPr>
          <a:xfrm rot="10800000">
            <a:off x="873576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5" name="CustomShape 206"/>
          <p:cNvSpPr/>
          <p:nvPr/>
        </p:nvSpPr>
        <p:spPr>
          <a:xfrm rot="10800000">
            <a:off x="858960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6" name="CustomShape 207"/>
          <p:cNvSpPr/>
          <p:nvPr/>
        </p:nvSpPr>
        <p:spPr>
          <a:xfrm rot="10800000">
            <a:off x="858960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7" name="CustomShape 208"/>
          <p:cNvSpPr/>
          <p:nvPr/>
        </p:nvSpPr>
        <p:spPr>
          <a:xfrm rot="10800000">
            <a:off x="858960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8" name="CustomShape 209"/>
          <p:cNvSpPr/>
          <p:nvPr/>
        </p:nvSpPr>
        <p:spPr>
          <a:xfrm rot="10800000">
            <a:off x="858960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9" name="CustomShape 210"/>
          <p:cNvSpPr/>
          <p:nvPr/>
        </p:nvSpPr>
        <p:spPr>
          <a:xfrm rot="10800000">
            <a:off x="858960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0" name="CustomShape 211"/>
          <p:cNvSpPr/>
          <p:nvPr/>
        </p:nvSpPr>
        <p:spPr>
          <a:xfrm rot="10800000">
            <a:off x="858960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1" name="CustomShape 212"/>
          <p:cNvSpPr/>
          <p:nvPr/>
        </p:nvSpPr>
        <p:spPr>
          <a:xfrm rot="10800000">
            <a:off x="858960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2" name="CustomShape 213"/>
          <p:cNvSpPr/>
          <p:nvPr/>
        </p:nvSpPr>
        <p:spPr>
          <a:xfrm rot="10800000">
            <a:off x="844344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3" name="CustomShape 214"/>
          <p:cNvSpPr/>
          <p:nvPr/>
        </p:nvSpPr>
        <p:spPr>
          <a:xfrm rot="10800000">
            <a:off x="844344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4" name="CustomShape 215"/>
          <p:cNvSpPr/>
          <p:nvPr/>
        </p:nvSpPr>
        <p:spPr>
          <a:xfrm rot="10800000">
            <a:off x="844344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5" name="CustomShape 216"/>
          <p:cNvSpPr/>
          <p:nvPr/>
        </p:nvSpPr>
        <p:spPr>
          <a:xfrm rot="10800000">
            <a:off x="844344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6" name="CustomShape 217"/>
          <p:cNvSpPr/>
          <p:nvPr/>
        </p:nvSpPr>
        <p:spPr>
          <a:xfrm rot="10800000">
            <a:off x="844344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7" name="CustomShape 218"/>
          <p:cNvSpPr/>
          <p:nvPr/>
        </p:nvSpPr>
        <p:spPr>
          <a:xfrm rot="10800000">
            <a:off x="844344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8" name="CustomShape 219"/>
          <p:cNvSpPr/>
          <p:nvPr/>
        </p:nvSpPr>
        <p:spPr>
          <a:xfrm rot="10800000">
            <a:off x="844344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9" name="CustomShape 220"/>
          <p:cNvSpPr/>
          <p:nvPr/>
        </p:nvSpPr>
        <p:spPr>
          <a:xfrm rot="10800000">
            <a:off x="844344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0" name="CustomShape 221"/>
          <p:cNvSpPr/>
          <p:nvPr/>
        </p:nvSpPr>
        <p:spPr>
          <a:xfrm rot="10800000">
            <a:off x="844344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1" name="CustomShape 222"/>
          <p:cNvSpPr/>
          <p:nvPr/>
        </p:nvSpPr>
        <p:spPr>
          <a:xfrm rot="10800000">
            <a:off x="844344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2" name="CustomShape 223"/>
          <p:cNvSpPr/>
          <p:nvPr/>
        </p:nvSpPr>
        <p:spPr>
          <a:xfrm rot="10800000">
            <a:off x="844344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3" name="CustomShape 224"/>
          <p:cNvSpPr/>
          <p:nvPr/>
        </p:nvSpPr>
        <p:spPr>
          <a:xfrm rot="10800000">
            <a:off x="844344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4" name="CustomShape 225"/>
          <p:cNvSpPr/>
          <p:nvPr/>
        </p:nvSpPr>
        <p:spPr>
          <a:xfrm rot="10800000">
            <a:off x="844344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5" name="CustomShape 226"/>
          <p:cNvSpPr/>
          <p:nvPr/>
        </p:nvSpPr>
        <p:spPr>
          <a:xfrm rot="10800000">
            <a:off x="844344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6" name="CustomShape 227"/>
          <p:cNvSpPr/>
          <p:nvPr/>
        </p:nvSpPr>
        <p:spPr>
          <a:xfrm rot="10800000">
            <a:off x="844344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7" name="CustomShape 228"/>
          <p:cNvSpPr/>
          <p:nvPr/>
        </p:nvSpPr>
        <p:spPr>
          <a:xfrm rot="10800000">
            <a:off x="844344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8" name="CustomShape 229"/>
          <p:cNvSpPr/>
          <p:nvPr/>
        </p:nvSpPr>
        <p:spPr>
          <a:xfrm rot="10800000">
            <a:off x="844344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9" name="CustomShape 230"/>
          <p:cNvSpPr/>
          <p:nvPr/>
        </p:nvSpPr>
        <p:spPr>
          <a:xfrm rot="10800000">
            <a:off x="844344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0" name="CustomShape 231"/>
          <p:cNvSpPr/>
          <p:nvPr/>
        </p:nvSpPr>
        <p:spPr>
          <a:xfrm rot="10800000">
            <a:off x="844344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1" name="CustomShape 232"/>
          <p:cNvSpPr/>
          <p:nvPr/>
        </p:nvSpPr>
        <p:spPr>
          <a:xfrm rot="10800000">
            <a:off x="829764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2" name="CustomShape 233"/>
          <p:cNvSpPr/>
          <p:nvPr/>
        </p:nvSpPr>
        <p:spPr>
          <a:xfrm rot="10800000">
            <a:off x="829764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3" name="CustomShape 234"/>
          <p:cNvSpPr/>
          <p:nvPr/>
        </p:nvSpPr>
        <p:spPr>
          <a:xfrm rot="10800000">
            <a:off x="829764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4" name="CustomShape 235"/>
          <p:cNvSpPr/>
          <p:nvPr/>
        </p:nvSpPr>
        <p:spPr>
          <a:xfrm rot="10800000">
            <a:off x="829764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5" name="CustomShape 236"/>
          <p:cNvSpPr/>
          <p:nvPr/>
        </p:nvSpPr>
        <p:spPr>
          <a:xfrm rot="10800000">
            <a:off x="829764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6" name="CustomShape 237"/>
          <p:cNvSpPr/>
          <p:nvPr/>
        </p:nvSpPr>
        <p:spPr>
          <a:xfrm rot="10800000">
            <a:off x="829764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7" name="CustomShape 238"/>
          <p:cNvSpPr/>
          <p:nvPr/>
        </p:nvSpPr>
        <p:spPr>
          <a:xfrm rot="10800000">
            <a:off x="829764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8" name="CustomShape 239"/>
          <p:cNvSpPr/>
          <p:nvPr/>
        </p:nvSpPr>
        <p:spPr>
          <a:xfrm rot="10800000">
            <a:off x="829764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9" name="CustomShape 240"/>
          <p:cNvSpPr/>
          <p:nvPr/>
        </p:nvSpPr>
        <p:spPr>
          <a:xfrm rot="10800000">
            <a:off x="829764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0" name="CustomShape 241"/>
          <p:cNvSpPr/>
          <p:nvPr/>
        </p:nvSpPr>
        <p:spPr>
          <a:xfrm rot="10800000">
            <a:off x="829764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1" name="CustomShape 242"/>
          <p:cNvSpPr/>
          <p:nvPr/>
        </p:nvSpPr>
        <p:spPr>
          <a:xfrm rot="10800000">
            <a:off x="829764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2" name="CustomShape 243"/>
          <p:cNvSpPr/>
          <p:nvPr/>
        </p:nvSpPr>
        <p:spPr>
          <a:xfrm rot="10800000">
            <a:off x="829764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3" name="CustomShape 244"/>
          <p:cNvSpPr/>
          <p:nvPr/>
        </p:nvSpPr>
        <p:spPr>
          <a:xfrm rot="10800000">
            <a:off x="829764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4" name="CustomShape 245"/>
          <p:cNvSpPr/>
          <p:nvPr/>
        </p:nvSpPr>
        <p:spPr>
          <a:xfrm rot="10800000">
            <a:off x="829764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5" name="CustomShape 246"/>
          <p:cNvSpPr/>
          <p:nvPr/>
        </p:nvSpPr>
        <p:spPr>
          <a:xfrm rot="10800000">
            <a:off x="829764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6" name="CustomShape 247"/>
          <p:cNvSpPr/>
          <p:nvPr/>
        </p:nvSpPr>
        <p:spPr>
          <a:xfrm rot="10800000">
            <a:off x="829764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7" name="CustomShape 248"/>
          <p:cNvSpPr/>
          <p:nvPr/>
        </p:nvSpPr>
        <p:spPr>
          <a:xfrm rot="10800000">
            <a:off x="829764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8" name="CustomShape 249"/>
          <p:cNvSpPr/>
          <p:nvPr/>
        </p:nvSpPr>
        <p:spPr>
          <a:xfrm rot="10800000">
            <a:off x="829764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9" name="CustomShape 250"/>
          <p:cNvSpPr/>
          <p:nvPr/>
        </p:nvSpPr>
        <p:spPr>
          <a:xfrm rot="10800000">
            <a:off x="829764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0" name="CustomShape 251"/>
          <p:cNvSpPr/>
          <p:nvPr/>
        </p:nvSpPr>
        <p:spPr>
          <a:xfrm rot="10800000">
            <a:off x="815148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1" name="CustomShape 252"/>
          <p:cNvSpPr/>
          <p:nvPr/>
        </p:nvSpPr>
        <p:spPr>
          <a:xfrm rot="10800000">
            <a:off x="815148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2" name="CustomShape 253"/>
          <p:cNvSpPr/>
          <p:nvPr/>
        </p:nvSpPr>
        <p:spPr>
          <a:xfrm rot="10800000">
            <a:off x="815148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3" name="CustomShape 254"/>
          <p:cNvSpPr/>
          <p:nvPr/>
        </p:nvSpPr>
        <p:spPr>
          <a:xfrm rot="10800000">
            <a:off x="815148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4" name="CustomShape 255"/>
          <p:cNvSpPr/>
          <p:nvPr/>
        </p:nvSpPr>
        <p:spPr>
          <a:xfrm rot="10800000">
            <a:off x="815148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5" name="CustomShape 256"/>
          <p:cNvSpPr/>
          <p:nvPr/>
        </p:nvSpPr>
        <p:spPr>
          <a:xfrm rot="10800000">
            <a:off x="815148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6" name="CustomShape 257"/>
          <p:cNvSpPr/>
          <p:nvPr/>
        </p:nvSpPr>
        <p:spPr>
          <a:xfrm rot="10800000">
            <a:off x="815148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7" name="CustomShape 258"/>
          <p:cNvSpPr/>
          <p:nvPr/>
        </p:nvSpPr>
        <p:spPr>
          <a:xfrm rot="10800000">
            <a:off x="815148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8" name="CustomShape 259"/>
          <p:cNvSpPr/>
          <p:nvPr/>
        </p:nvSpPr>
        <p:spPr>
          <a:xfrm rot="10800000">
            <a:off x="815148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9" name="CustomShape 260"/>
          <p:cNvSpPr/>
          <p:nvPr/>
        </p:nvSpPr>
        <p:spPr>
          <a:xfrm rot="10800000">
            <a:off x="815148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0" name="CustomShape 261"/>
          <p:cNvSpPr/>
          <p:nvPr/>
        </p:nvSpPr>
        <p:spPr>
          <a:xfrm rot="10800000">
            <a:off x="815148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1" name="CustomShape 262"/>
          <p:cNvSpPr/>
          <p:nvPr/>
        </p:nvSpPr>
        <p:spPr>
          <a:xfrm rot="10800000">
            <a:off x="815148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2" name="CustomShape 263"/>
          <p:cNvSpPr/>
          <p:nvPr/>
        </p:nvSpPr>
        <p:spPr>
          <a:xfrm rot="10800000">
            <a:off x="815148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3" name="CustomShape 264"/>
          <p:cNvSpPr/>
          <p:nvPr/>
        </p:nvSpPr>
        <p:spPr>
          <a:xfrm rot="10800000">
            <a:off x="815148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4" name="CustomShape 265"/>
          <p:cNvSpPr/>
          <p:nvPr/>
        </p:nvSpPr>
        <p:spPr>
          <a:xfrm rot="10800000">
            <a:off x="815148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5" name="CustomShape 266"/>
          <p:cNvSpPr/>
          <p:nvPr/>
        </p:nvSpPr>
        <p:spPr>
          <a:xfrm rot="10800000">
            <a:off x="815148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6" name="CustomShape 267"/>
          <p:cNvSpPr/>
          <p:nvPr/>
        </p:nvSpPr>
        <p:spPr>
          <a:xfrm rot="10800000">
            <a:off x="815148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7" name="CustomShape 268"/>
          <p:cNvSpPr/>
          <p:nvPr/>
        </p:nvSpPr>
        <p:spPr>
          <a:xfrm rot="10800000">
            <a:off x="815148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8" name="CustomShape 269"/>
          <p:cNvSpPr/>
          <p:nvPr/>
        </p:nvSpPr>
        <p:spPr>
          <a:xfrm rot="10800000">
            <a:off x="815148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9" name="CustomShape 270"/>
          <p:cNvSpPr/>
          <p:nvPr/>
        </p:nvSpPr>
        <p:spPr>
          <a:xfrm rot="10800000">
            <a:off x="815148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0" name="CustomShape 271"/>
          <p:cNvSpPr/>
          <p:nvPr/>
        </p:nvSpPr>
        <p:spPr>
          <a:xfrm rot="10800000">
            <a:off x="815148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1" name="CustomShape 272"/>
          <p:cNvSpPr/>
          <p:nvPr/>
        </p:nvSpPr>
        <p:spPr>
          <a:xfrm rot="10800000">
            <a:off x="815148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2" name="CustomShape 273"/>
          <p:cNvSpPr/>
          <p:nvPr/>
        </p:nvSpPr>
        <p:spPr>
          <a:xfrm rot="10800000">
            <a:off x="815148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3" name="CustomShape 274"/>
          <p:cNvSpPr/>
          <p:nvPr/>
        </p:nvSpPr>
        <p:spPr>
          <a:xfrm rot="10800000">
            <a:off x="815148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4" name="CustomShape 275"/>
          <p:cNvSpPr/>
          <p:nvPr/>
        </p:nvSpPr>
        <p:spPr>
          <a:xfrm rot="10800000">
            <a:off x="815148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5" name="CustomShape 276"/>
          <p:cNvSpPr/>
          <p:nvPr/>
        </p:nvSpPr>
        <p:spPr>
          <a:xfrm rot="10800000">
            <a:off x="800532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6" name="CustomShape 277"/>
          <p:cNvSpPr/>
          <p:nvPr/>
        </p:nvSpPr>
        <p:spPr>
          <a:xfrm rot="10800000">
            <a:off x="800532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7" name="CustomShape 278"/>
          <p:cNvSpPr/>
          <p:nvPr/>
        </p:nvSpPr>
        <p:spPr>
          <a:xfrm rot="10800000">
            <a:off x="800532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8" name="CustomShape 279"/>
          <p:cNvSpPr/>
          <p:nvPr/>
        </p:nvSpPr>
        <p:spPr>
          <a:xfrm rot="10800000">
            <a:off x="800532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9" name="CustomShape 280"/>
          <p:cNvSpPr/>
          <p:nvPr/>
        </p:nvSpPr>
        <p:spPr>
          <a:xfrm rot="10800000">
            <a:off x="800532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0" name="CustomShape 281"/>
          <p:cNvSpPr/>
          <p:nvPr/>
        </p:nvSpPr>
        <p:spPr>
          <a:xfrm rot="10800000">
            <a:off x="800532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1" name="CustomShape 282"/>
          <p:cNvSpPr/>
          <p:nvPr/>
        </p:nvSpPr>
        <p:spPr>
          <a:xfrm rot="10800000">
            <a:off x="800532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2" name="CustomShape 283"/>
          <p:cNvSpPr/>
          <p:nvPr/>
        </p:nvSpPr>
        <p:spPr>
          <a:xfrm rot="10800000">
            <a:off x="800532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3" name="CustomShape 284"/>
          <p:cNvSpPr/>
          <p:nvPr/>
        </p:nvSpPr>
        <p:spPr>
          <a:xfrm rot="10800000">
            <a:off x="800532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4" name="CustomShape 285"/>
          <p:cNvSpPr/>
          <p:nvPr/>
        </p:nvSpPr>
        <p:spPr>
          <a:xfrm rot="10800000">
            <a:off x="800532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5" name="CustomShape 286"/>
          <p:cNvSpPr/>
          <p:nvPr/>
        </p:nvSpPr>
        <p:spPr>
          <a:xfrm rot="10800000">
            <a:off x="800532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6" name="CustomShape 287"/>
          <p:cNvSpPr/>
          <p:nvPr/>
        </p:nvSpPr>
        <p:spPr>
          <a:xfrm rot="10800000">
            <a:off x="800532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7" name="CustomShape 288"/>
          <p:cNvSpPr/>
          <p:nvPr/>
        </p:nvSpPr>
        <p:spPr>
          <a:xfrm rot="10800000">
            <a:off x="800532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8" name="CustomShape 289"/>
          <p:cNvSpPr/>
          <p:nvPr/>
        </p:nvSpPr>
        <p:spPr>
          <a:xfrm rot="10800000">
            <a:off x="800532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9" name="CustomShape 290"/>
          <p:cNvSpPr/>
          <p:nvPr/>
        </p:nvSpPr>
        <p:spPr>
          <a:xfrm rot="10800000">
            <a:off x="800532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0" name="CustomShape 291"/>
          <p:cNvSpPr/>
          <p:nvPr/>
        </p:nvSpPr>
        <p:spPr>
          <a:xfrm rot="10800000">
            <a:off x="800532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1" name="CustomShape 292"/>
          <p:cNvSpPr/>
          <p:nvPr/>
        </p:nvSpPr>
        <p:spPr>
          <a:xfrm rot="10800000">
            <a:off x="800532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2" name="CustomShape 293"/>
          <p:cNvSpPr/>
          <p:nvPr/>
        </p:nvSpPr>
        <p:spPr>
          <a:xfrm rot="10800000">
            <a:off x="800532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3" name="CustomShape 294"/>
          <p:cNvSpPr/>
          <p:nvPr/>
        </p:nvSpPr>
        <p:spPr>
          <a:xfrm rot="10800000">
            <a:off x="800532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4" name="CustomShape 295"/>
          <p:cNvSpPr/>
          <p:nvPr/>
        </p:nvSpPr>
        <p:spPr>
          <a:xfrm rot="10800000">
            <a:off x="800532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5" name="CustomShape 296"/>
          <p:cNvSpPr/>
          <p:nvPr/>
        </p:nvSpPr>
        <p:spPr>
          <a:xfrm rot="10800000">
            <a:off x="800532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6" name="CustomShape 297"/>
          <p:cNvSpPr/>
          <p:nvPr/>
        </p:nvSpPr>
        <p:spPr>
          <a:xfrm rot="10800000">
            <a:off x="800532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7" name="CustomShape 298"/>
          <p:cNvSpPr/>
          <p:nvPr/>
        </p:nvSpPr>
        <p:spPr>
          <a:xfrm rot="10800000">
            <a:off x="800532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8" name="CustomShape 299"/>
          <p:cNvSpPr/>
          <p:nvPr/>
        </p:nvSpPr>
        <p:spPr>
          <a:xfrm rot="10800000">
            <a:off x="800532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9" name="CustomShape 300"/>
          <p:cNvSpPr/>
          <p:nvPr/>
        </p:nvSpPr>
        <p:spPr>
          <a:xfrm rot="10800000">
            <a:off x="800532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0" name="CustomShape 301"/>
          <p:cNvSpPr/>
          <p:nvPr/>
        </p:nvSpPr>
        <p:spPr>
          <a:xfrm rot="10800000">
            <a:off x="800532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1" name="CustomShape 302"/>
          <p:cNvSpPr/>
          <p:nvPr/>
        </p:nvSpPr>
        <p:spPr>
          <a:xfrm rot="10800000">
            <a:off x="785916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2" name="CustomShape 303"/>
          <p:cNvSpPr/>
          <p:nvPr/>
        </p:nvSpPr>
        <p:spPr>
          <a:xfrm rot="10800000">
            <a:off x="785916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3" name="CustomShape 304"/>
          <p:cNvSpPr/>
          <p:nvPr/>
        </p:nvSpPr>
        <p:spPr>
          <a:xfrm rot="10800000">
            <a:off x="785916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4" name="CustomShape 305"/>
          <p:cNvSpPr/>
          <p:nvPr/>
        </p:nvSpPr>
        <p:spPr>
          <a:xfrm rot="10800000">
            <a:off x="785916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5" name="CustomShape 306"/>
          <p:cNvSpPr/>
          <p:nvPr/>
        </p:nvSpPr>
        <p:spPr>
          <a:xfrm rot="10800000">
            <a:off x="785916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6" name="CustomShape 307"/>
          <p:cNvSpPr/>
          <p:nvPr/>
        </p:nvSpPr>
        <p:spPr>
          <a:xfrm rot="10800000">
            <a:off x="785916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7" name="CustomShape 308"/>
          <p:cNvSpPr/>
          <p:nvPr/>
        </p:nvSpPr>
        <p:spPr>
          <a:xfrm rot="10800000">
            <a:off x="785916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8" name="CustomShape 309"/>
          <p:cNvSpPr/>
          <p:nvPr/>
        </p:nvSpPr>
        <p:spPr>
          <a:xfrm rot="10800000">
            <a:off x="785916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9" name="CustomShape 310"/>
          <p:cNvSpPr/>
          <p:nvPr/>
        </p:nvSpPr>
        <p:spPr>
          <a:xfrm rot="10800000">
            <a:off x="785916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0" name="CustomShape 311"/>
          <p:cNvSpPr/>
          <p:nvPr/>
        </p:nvSpPr>
        <p:spPr>
          <a:xfrm rot="10800000">
            <a:off x="785916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1" name="CustomShape 312"/>
          <p:cNvSpPr/>
          <p:nvPr/>
        </p:nvSpPr>
        <p:spPr>
          <a:xfrm rot="10800000">
            <a:off x="785916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2" name="CustomShape 313"/>
          <p:cNvSpPr/>
          <p:nvPr/>
        </p:nvSpPr>
        <p:spPr>
          <a:xfrm rot="10800000">
            <a:off x="785916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3" name="CustomShape 314"/>
          <p:cNvSpPr/>
          <p:nvPr/>
        </p:nvSpPr>
        <p:spPr>
          <a:xfrm rot="10800000">
            <a:off x="785916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4" name="CustomShape 315"/>
          <p:cNvSpPr/>
          <p:nvPr/>
        </p:nvSpPr>
        <p:spPr>
          <a:xfrm rot="10800000">
            <a:off x="785916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5" name="CustomShape 316"/>
          <p:cNvSpPr/>
          <p:nvPr/>
        </p:nvSpPr>
        <p:spPr>
          <a:xfrm rot="10800000">
            <a:off x="785916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6" name="CustomShape 317"/>
          <p:cNvSpPr/>
          <p:nvPr/>
        </p:nvSpPr>
        <p:spPr>
          <a:xfrm rot="10800000">
            <a:off x="785916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7" name="CustomShape 318"/>
          <p:cNvSpPr/>
          <p:nvPr/>
        </p:nvSpPr>
        <p:spPr>
          <a:xfrm rot="10800000">
            <a:off x="785916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8" name="CustomShape 319"/>
          <p:cNvSpPr/>
          <p:nvPr/>
        </p:nvSpPr>
        <p:spPr>
          <a:xfrm rot="10800000">
            <a:off x="785916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9" name="CustomShape 320"/>
          <p:cNvSpPr/>
          <p:nvPr/>
        </p:nvSpPr>
        <p:spPr>
          <a:xfrm rot="10800000">
            <a:off x="785916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0" name="CustomShape 321"/>
          <p:cNvSpPr/>
          <p:nvPr/>
        </p:nvSpPr>
        <p:spPr>
          <a:xfrm rot="10800000">
            <a:off x="785916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1" name="CustomShape 322"/>
          <p:cNvSpPr/>
          <p:nvPr/>
        </p:nvSpPr>
        <p:spPr>
          <a:xfrm rot="10800000">
            <a:off x="785916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2" name="CustomShape 323"/>
          <p:cNvSpPr/>
          <p:nvPr/>
        </p:nvSpPr>
        <p:spPr>
          <a:xfrm rot="10800000">
            <a:off x="785916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3" name="CustomShape 324"/>
          <p:cNvSpPr/>
          <p:nvPr/>
        </p:nvSpPr>
        <p:spPr>
          <a:xfrm rot="10800000">
            <a:off x="785916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4" name="CustomShape 325"/>
          <p:cNvSpPr/>
          <p:nvPr/>
        </p:nvSpPr>
        <p:spPr>
          <a:xfrm rot="10800000">
            <a:off x="785916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5" name="CustomShape 326"/>
          <p:cNvSpPr/>
          <p:nvPr/>
        </p:nvSpPr>
        <p:spPr>
          <a:xfrm rot="10800000">
            <a:off x="785916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6" name="CustomShape 327"/>
          <p:cNvSpPr/>
          <p:nvPr/>
        </p:nvSpPr>
        <p:spPr>
          <a:xfrm rot="10800000">
            <a:off x="771300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7" name="CustomShape 328"/>
          <p:cNvSpPr/>
          <p:nvPr/>
        </p:nvSpPr>
        <p:spPr>
          <a:xfrm rot="10800000">
            <a:off x="771300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8" name="CustomShape 329"/>
          <p:cNvSpPr/>
          <p:nvPr/>
        </p:nvSpPr>
        <p:spPr>
          <a:xfrm rot="10800000">
            <a:off x="771300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9" name="CustomShape 330"/>
          <p:cNvSpPr/>
          <p:nvPr/>
        </p:nvSpPr>
        <p:spPr>
          <a:xfrm rot="10800000">
            <a:off x="771300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0" name="CustomShape 331"/>
          <p:cNvSpPr/>
          <p:nvPr/>
        </p:nvSpPr>
        <p:spPr>
          <a:xfrm rot="10800000">
            <a:off x="771300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1" name="CustomShape 332"/>
          <p:cNvSpPr/>
          <p:nvPr/>
        </p:nvSpPr>
        <p:spPr>
          <a:xfrm rot="10800000">
            <a:off x="771300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2" name="CustomShape 333"/>
          <p:cNvSpPr/>
          <p:nvPr/>
        </p:nvSpPr>
        <p:spPr>
          <a:xfrm rot="10800000">
            <a:off x="771300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3" name="CustomShape 334"/>
          <p:cNvSpPr/>
          <p:nvPr/>
        </p:nvSpPr>
        <p:spPr>
          <a:xfrm rot="10800000">
            <a:off x="771300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4" name="CustomShape 335"/>
          <p:cNvSpPr/>
          <p:nvPr/>
        </p:nvSpPr>
        <p:spPr>
          <a:xfrm rot="10800000">
            <a:off x="771300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5" name="CustomShape 336"/>
          <p:cNvSpPr/>
          <p:nvPr/>
        </p:nvSpPr>
        <p:spPr>
          <a:xfrm rot="10800000">
            <a:off x="771300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6" name="CustomShape 337"/>
          <p:cNvSpPr/>
          <p:nvPr/>
        </p:nvSpPr>
        <p:spPr>
          <a:xfrm rot="10800000">
            <a:off x="771300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7" name="CustomShape 338"/>
          <p:cNvSpPr/>
          <p:nvPr/>
        </p:nvSpPr>
        <p:spPr>
          <a:xfrm rot="10800000">
            <a:off x="771300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8" name="CustomShape 339"/>
          <p:cNvSpPr/>
          <p:nvPr/>
        </p:nvSpPr>
        <p:spPr>
          <a:xfrm rot="10800000">
            <a:off x="771300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9" name="CustomShape 340"/>
          <p:cNvSpPr/>
          <p:nvPr/>
        </p:nvSpPr>
        <p:spPr>
          <a:xfrm rot="10800000">
            <a:off x="771300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0" name="CustomShape 341"/>
          <p:cNvSpPr/>
          <p:nvPr/>
        </p:nvSpPr>
        <p:spPr>
          <a:xfrm rot="10800000">
            <a:off x="771300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1" name="CustomShape 342"/>
          <p:cNvSpPr/>
          <p:nvPr/>
        </p:nvSpPr>
        <p:spPr>
          <a:xfrm rot="10800000">
            <a:off x="771300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2" name="CustomShape 343"/>
          <p:cNvSpPr/>
          <p:nvPr/>
        </p:nvSpPr>
        <p:spPr>
          <a:xfrm rot="10800000">
            <a:off x="771300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3" name="CustomShape 344"/>
          <p:cNvSpPr/>
          <p:nvPr/>
        </p:nvSpPr>
        <p:spPr>
          <a:xfrm rot="10800000">
            <a:off x="771300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4" name="CustomShape 345"/>
          <p:cNvSpPr/>
          <p:nvPr/>
        </p:nvSpPr>
        <p:spPr>
          <a:xfrm rot="10800000">
            <a:off x="771300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5" name="CustomShape 346"/>
          <p:cNvSpPr/>
          <p:nvPr/>
        </p:nvSpPr>
        <p:spPr>
          <a:xfrm rot="10800000">
            <a:off x="771300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6" name="CustomShape 347"/>
          <p:cNvSpPr/>
          <p:nvPr/>
        </p:nvSpPr>
        <p:spPr>
          <a:xfrm rot="10800000">
            <a:off x="756684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7" name="CustomShape 348"/>
          <p:cNvSpPr/>
          <p:nvPr/>
        </p:nvSpPr>
        <p:spPr>
          <a:xfrm rot="10800000">
            <a:off x="756684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8" name="CustomShape 349"/>
          <p:cNvSpPr/>
          <p:nvPr/>
        </p:nvSpPr>
        <p:spPr>
          <a:xfrm rot="10800000">
            <a:off x="756684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9" name="CustomShape 350"/>
          <p:cNvSpPr/>
          <p:nvPr/>
        </p:nvSpPr>
        <p:spPr>
          <a:xfrm rot="10800000">
            <a:off x="756684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0" name="CustomShape 351"/>
          <p:cNvSpPr/>
          <p:nvPr/>
        </p:nvSpPr>
        <p:spPr>
          <a:xfrm rot="10800000">
            <a:off x="756684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1" name="CustomShape 352"/>
          <p:cNvSpPr/>
          <p:nvPr/>
        </p:nvSpPr>
        <p:spPr>
          <a:xfrm rot="10800000">
            <a:off x="756684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2" name="CustomShape 353"/>
          <p:cNvSpPr/>
          <p:nvPr/>
        </p:nvSpPr>
        <p:spPr>
          <a:xfrm rot="10800000">
            <a:off x="756684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3" name="CustomShape 354"/>
          <p:cNvSpPr/>
          <p:nvPr/>
        </p:nvSpPr>
        <p:spPr>
          <a:xfrm rot="10800000">
            <a:off x="756684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4" name="CustomShape 355"/>
          <p:cNvSpPr/>
          <p:nvPr/>
        </p:nvSpPr>
        <p:spPr>
          <a:xfrm rot="10800000">
            <a:off x="756684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5" name="CustomShape 356"/>
          <p:cNvSpPr/>
          <p:nvPr/>
        </p:nvSpPr>
        <p:spPr>
          <a:xfrm rot="10800000">
            <a:off x="756684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6" name="CustomShape 357"/>
          <p:cNvSpPr/>
          <p:nvPr/>
        </p:nvSpPr>
        <p:spPr>
          <a:xfrm rot="10800000">
            <a:off x="756684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7" name="CustomShape 358"/>
          <p:cNvSpPr/>
          <p:nvPr/>
        </p:nvSpPr>
        <p:spPr>
          <a:xfrm rot="10800000">
            <a:off x="756684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8" name="CustomShape 359"/>
          <p:cNvSpPr/>
          <p:nvPr/>
        </p:nvSpPr>
        <p:spPr>
          <a:xfrm rot="10800000">
            <a:off x="756684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9" name="CustomShape 360"/>
          <p:cNvSpPr/>
          <p:nvPr/>
        </p:nvSpPr>
        <p:spPr>
          <a:xfrm rot="10800000">
            <a:off x="756684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0" name="CustomShape 361"/>
          <p:cNvSpPr/>
          <p:nvPr/>
        </p:nvSpPr>
        <p:spPr>
          <a:xfrm rot="10800000">
            <a:off x="756684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1" name="CustomShape 362"/>
          <p:cNvSpPr/>
          <p:nvPr/>
        </p:nvSpPr>
        <p:spPr>
          <a:xfrm rot="10800000">
            <a:off x="756684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2" name="CustomShape 363"/>
          <p:cNvSpPr/>
          <p:nvPr/>
        </p:nvSpPr>
        <p:spPr>
          <a:xfrm rot="10800000">
            <a:off x="756684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3" name="CustomShape 364"/>
          <p:cNvSpPr/>
          <p:nvPr/>
        </p:nvSpPr>
        <p:spPr>
          <a:xfrm rot="10800000">
            <a:off x="756684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4" name="CustomShape 365"/>
          <p:cNvSpPr/>
          <p:nvPr/>
        </p:nvSpPr>
        <p:spPr>
          <a:xfrm rot="10800000">
            <a:off x="742068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5" name="CustomShape 366"/>
          <p:cNvSpPr/>
          <p:nvPr/>
        </p:nvSpPr>
        <p:spPr>
          <a:xfrm rot="10800000">
            <a:off x="742068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6" name="CustomShape 367"/>
          <p:cNvSpPr/>
          <p:nvPr/>
        </p:nvSpPr>
        <p:spPr>
          <a:xfrm rot="10800000">
            <a:off x="742068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7" name="CustomShape 368"/>
          <p:cNvSpPr/>
          <p:nvPr/>
        </p:nvSpPr>
        <p:spPr>
          <a:xfrm rot="10800000">
            <a:off x="742068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8" name="CustomShape 369"/>
          <p:cNvSpPr/>
          <p:nvPr/>
        </p:nvSpPr>
        <p:spPr>
          <a:xfrm rot="10800000">
            <a:off x="742068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9" name="CustomShape 370"/>
          <p:cNvSpPr/>
          <p:nvPr/>
        </p:nvSpPr>
        <p:spPr>
          <a:xfrm rot="10800000">
            <a:off x="742068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0" name="CustomShape 371"/>
          <p:cNvSpPr/>
          <p:nvPr/>
        </p:nvSpPr>
        <p:spPr>
          <a:xfrm rot="10800000">
            <a:off x="742068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1" name="CustomShape 372"/>
          <p:cNvSpPr/>
          <p:nvPr/>
        </p:nvSpPr>
        <p:spPr>
          <a:xfrm rot="10800000">
            <a:off x="742068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2" name="CustomShape 373"/>
          <p:cNvSpPr/>
          <p:nvPr/>
        </p:nvSpPr>
        <p:spPr>
          <a:xfrm rot="10800000">
            <a:off x="742068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3" name="CustomShape 374"/>
          <p:cNvSpPr/>
          <p:nvPr/>
        </p:nvSpPr>
        <p:spPr>
          <a:xfrm rot="10800000">
            <a:off x="742068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4" name="CustomShape 375"/>
          <p:cNvSpPr/>
          <p:nvPr/>
        </p:nvSpPr>
        <p:spPr>
          <a:xfrm rot="10800000">
            <a:off x="742068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5" name="CustomShape 376"/>
          <p:cNvSpPr/>
          <p:nvPr/>
        </p:nvSpPr>
        <p:spPr>
          <a:xfrm rot="10800000">
            <a:off x="742068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6" name="CustomShape 377"/>
          <p:cNvSpPr/>
          <p:nvPr/>
        </p:nvSpPr>
        <p:spPr>
          <a:xfrm rot="10800000">
            <a:off x="742068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7" name="CustomShape 378"/>
          <p:cNvSpPr/>
          <p:nvPr/>
        </p:nvSpPr>
        <p:spPr>
          <a:xfrm rot="10800000">
            <a:off x="742068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8" name="CustomShape 379"/>
          <p:cNvSpPr/>
          <p:nvPr/>
        </p:nvSpPr>
        <p:spPr>
          <a:xfrm rot="10800000">
            <a:off x="742068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9" name="CustomShape 380"/>
          <p:cNvSpPr/>
          <p:nvPr/>
        </p:nvSpPr>
        <p:spPr>
          <a:xfrm rot="10800000">
            <a:off x="742068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0" name="CustomShape 381"/>
          <p:cNvSpPr/>
          <p:nvPr/>
        </p:nvSpPr>
        <p:spPr>
          <a:xfrm rot="10800000">
            <a:off x="742068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1" name="CustomShape 382"/>
          <p:cNvSpPr/>
          <p:nvPr/>
        </p:nvSpPr>
        <p:spPr>
          <a:xfrm rot="10800000">
            <a:off x="742068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2" name="CustomShape 383"/>
          <p:cNvSpPr/>
          <p:nvPr/>
        </p:nvSpPr>
        <p:spPr>
          <a:xfrm rot="10800000">
            <a:off x="727452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3" name="CustomShape 384"/>
          <p:cNvSpPr/>
          <p:nvPr/>
        </p:nvSpPr>
        <p:spPr>
          <a:xfrm rot="10800000">
            <a:off x="727452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4" name="CustomShape 385"/>
          <p:cNvSpPr/>
          <p:nvPr/>
        </p:nvSpPr>
        <p:spPr>
          <a:xfrm rot="10800000">
            <a:off x="727452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5" name="CustomShape 386"/>
          <p:cNvSpPr/>
          <p:nvPr/>
        </p:nvSpPr>
        <p:spPr>
          <a:xfrm rot="10800000">
            <a:off x="727452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6" name="CustomShape 387"/>
          <p:cNvSpPr/>
          <p:nvPr/>
        </p:nvSpPr>
        <p:spPr>
          <a:xfrm rot="10800000">
            <a:off x="727452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7" name="CustomShape 388"/>
          <p:cNvSpPr/>
          <p:nvPr/>
        </p:nvSpPr>
        <p:spPr>
          <a:xfrm rot="10800000">
            <a:off x="727452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8" name="CustomShape 389"/>
          <p:cNvSpPr/>
          <p:nvPr/>
        </p:nvSpPr>
        <p:spPr>
          <a:xfrm rot="10800000">
            <a:off x="727452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9" name="CustomShape 390"/>
          <p:cNvSpPr/>
          <p:nvPr/>
        </p:nvSpPr>
        <p:spPr>
          <a:xfrm rot="10800000">
            <a:off x="727452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0" name="CustomShape 391"/>
          <p:cNvSpPr/>
          <p:nvPr/>
        </p:nvSpPr>
        <p:spPr>
          <a:xfrm rot="10800000">
            <a:off x="727452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1" name="CustomShape 392"/>
          <p:cNvSpPr/>
          <p:nvPr/>
        </p:nvSpPr>
        <p:spPr>
          <a:xfrm rot="10800000">
            <a:off x="712836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2" name="CustomShape 393"/>
          <p:cNvSpPr/>
          <p:nvPr/>
        </p:nvSpPr>
        <p:spPr>
          <a:xfrm rot="10800000">
            <a:off x="712836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3" name="CustomShape 394"/>
          <p:cNvSpPr/>
          <p:nvPr/>
        </p:nvSpPr>
        <p:spPr>
          <a:xfrm rot="10800000">
            <a:off x="712836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4" name="CustomShape 395"/>
          <p:cNvSpPr/>
          <p:nvPr/>
        </p:nvSpPr>
        <p:spPr>
          <a:xfrm rot="10800000">
            <a:off x="712836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5" name="CustomShape 396"/>
          <p:cNvSpPr/>
          <p:nvPr/>
        </p:nvSpPr>
        <p:spPr>
          <a:xfrm rot="10800000">
            <a:off x="712836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6" name="CustomShape 397"/>
          <p:cNvSpPr/>
          <p:nvPr/>
        </p:nvSpPr>
        <p:spPr>
          <a:xfrm rot="10800000">
            <a:off x="712836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7" name="CustomShape 398"/>
          <p:cNvSpPr/>
          <p:nvPr/>
        </p:nvSpPr>
        <p:spPr>
          <a:xfrm rot="10800000">
            <a:off x="712836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8" name="CustomShape 399"/>
          <p:cNvSpPr/>
          <p:nvPr/>
        </p:nvSpPr>
        <p:spPr>
          <a:xfrm rot="10800000">
            <a:off x="712836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9" name="CustomShape 400"/>
          <p:cNvSpPr/>
          <p:nvPr/>
        </p:nvSpPr>
        <p:spPr>
          <a:xfrm rot="10800000">
            <a:off x="698220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0" name="CustomShape 401"/>
          <p:cNvSpPr/>
          <p:nvPr/>
        </p:nvSpPr>
        <p:spPr>
          <a:xfrm rot="10800000">
            <a:off x="698220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1" name="CustomShape 402"/>
          <p:cNvSpPr/>
          <p:nvPr/>
        </p:nvSpPr>
        <p:spPr>
          <a:xfrm rot="10800000">
            <a:off x="698220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2" name="CustomShape 403"/>
          <p:cNvSpPr/>
          <p:nvPr/>
        </p:nvSpPr>
        <p:spPr>
          <a:xfrm rot="10800000">
            <a:off x="698220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3" name="CustomShape 404"/>
          <p:cNvSpPr/>
          <p:nvPr/>
        </p:nvSpPr>
        <p:spPr>
          <a:xfrm rot="10800000">
            <a:off x="698220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4" name="CustomShape 405"/>
          <p:cNvSpPr/>
          <p:nvPr/>
        </p:nvSpPr>
        <p:spPr>
          <a:xfrm rot="10800000">
            <a:off x="698220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5" name="CustomShape 406"/>
          <p:cNvSpPr/>
          <p:nvPr/>
        </p:nvSpPr>
        <p:spPr>
          <a:xfrm rot="10800000">
            <a:off x="683604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6" name="CustomShape 407"/>
          <p:cNvSpPr/>
          <p:nvPr/>
        </p:nvSpPr>
        <p:spPr>
          <a:xfrm rot="10800000">
            <a:off x="683604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7" name="CustomShape 408"/>
          <p:cNvSpPr/>
          <p:nvPr/>
        </p:nvSpPr>
        <p:spPr>
          <a:xfrm rot="10800000">
            <a:off x="683604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8" name="CustomShape 409"/>
          <p:cNvSpPr/>
          <p:nvPr/>
        </p:nvSpPr>
        <p:spPr>
          <a:xfrm rot="10800000">
            <a:off x="902808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9" name="CustomShape 410"/>
          <p:cNvSpPr/>
          <p:nvPr/>
        </p:nvSpPr>
        <p:spPr>
          <a:xfrm rot="10800000">
            <a:off x="902808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0" name="CustomShape 411"/>
          <p:cNvSpPr/>
          <p:nvPr/>
        </p:nvSpPr>
        <p:spPr>
          <a:xfrm rot="10800000">
            <a:off x="902808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1" name="CustomShape 412"/>
          <p:cNvSpPr/>
          <p:nvPr/>
        </p:nvSpPr>
        <p:spPr>
          <a:xfrm rot="10800000">
            <a:off x="902808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2" name="CustomShape 413"/>
          <p:cNvSpPr/>
          <p:nvPr/>
        </p:nvSpPr>
        <p:spPr>
          <a:xfrm rot="10800000">
            <a:off x="902808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3" name="CustomShape 414"/>
          <p:cNvSpPr/>
          <p:nvPr/>
        </p:nvSpPr>
        <p:spPr>
          <a:xfrm rot="10800000">
            <a:off x="902808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4" name="CustomShape 415"/>
          <p:cNvSpPr/>
          <p:nvPr/>
        </p:nvSpPr>
        <p:spPr>
          <a:xfrm rot="10800000">
            <a:off x="902808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5" name="CustomShape 416"/>
          <p:cNvSpPr/>
          <p:nvPr/>
        </p:nvSpPr>
        <p:spPr>
          <a:xfrm rot="10800000">
            <a:off x="902808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6" name="CustomShape 417"/>
          <p:cNvSpPr/>
          <p:nvPr/>
        </p:nvSpPr>
        <p:spPr>
          <a:xfrm rot="10800000">
            <a:off x="902808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7" name="CustomShape 418"/>
          <p:cNvSpPr/>
          <p:nvPr/>
        </p:nvSpPr>
        <p:spPr>
          <a:xfrm rot="10800000">
            <a:off x="902808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8" name="CustomShape 419"/>
          <p:cNvSpPr/>
          <p:nvPr/>
        </p:nvSpPr>
        <p:spPr>
          <a:xfrm rot="10800000">
            <a:off x="902808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9" name="CustomShape 420"/>
          <p:cNvSpPr/>
          <p:nvPr/>
        </p:nvSpPr>
        <p:spPr>
          <a:xfrm rot="10800000">
            <a:off x="902808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0" name="CustomShape 421"/>
          <p:cNvSpPr/>
          <p:nvPr/>
        </p:nvSpPr>
        <p:spPr>
          <a:xfrm rot="10800000">
            <a:off x="902808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1" name="CustomShape 422"/>
          <p:cNvSpPr/>
          <p:nvPr/>
        </p:nvSpPr>
        <p:spPr>
          <a:xfrm rot="10800000">
            <a:off x="902808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2" name="CustomShape 423"/>
          <p:cNvSpPr/>
          <p:nvPr/>
        </p:nvSpPr>
        <p:spPr>
          <a:xfrm rot="10800000">
            <a:off x="902808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3" name="CustomShape 424"/>
          <p:cNvSpPr/>
          <p:nvPr/>
        </p:nvSpPr>
        <p:spPr>
          <a:xfrm rot="10800000">
            <a:off x="888192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4" name="CustomShape 425"/>
          <p:cNvSpPr/>
          <p:nvPr/>
        </p:nvSpPr>
        <p:spPr>
          <a:xfrm rot="10800000">
            <a:off x="888192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5" name="CustomShape 426"/>
          <p:cNvSpPr/>
          <p:nvPr/>
        </p:nvSpPr>
        <p:spPr>
          <a:xfrm rot="10800000">
            <a:off x="888192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6" name="CustomShape 427"/>
          <p:cNvSpPr/>
          <p:nvPr/>
        </p:nvSpPr>
        <p:spPr>
          <a:xfrm rot="10800000">
            <a:off x="888192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7" name="CustomShape 428"/>
          <p:cNvSpPr/>
          <p:nvPr/>
        </p:nvSpPr>
        <p:spPr>
          <a:xfrm rot="10800000">
            <a:off x="873576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8" name="CustomShape 429"/>
          <p:cNvSpPr/>
          <p:nvPr/>
        </p:nvSpPr>
        <p:spPr>
          <a:xfrm rot="10800000">
            <a:off x="873576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9" name="CustomShape 430"/>
          <p:cNvSpPr/>
          <p:nvPr/>
        </p:nvSpPr>
        <p:spPr>
          <a:xfrm rot="10800000">
            <a:off x="873576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0" name="CustomShape 431"/>
          <p:cNvSpPr/>
          <p:nvPr/>
        </p:nvSpPr>
        <p:spPr>
          <a:xfrm rot="10800000">
            <a:off x="873576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1" name="CustomShape 432"/>
          <p:cNvSpPr/>
          <p:nvPr/>
        </p:nvSpPr>
        <p:spPr>
          <a:xfrm rot="10800000">
            <a:off x="873576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2" name="CustomShape 433"/>
          <p:cNvSpPr/>
          <p:nvPr/>
        </p:nvSpPr>
        <p:spPr>
          <a:xfrm rot="10800000">
            <a:off x="873576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3" name="CustomShape 434"/>
          <p:cNvSpPr/>
          <p:nvPr/>
        </p:nvSpPr>
        <p:spPr>
          <a:xfrm rot="10800000">
            <a:off x="873576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4" name="CustomShape 435"/>
          <p:cNvSpPr/>
          <p:nvPr/>
        </p:nvSpPr>
        <p:spPr>
          <a:xfrm rot="10800000">
            <a:off x="873576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5" name="CustomShape 436"/>
          <p:cNvSpPr/>
          <p:nvPr/>
        </p:nvSpPr>
        <p:spPr>
          <a:xfrm rot="10800000">
            <a:off x="873576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6" name="CustomShape 437"/>
          <p:cNvSpPr/>
          <p:nvPr/>
        </p:nvSpPr>
        <p:spPr>
          <a:xfrm rot="10800000">
            <a:off x="873576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7" name="CustomShape 438"/>
          <p:cNvSpPr/>
          <p:nvPr/>
        </p:nvSpPr>
        <p:spPr>
          <a:xfrm rot="10800000">
            <a:off x="858960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8" name="CustomShape 439"/>
          <p:cNvSpPr/>
          <p:nvPr/>
        </p:nvSpPr>
        <p:spPr>
          <a:xfrm rot="10800000">
            <a:off x="858960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9" name="CustomShape 440"/>
          <p:cNvSpPr/>
          <p:nvPr/>
        </p:nvSpPr>
        <p:spPr>
          <a:xfrm rot="10800000">
            <a:off x="858960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0" name="CustomShape 441"/>
          <p:cNvSpPr/>
          <p:nvPr/>
        </p:nvSpPr>
        <p:spPr>
          <a:xfrm rot="10800000">
            <a:off x="858960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1" name="CustomShape 442"/>
          <p:cNvSpPr/>
          <p:nvPr/>
        </p:nvSpPr>
        <p:spPr>
          <a:xfrm rot="10800000">
            <a:off x="858960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2" name="CustomShape 443"/>
          <p:cNvSpPr/>
          <p:nvPr/>
        </p:nvSpPr>
        <p:spPr>
          <a:xfrm rot="10800000">
            <a:off x="858960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3" name="CustomShape 444"/>
          <p:cNvSpPr/>
          <p:nvPr/>
        </p:nvSpPr>
        <p:spPr>
          <a:xfrm rot="10800000">
            <a:off x="858960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4" name="CustomShape 445"/>
          <p:cNvSpPr/>
          <p:nvPr/>
        </p:nvSpPr>
        <p:spPr>
          <a:xfrm rot="10800000">
            <a:off x="858960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5" name="CustomShape 446"/>
          <p:cNvSpPr/>
          <p:nvPr/>
        </p:nvSpPr>
        <p:spPr>
          <a:xfrm rot="10800000">
            <a:off x="858960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6" name="CustomShape 447"/>
          <p:cNvSpPr/>
          <p:nvPr/>
        </p:nvSpPr>
        <p:spPr>
          <a:xfrm rot="10800000">
            <a:off x="858960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7" name="CustomShape 448"/>
          <p:cNvSpPr/>
          <p:nvPr/>
        </p:nvSpPr>
        <p:spPr>
          <a:xfrm rot="10800000">
            <a:off x="858960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8" name="CustomShape 449"/>
          <p:cNvSpPr/>
          <p:nvPr/>
        </p:nvSpPr>
        <p:spPr>
          <a:xfrm rot="10800000">
            <a:off x="858960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9" name="CustomShape 450"/>
          <p:cNvSpPr/>
          <p:nvPr/>
        </p:nvSpPr>
        <p:spPr>
          <a:xfrm rot="10800000">
            <a:off x="858960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0" name="CustomShape 451"/>
          <p:cNvSpPr/>
          <p:nvPr/>
        </p:nvSpPr>
        <p:spPr>
          <a:xfrm rot="10800000">
            <a:off x="858960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1" name="CustomShape 452"/>
          <p:cNvSpPr/>
          <p:nvPr/>
        </p:nvSpPr>
        <p:spPr>
          <a:xfrm rot="10800000">
            <a:off x="858960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2" name="CustomShape 453"/>
          <p:cNvSpPr/>
          <p:nvPr/>
        </p:nvSpPr>
        <p:spPr>
          <a:xfrm rot="10800000">
            <a:off x="858960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3" name="CustomShape 454"/>
          <p:cNvSpPr/>
          <p:nvPr/>
        </p:nvSpPr>
        <p:spPr>
          <a:xfrm rot="10800000">
            <a:off x="858960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4" name="CustomShape 455"/>
          <p:cNvSpPr/>
          <p:nvPr/>
        </p:nvSpPr>
        <p:spPr>
          <a:xfrm rot="10800000">
            <a:off x="844344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5" name="CustomShape 456"/>
          <p:cNvSpPr/>
          <p:nvPr/>
        </p:nvSpPr>
        <p:spPr>
          <a:xfrm rot="10800000">
            <a:off x="844344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6" name="CustomShape 457"/>
          <p:cNvSpPr/>
          <p:nvPr/>
        </p:nvSpPr>
        <p:spPr>
          <a:xfrm rot="10800000">
            <a:off x="844344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7" name="CustomShape 458"/>
          <p:cNvSpPr/>
          <p:nvPr/>
        </p:nvSpPr>
        <p:spPr>
          <a:xfrm rot="10800000">
            <a:off x="844344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8" name="CustomShape 459"/>
          <p:cNvSpPr/>
          <p:nvPr/>
        </p:nvSpPr>
        <p:spPr>
          <a:xfrm rot="10800000">
            <a:off x="844344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9" name="CustomShape 460"/>
          <p:cNvSpPr/>
          <p:nvPr/>
        </p:nvSpPr>
        <p:spPr>
          <a:xfrm rot="10800000">
            <a:off x="844344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0" name="CustomShape 461"/>
          <p:cNvSpPr/>
          <p:nvPr/>
        </p:nvSpPr>
        <p:spPr>
          <a:xfrm rot="10800000">
            <a:off x="844344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1" name="CustomShape 462"/>
          <p:cNvSpPr/>
          <p:nvPr/>
        </p:nvSpPr>
        <p:spPr>
          <a:xfrm rot="10800000">
            <a:off x="844344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2" name="CustomShape 463"/>
          <p:cNvSpPr/>
          <p:nvPr/>
        </p:nvSpPr>
        <p:spPr>
          <a:xfrm rot="10800000">
            <a:off x="844344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3" name="CustomShape 464"/>
          <p:cNvSpPr/>
          <p:nvPr/>
        </p:nvSpPr>
        <p:spPr>
          <a:xfrm rot="10800000">
            <a:off x="844344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4" name="CustomShape 465"/>
          <p:cNvSpPr/>
          <p:nvPr/>
        </p:nvSpPr>
        <p:spPr>
          <a:xfrm rot="10800000">
            <a:off x="844344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5" name="CustomShape 466"/>
          <p:cNvSpPr/>
          <p:nvPr/>
        </p:nvSpPr>
        <p:spPr>
          <a:xfrm rot="10800000">
            <a:off x="829764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6" name="CustomShape 467"/>
          <p:cNvSpPr/>
          <p:nvPr/>
        </p:nvSpPr>
        <p:spPr>
          <a:xfrm rot="10800000">
            <a:off x="829764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7" name="CustomShape 468"/>
          <p:cNvSpPr/>
          <p:nvPr/>
        </p:nvSpPr>
        <p:spPr>
          <a:xfrm rot="10800000">
            <a:off x="829764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8" name="CustomShape 469"/>
          <p:cNvSpPr/>
          <p:nvPr/>
        </p:nvSpPr>
        <p:spPr>
          <a:xfrm rot="10800000">
            <a:off x="829764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9" name="CustomShape 470"/>
          <p:cNvSpPr/>
          <p:nvPr/>
        </p:nvSpPr>
        <p:spPr>
          <a:xfrm rot="10800000">
            <a:off x="829764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0" name="CustomShape 471"/>
          <p:cNvSpPr/>
          <p:nvPr/>
        </p:nvSpPr>
        <p:spPr>
          <a:xfrm rot="10800000">
            <a:off x="829764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1" name="CustomShape 472"/>
          <p:cNvSpPr/>
          <p:nvPr/>
        </p:nvSpPr>
        <p:spPr>
          <a:xfrm rot="10800000">
            <a:off x="829764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2" name="CustomShape 473"/>
          <p:cNvSpPr/>
          <p:nvPr/>
        </p:nvSpPr>
        <p:spPr>
          <a:xfrm rot="10800000">
            <a:off x="829764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3" name="CustomShape 474"/>
          <p:cNvSpPr/>
          <p:nvPr/>
        </p:nvSpPr>
        <p:spPr>
          <a:xfrm rot="10800000">
            <a:off x="829764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4" name="CustomShape 475"/>
          <p:cNvSpPr/>
          <p:nvPr/>
        </p:nvSpPr>
        <p:spPr>
          <a:xfrm rot="10800000">
            <a:off x="829764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5" name="CustomShape 476"/>
          <p:cNvSpPr/>
          <p:nvPr/>
        </p:nvSpPr>
        <p:spPr>
          <a:xfrm rot="10800000">
            <a:off x="829764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6" name="CustomShape 477"/>
          <p:cNvSpPr/>
          <p:nvPr/>
        </p:nvSpPr>
        <p:spPr>
          <a:xfrm rot="10800000">
            <a:off x="829764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7" name="CustomShape 478"/>
          <p:cNvSpPr/>
          <p:nvPr/>
        </p:nvSpPr>
        <p:spPr>
          <a:xfrm rot="10800000">
            <a:off x="829764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8" name="CustomShape 479"/>
          <p:cNvSpPr/>
          <p:nvPr/>
        </p:nvSpPr>
        <p:spPr>
          <a:xfrm rot="10800000">
            <a:off x="815148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9" name="CustomShape 480"/>
          <p:cNvSpPr/>
          <p:nvPr/>
        </p:nvSpPr>
        <p:spPr>
          <a:xfrm rot="10800000">
            <a:off x="815148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0" name="CustomShape 481"/>
          <p:cNvSpPr/>
          <p:nvPr/>
        </p:nvSpPr>
        <p:spPr>
          <a:xfrm rot="10800000">
            <a:off x="815148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1" name="CustomShape 482"/>
          <p:cNvSpPr/>
          <p:nvPr/>
        </p:nvSpPr>
        <p:spPr>
          <a:xfrm rot="10800000">
            <a:off x="815148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2" name="CustomShape 483"/>
          <p:cNvSpPr/>
          <p:nvPr/>
        </p:nvSpPr>
        <p:spPr>
          <a:xfrm rot="10800000">
            <a:off x="815148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3" name="CustomShape 484"/>
          <p:cNvSpPr/>
          <p:nvPr/>
        </p:nvSpPr>
        <p:spPr>
          <a:xfrm rot="10800000">
            <a:off x="815148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4" name="CustomShape 485"/>
          <p:cNvSpPr/>
          <p:nvPr/>
        </p:nvSpPr>
        <p:spPr>
          <a:xfrm rot="10800000">
            <a:off x="815148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5" name="CustomShape 486"/>
          <p:cNvSpPr/>
          <p:nvPr/>
        </p:nvSpPr>
        <p:spPr>
          <a:xfrm rot="10800000">
            <a:off x="815148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6" name="CustomShape 487"/>
          <p:cNvSpPr/>
          <p:nvPr/>
        </p:nvSpPr>
        <p:spPr>
          <a:xfrm rot="10800000">
            <a:off x="815148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7" name="CustomShape 488"/>
          <p:cNvSpPr/>
          <p:nvPr/>
        </p:nvSpPr>
        <p:spPr>
          <a:xfrm rot="10800000">
            <a:off x="800532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8" name="CustomShape 489"/>
          <p:cNvSpPr/>
          <p:nvPr/>
        </p:nvSpPr>
        <p:spPr>
          <a:xfrm rot="10800000">
            <a:off x="800532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9" name="CustomShape 490"/>
          <p:cNvSpPr/>
          <p:nvPr/>
        </p:nvSpPr>
        <p:spPr>
          <a:xfrm rot="10800000">
            <a:off x="800532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0" name="CustomShape 491"/>
          <p:cNvSpPr/>
          <p:nvPr/>
        </p:nvSpPr>
        <p:spPr>
          <a:xfrm rot="10800000">
            <a:off x="800532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1" name="CustomShape 492"/>
          <p:cNvSpPr/>
          <p:nvPr/>
        </p:nvSpPr>
        <p:spPr>
          <a:xfrm rot="10800000">
            <a:off x="800532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2" name="CustomShape 493"/>
          <p:cNvSpPr/>
          <p:nvPr/>
        </p:nvSpPr>
        <p:spPr>
          <a:xfrm rot="10800000">
            <a:off x="800532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3" name="CustomShape 494"/>
          <p:cNvSpPr/>
          <p:nvPr/>
        </p:nvSpPr>
        <p:spPr>
          <a:xfrm rot="10800000">
            <a:off x="800532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4" name="CustomShape 495"/>
          <p:cNvSpPr/>
          <p:nvPr/>
        </p:nvSpPr>
        <p:spPr>
          <a:xfrm rot="10800000">
            <a:off x="800532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5" name="CustomShape 496"/>
          <p:cNvSpPr/>
          <p:nvPr/>
        </p:nvSpPr>
        <p:spPr>
          <a:xfrm rot="10800000">
            <a:off x="785916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6" name="CustomShape 497"/>
          <p:cNvSpPr/>
          <p:nvPr/>
        </p:nvSpPr>
        <p:spPr>
          <a:xfrm rot="10800000">
            <a:off x="785916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7" name="CustomShape 498"/>
          <p:cNvSpPr/>
          <p:nvPr/>
        </p:nvSpPr>
        <p:spPr>
          <a:xfrm rot="10800000">
            <a:off x="785916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8" name="CustomShape 499"/>
          <p:cNvSpPr/>
          <p:nvPr/>
        </p:nvSpPr>
        <p:spPr>
          <a:xfrm rot="10800000">
            <a:off x="785916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9" name="CustomShape 500"/>
          <p:cNvSpPr/>
          <p:nvPr/>
        </p:nvSpPr>
        <p:spPr>
          <a:xfrm rot="10800000">
            <a:off x="785916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0" name="CustomShape 501"/>
          <p:cNvSpPr/>
          <p:nvPr/>
        </p:nvSpPr>
        <p:spPr>
          <a:xfrm rot="10800000">
            <a:off x="771300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1" name="CustomShape 502"/>
          <p:cNvSpPr/>
          <p:nvPr/>
        </p:nvSpPr>
        <p:spPr>
          <a:xfrm rot="10800000">
            <a:off x="771300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2" name="CustomShape 503"/>
          <p:cNvSpPr/>
          <p:nvPr/>
        </p:nvSpPr>
        <p:spPr>
          <a:xfrm rot="10800000">
            <a:off x="771300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3" name="CustomShape 504"/>
          <p:cNvSpPr/>
          <p:nvPr/>
        </p:nvSpPr>
        <p:spPr>
          <a:xfrm rot="10800000">
            <a:off x="771300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4" name="CustomShape 505"/>
          <p:cNvSpPr/>
          <p:nvPr/>
        </p:nvSpPr>
        <p:spPr>
          <a:xfrm rot="10800000">
            <a:off x="771300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5" name="CustomShape 506"/>
          <p:cNvSpPr/>
          <p:nvPr/>
        </p:nvSpPr>
        <p:spPr>
          <a:xfrm rot="10800000">
            <a:off x="756684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6" name="CustomShape 507"/>
          <p:cNvSpPr/>
          <p:nvPr/>
        </p:nvSpPr>
        <p:spPr>
          <a:xfrm rot="10800000">
            <a:off x="742068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7" name="CustomShape 508"/>
          <p:cNvSpPr/>
          <p:nvPr/>
        </p:nvSpPr>
        <p:spPr>
          <a:xfrm rot="10800000">
            <a:off x="742068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8" name="CustomShape 509"/>
          <p:cNvSpPr/>
          <p:nvPr/>
        </p:nvSpPr>
        <p:spPr>
          <a:xfrm rot="10800000">
            <a:off x="727452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9" name="CustomShape 510"/>
          <p:cNvSpPr/>
          <p:nvPr/>
        </p:nvSpPr>
        <p:spPr>
          <a:xfrm rot="10800000">
            <a:off x="698220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0" name="CustomShape 511"/>
          <p:cNvSpPr/>
          <p:nvPr/>
        </p:nvSpPr>
        <p:spPr>
          <a:xfrm rot="10800000">
            <a:off x="683604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1" name="PlaceHolder 51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672" name="PlaceHolder 51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87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CustomShape 1"/>
          <p:cNvSpPr/>
          <p:nvPr/>
        </p:nvSpPr>
        <p:spPr>
          <a:xfrm>
            <a:off x="659880" y="414000"/>
            <a:ext cx="750960" cy="6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12000" b="0" strike="noStrike" spc="-1">
                <a:solidFill>
                  <a:srgbClr val="D3EBD5"/>
                </a:solidFill>
                <a:uFill>
                  <a:solidFill>
                    <a:srgbClr val="FFFFFF"/>
                  </a:solidFill>
                </a:uFill>
                <a:latin typeface="Dosis"/>
                <a:ea typeface="Dosis"/>
              </a:rPr>
              <a:t>“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4" name="CustomShape 2"/>
          <p:cNvSpPr/>
          <p:nvPr/>
        </p:nvSpPr>
        <p:spPr>
          <a:xfrm rot="10800000">
            <a:off x="946656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5" name="CustomShape 3"/>
          <p:cNvSpPr/>
          <p:nvPr/>
        </p:nvSpPr>
        <p:spPr>
          <a:xfrm rot="10800000">
            <a:off x="946656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6" name="CustomShape 4"/>
          <p:cNvSpPr/>
          <p:nvPr/>
        </p:nvSpPr>
        <p:spPr>
          <a:xfrm rot="10800000">
            <a:off x="946656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7" name="CustomShape 5"/>
          <p:cNvSpPr/>
          <p:nvPr/>
        </p:nvSpPr>
        <p:spPr>
          <a:xfrm rot="10800000">
            <a:off x="946656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8" name="CustomShape 6"/>
          <p:cNvSpPr/>
          <p:nvPr/>
        </p:nvSpPr>
        <p:spPr>
          <a:xfrm rot="10800000">
            <a:off x="946656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9" name="CustomShape 7"/>
          <p:cNvSpPr/>
          <p:nvPr/>
        </p:nvSpPr>
        <p:spPr>
          <a:xfrm rot="10800000">
            <a:off x="946656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0" name="CustomShape 8"/>
          <p:cNvSpPr/>
          <p:nvPr/>
        </p:nvSpPr>
        <p:spPr>
          <a:xfrm rot="10800000">
            <a:off x="946656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1" name="CustomShape 9"/>
          <p:cNvSpPr/>
          <p:nvPr/>
        </p:nvSpPr>
        <p:spPr>
          <a:xfrm rot="10800000">
            <a:off x="946656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2" name="CustomShape 10"/>
          <p:cNvSpPr/>
          <p:nvPr/>
        </p:nvSpPr>
        <p:spPr>
          <a:xfrm rot="10800000">
            <a:off x="946656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3" name="CustomShape 11"/>
          <p:cNvSpPr/>
          <p:nvPr/>
        </p:nvSpPr>
        <p:spPr>
          <a:xfrm rot="10800000">
            <a:off x="946656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4" name="CustomShape 12"/>
          <p:cNvSpPr/>
          <p:nvPr/>
        </p:nvSpPr>
        <p:spPr>
          <a:xfrm rot="10800000">
            <a:off x="946656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5" name="CustomShape 13"/>
          <p:cNvSpPr/>
          <p:nvPr/>
        </p:nvSpPr>
        <p:spPr>
          <a:xfrm rot="10800000">
            <a:off x="946656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6" name="CustomShape 14"/>
          <p:cNvSpPr/>
          <p:nvPr/>
        </p:nvSpPr>
        <p:spPr>
          <a:xfrm rot="10800000">
            <a:off x="946656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7" name="CustomShape 15"/>
          <p:cNvSpPr/>
          <p:nvPr/>
        </p:nvSpPr>
        <p:spPr>
          <a:xfrm rot="10800000">
            <a:off x="946656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8" name="CustomShape 16"/>
          <p:cNvSpPr/>
          <p:nvPr/>
        </p:nvSpPr>
        <p:spPr>
          <a:xfrm rot="10800000">
            <a:off x="946656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9" name="CustomShape 17"/>
          <p:cNvSpPr/>
          <p:nvPr/>
        </p:nvSpPr>
        <p:spPr>
          <a:xfrm rot="10800000">
            <a:off x="946656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0" name="CustomShape 18"/>
          <p:cNvSpPr/>
          <p:nvPr/>
        </p:nvSpPr>
        <p:spPr>
          <a:xfrm rot="10800000">
            <a:off x="946656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1" name="CustomShape 19"/>
          <p:cNvSpPr/>
          <p:nvPr/>
        </p:nvSpPr>
        <p:spPr>
          <a:xfrm rot="10800000">
            <a:off x="946656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2" name="CustomShape 20"/>
          <p:cNvSpPr/>
          <p:nvPr/>
        </p:nvSpPr>
        <p:spPr>
          <a:xfrm rot="10800000">
            <a:off x="946656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3" name="CustomShape 21"/>
          <p:cNvSpPr/>
          <p:nvPr/>
        </p:nvSpPr>
        <p:spPr>
          <a:xfrm rot="10800000">
            <a:off x="946656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4" name="CustomShape 22"/>
          <p:cNvSpPr/>
          <p:nvPr/>
        </p:nvSpPr>
        <p:spPr>
          <a:xfrm rot="10800000">
            <a:off x="946656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5" name="CustomShape 23"/>
          <p:cNvSpPr/>
          <p:nvPr/>
        </p:nvSpPr>
        <p:spPr>
          <a:xfrm rot="10800000">
            <a:off x="946656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6" name="CustomShape 24"/>
          <p:cNvSpPr/>
          <p:nvPr/>
        </p:nvSpPr>
        <p:spPr>
          <a:xfrm rot="10800000">
            <a:off x="946656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7" name="CustomShape 25"/>
          <p:cNvSpPr/>
          <p:nvPr/>
        </p:nvSpPr>
        <p:spPr>
          <a:xfrm rot="10800000">
            <a:off x="946656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8" name="CustomShape 26"/>
          <p:cNvSpPr/>
          <p:nvPr/>
        </p:nvSpPr>
        <p:spPr>
          <a:xfrm rot="10800000">
            <a:off x="946656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9" name="CustomShape 27"/>
          <p:cNvSpPr/>
          <p:nvPr/>
        </p:nvSpPr>
        <p:spPr>
          <a:xfrm rot="10800000">
            <a:off x="946656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0" name="CustomShape 28"/>
          <p:cNvSpPr/>
          <p:nvPr/>
        </p:nvSpPr>
        <p:spPr>
          <a:xfrm rot="10800000">
            <a:off x="946656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1" name="CustomShape 29"/>
          <p:cNvSpPr/>
          <p:nvPr/>
        </p:nvSpPr>
        <p:spPr>
          <a:xfrm rot="10800000">
            <a:off x="946656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2" name="CustomShape 30"/>
          <p:cNvSpPr/>
          <p:nvPr/>
        </p:nvSpPr>
        <p:spPr>
          <a:xfrm rot="10800000">
            <a:off x="946656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3" name="CustomShape 31"/>
          <p:cNvSpPr/>
          <p:nvPr/>
        </p:nvSpPr>
        <p:spPr>
          <a:xfrm rot="10800000">
            <a:off x="946656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4" name="CustomShape 32"/>
          <p:cNvSpPr/>
          <p:nvPr/>
        </p:nvSpPr>
        <p:spPr>
          <a:xfrm rot="10800000">
            <a:off x="946656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5" name="CustomShape 33"/>
          <p:cNvSpPr/>
          <p:nvPr/>
        </p:nvSpPr>
        <p:spPr>
          <a:xfrm rot="10800000">
            <a:off x="946656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6" name="CustomShape 34"/>
          <p:cNvSpPr/>
          <p:nvPr/>
        </p:nvSpPr>
        <p:spPr>
          <a:xfrm rot="10800000">
            <a:off x="946656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7" name="CustomShape 35"/>
          <p:cNvSpPr/>
          <p:nvPr/>
        </p:nvSpPr>
        <p:spPr>
          <a:xfrm rot="10800000">
            <a:off x="946656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8" name="CustomShape 36"/>
          <p:cNvSpPr/>
          <p:nvPr/>
        </p:nvSpPr>
        <p:spPr>
          <a:xfrm rot="10800000">
            <a:off x="946656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9" name="CustomShape 37"/>
          <p:cNvSpPr/>
          <p:nvPr/>
        </p:nvSpPr>
        <p:spPr>
          <a:xfrm rot="10800000">
            <a:off x="932040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0" name="CustomShape 38"/>
          <p:cNvSpPr/>
          <p:nvPr/>
        </p:nvSpPr>
        <p:spPr>
          <a:xfrm rot="10800000">
            <a:off x="932040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1" name="CustomShape 39"/>
          <p:cNvSpPr/>
          <p:nvPr/>
        </p:nvSpPr>
        <p:spPr>
          <a:xfrm rot="10800000">
            <a:off x="932040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2" name="CustomShape 40"/>
          <p:cNvSpPr/>
          <p:nvPr/>
        </p:nvSpPr>
        <p:spPr>
          <a:xfrm rot="10800000">
            <a:off x="932040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3" name="CustomShape 41"/>
          <p:cNvSpPr/>
          <p:nvPr/>
        </p:nvSpPr>
        <p:spPr>
          <a:xfrm rot="10800000">
            <a:off x="932040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4" name="CustomShape 42"/>
          <p:cNvSpPr/>
          <p:nvPr/>
        </p:nvSpPr>
        <p:spPr>
          <a:xfrm rot="10800000">
            <a:off x="932040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5" name="CustomShape 43"/>
          <p:cNvSpPr/>
          <p:nvPr/>
        </p:nvSpPr>
        <p:spPr>
          <a:xfrm rot="10800000">
            <a:off x="932040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6" name="CustomShape 44"/>
          <p:cNvSpPr/>
          <p:nvPr/>
        </p:nvSpPr>
        <p:spPr>
          <a:xfrm rot="10800000">
            <a:off x="932040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7" name="CustomShape 45"/>
          <p:cNvSpPr/>
          <p:nvPr/>
        </p:nvSpPr>
        <p:spPr>
          <a:xfrm rot="10800000">
            <a:off x="932040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8" name="CustomShape 46"/>
          <p:cNvSpPr/>
          <p:nvPr/>
        </p:nvSpPr>
        <p:spPr>
          <a:xfrm rot="10800000">
            <a:off x="932040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9" name="CustomShape 47"/>
          <p:cNvSpPr/>
          <p:nvPr/>
        </p:nvSpPr>
        <p:spPr>
          <a:xfrm rot="10800000">
            <a:off x="932040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0" name="CustomShape 48"/>
          <p:cNvSpPr/>
          <p:nvPr/>
        </p:nvSpPr>
        <p:spPr>
          <a:xfrm rot="10800000">
            <a:off x="932040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1" name="CustomShape 49"/>
          <p:cNvSpPr/>
          <p:nvPr/>
        </p:nvSpPr>
        <p:spPr>
          <a:xfrm rot="10800000">
            <a:off x="932040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2" name="CustomShape 50"/>
          <p:cNvSpPr/>
          <p:nvPr/>
        </p:nvSpPr>
        <p:spPr>
          <a:xfrm rot="10800000">
            <a:off x="932040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3" name="CustomShape 51"/>
          <p:cNvSpPr/>
          <p:nvPr/>
        </p:nvSpPr>
        <p:spPr>
          <a:xfrm rot="10800000">
            <a:off x="932040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4" name="CustomShape 52"/>
          <p:cNvSpPr/>
          <p:nvPr/>
        </p:nvSpPr>
        <p:spPr>
          <a:xfrm rot="10800000">
            <a:off x="932040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5" name="CustomShape 53"/>
          <p:cNvSpPr/>
          <p:nvPr/>
        </p:nvSpPr>
        <p:spPr>
          <a:xfrm rot="10800000">
            <a:off x="932040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6" name="CustomShape 54"/>
          <p:cNvSpPr/>
          <p:nvPr/>
        </p:nvSpPr>
        <p:spPr>
          <a:xfrm rot="10800000">
            <a:off x="932040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7" name="CustomShape 55"/>
          <p:cNvSpPr/>
          <p:nvPr/>
        </p:nvSpPr>
        <p:spPr>
          <a:xfrm rot="10800000">
            <a:off x="932040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8" name="CustomShape 56"/>
          <p:cNvSpPr/>
          <p:nvPr/>
        </p:nvSpPr>
        <p:spPr>
          <a:xfrm rot="10800000">
            <a:off x="932040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9" name="CustomShape 57"/>
          <p:cNvSpPr/>
          <p:nvPr/>
        </p:nvSpPr>
        <p:spPr>
          <a:xfrm rot="10800000">
            <a:off x="932040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0" name="CustomShape 58"/>
          <p:cNvSpPr/>
          <p:nvPr/>
        </p:nvSpPr>
        <p:spPr>
          <a:xfrm rot="10800000">
            <a:off x="932040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1" name="CustomShape 59"/>
          <p:cNvSpPr/>
          <p:nvPr/>
        </p:nvSpPr>
        <p:spPr>
          <a:xfrm rot="10800000">
            <a:off x="932040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2" name="CustomShape 60"/>
          <p:cNvSpPr/>
          <p:nvPr/>
        </p:nvSpPr>
        <p:spPr>
          <a:xfrm rot="10800000">
            <a:off x="917424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3" name="CustomShape 61"/>
          <p:cNvSpPr/>
          <p:nvPr/>
        </p:nvSpPr>
        <p:spPr>
          <a:xfrm rot="10800000">
            <a:off x="917424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4" name="CustomShape 62"/>
          <p:cNvSpPr/>
          <p:nvPr/>
        </p:nvSpPr>
        <p:spPr>
          <a:xfrm rot="10800000">
            <a:off x="917424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5" name="CustomShape 63"/>
          <p:cNvSpPr/>
          <p:nvPr/>
        </p:nvSpPr>
        <p:spPr>
          <a:xfrm rot="10800000">
            <a:off x="917424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6" name="CustomShape 64"/>
          <p:cNvSpPr/>
          <p:nvPr/>
        </p:nvSpPr>
        <p:spPr>
          <a:xfrm rot="10800000">
            <a:off x="917424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7" name="CustomShape 65"/>
          <p:cNvSpPr/>
          <p:nvPr/>
        </p:nvSpPr>
        <p:spPr>
          <a:xfrm rot="10800000">
            <a:off x="917424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8" name="CustomShape 66"/>
          <p:cNvSpPr/>
          <p:nvPr/>
        </p:nvSpPr>
        <p:spPr>
          <a:xfrm rot="10800000">
            <a:off x="917424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9" name="CustomShape 67"/>
          <p:cNvSpPr/>
          <p:nvPr/>
        </p:nvSpPr>
        <p:spPr>
          <a:xfrm rot="10800000">
            <a:off x="917424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0" name="CustomShape 68"/>
          <p:cNvSpPr/>
          <p:nvPr/>
        </p:nvSpPr>
        <p:spPr>
          <a:xfrm rot="10800000">
            <a:off x="917424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1" name="CustomShape 69"/>
          <p:cNvSpPr/>
          <p:nvPr/>
        </p:nvSpPr>
        <p:spPr>
          <a:xfrm rot="10800000">
            <a:off x="917424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2" name="CustomShape 70"/>
          <p:cNvSpPr/>
          <p:nvPr/>
        </p:nvSpPr>
        <p:spPr>
          <a:xfrm rot="10800000">
            <a:off x="917424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3" name="CustomShape 71"/>
          <p:cNvSpPr/>
          <p:nvPr/>
        </p:nvSpPr>
        <p:spPr>
          <a:xfrm rot="10800000">
            <a:off x="917424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4" name="CustomShape 72"/>
          <p:cNvSpPr/>
          <p:nvPr/>
        </p:nvSpPr>
        <p:spPr>
          <a:xfrm rot="10800000">
            <a:off x="917424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5" name="CustomShape 73"/>
          <p:cNvSpPr/>
          <p:nvPr/>
        </p:nvSpPr>
        <p:spPr>
          <a:xfrm rot="10800000">
            <a:off x="917424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6" name="CustomShape 74"/>
          <p:cNvSpPr/>
          <p:nvPr/>
        </p:nvSpPr>
        <p:spPr>
          <a:xfrm rot="10800000">
            <a:off x="917424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7" name="CustomShape 75"/>
          <p:cNvSpPr/>
          <p:nvPr/>
        </p:nvSpPr>
        <p:spPr>
          <a:xfrm rot="10800000">
            <a:off x="917424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8" name="CustomShape 76"/>
          <p:cNvSpPr/>
          <p:nvPr/>
        </p:nvSpPr>
        <p:spPr>
          <a:xfrm rot="10800000">
            <a:off x="917424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9" name="CustomShape 77"/>
          <p:cNvSpPr/>
          <p:nvPr/>
        </p:nvSpPr>
        <p:spPr>
          <a:xfrm rot="10800000">
            <a:off x="917424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0" name="CustomShape 78"/>
          <p:cNvSpPr/>
          <p:nvPr/>
        </p:nvSpPr>
        <p:spPr>
          <a:xfrm rot="10800000">
            <a:off x="917424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1" name="CustomShape 79"/>
          <p:cNvSpPr/>
          <p:nvPr/>
        </p:nvSpPr>
        <p:spPr>
          <a:xfrm rot="10800000">
            <a:off x="917424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2" name="CustomShape 80"/>
          <p:cNvSpPr/>
          <p:nvPr/>
        </p:nvSpPr>
        <p:spPr>
          <a:xfrm rot="10800000">
            <a:off x="917424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3" name="CustomShape 81"/>
          <p:cNvSpPr/>
          <p:nvPr/>
        </p:nvSpPr>
        <p:spPr>
          <a:xfrm rot="10800000">
            <a:off x="917424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4" name="CustomShape 82"/>
          <p:cNvSpPr/>
          <p:nvPr/>
        </p:nvSpPr>
        <p:spPr>
          <a:xfrm rot="10800000">
            <a:off x="932040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5" name="CustomShape 83"/>
          <p:cNvSpPr/>
          <p:nvPr/>
        </p:nvSpPr>
        <p:spPr>
          <a:xfrm rot="10800000">
            <a:off x="932040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6" name="CustomShape 84"/>
          <p:cNvSpPr/>
          <p:nvPr/>
        </p:nvSpPr>
        <p:spPr>
          <a:xfrm rot="10800000">
            <a:off x="932040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7" name="CustomShape 85"/>
          <p:cNvSpPr/>
          <p:nvPr/>
        </p:nvSpPr>
        <p:spPr>
          <a:xfrm rot="10800000">
            <a:off x="932040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8" name="CustomShape 86"/>
          <p:cNvSpPr/>
          <p:nvPr/>
        </p:nvSpPr>
        <p:spPr>
          <a:xfrm rot="10800000">
            <a:off x="932040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9" name="CustomShape 87"/>
          <p:cNvSpPr/>
          <p:nvPr/>
        </p:nvSpPr>
        <p:spPr>
          <a:xfrm rot="10800000">
            <a:off x="932040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0" name="CustomShape 88"/>
          <p:cNvSpPr/>
          <p:nvPr/>
        </p:nvSpPr>
        <p:spPr>
          <a:xfrm rot="10800000">
            <a:off x="932040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1" name="CustomShape 89"/>
          <p:cNvSpPr/>
          <p:nvPr/>
        </p:nvSpPr>
        <p:spPr>
          <a:xfrm rot="10800000">
            <a:off x="932040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2" name="CustomShape 90"/>
          <p:cNvSpPr/>
          <p:nvPr/>
        </p:nvSpPr>
        <p:spPr>
          <a:xfrm rot="10800000">
            <a:off x="932040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3" name="CustomShape 91"/>
          <p:cNvSpPr/>
          <p:nvPr/>
        </p:nvSpPr>
        <p:spPr>
          <a:xfrm rot="10800000">
            <a:off x="932040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4" name="CustomShape 92"/>
          <p:cNvSpPr/>
          <p:nvPr/>
        </p:nvSpPr>
        <p:spPr>
          <a:xfrm rot="10800000">
            <a:off x="932040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5" name="CustomShape 93"/>
          <p:cNvSpPr/>
          <p:nvPr/>
        </p:nvSpPr>
        <p:spPr>
          <a:xfrm rot="10800000">
            <a:off x="932040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6" name="CustomShape 94"/>
          <p:cNvSpPr/>
          <p:nvPr/>
        </p:nvSpPr>
        <p:spPr>
          <a:xfrm rot="10800000">
            <a:off x="917424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7" name="CustomShape 95"/>
          <p:cNvSpPr/>
          <p:nvPr/>
        </p:nvSpPr>
        <p:spPr>
          <a:xfrm rot="10800000">
            <a:off x="917424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8" name="CustomShape 96"/>
          <p:cNvSpPr/>
          <p:nvPr/>
        </p:nvSpPr>
        <p:spPr>
          <a:xfrm rot="10800000">
            <a:off x="917424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9" name="CustomShape 97"/>
          <p:cNvSpPr/>
          <p:nvPr/>
        </p:nvSpPr>
        <p:spPr>
          <a:xfrm rot="10800000">
            <a:off x="917424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0" name="CustomShape 98"/>
          <p:cNvSpPr/>
          <p:nvPr/>
        </p:nvSpPr>
        <p:spPr>
          <a:xfrm rot="10800000">
            <a:off x="917424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1" name="CustomShape 99"/>
          <p:cNvSpPr/>
          <p:nvPr/>
        </p:nvSpPr>
        <p:spPr>
          <a:xfrm rot="10800000">
            <a:off x="917424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2" name="CustomShape 100"/>
          <p:cNvSpPr/>
          <p:nvPr/>
        </p:nvSpPr>
        <p:spPr>
          <a:xfrm rot="10800000">
            <a:off x="917424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3" name="CustomShape 101"/>
          <p:cNvSpPr/>
          <p:nvPr/>
        </p:nvSpPr>
        <p:spPr>
          <a:xfrm rot="10800000">
            <a:off x="917424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4" name="CustomShape 102"/>
          <p:cNvSpPr/>
          <p:nvPr/>
        </p:nvSpPr>
        <p:spPr>
          <a:xfrm rot="10800000">
            <a:off x="917424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5" name="CustomShape 103"/>
          <p:cNvSpPr/>
          <p:nvPr/>
        </p:nvSpPr>
        <p:spPr>
          <a:xfrm rot="10800000">
            <a:off x="917424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6" name="CustomShape 104"/>
          <p:cNvSpPr/>
          <p:nvPr/>
        </p:nvSpPr>
        <p:spPr>
          <a:xfrm rot="10800000">
            <a:off x="917424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7" name="CustomShape 105"/>
          <p:cNvSpPr/>
          <p:nvPr/>
        </p:nvSpPr>
        <p:spPr>
          <a:xfrm rot="10800000">
            <a:off x="917424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8" name="CustomShape 106"/>
          <p:cNvSpPr/>
          <p:nvPr/>
        </p:nvSpPr>
        <p:spPr>
          <a:xfrm rot="10800000">
            <a:off x="917424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9" name="CustomShape 107"/>
          <p:cNvSpPr/>
          <p:nvPr/>
        </p:nvSpPr>
        <p:spPr>
          <a:xfrm rot="10800000">
            <a:off x="902808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0" name="CustomShape 108"/>
          <p:cNvSpPr/>
          <p:nvPr/>
        </p:nvSpPr>
        <p:spPr>
          <a:xfrm rot="10800000">
            <a:off x="902808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1" name="CustomShape 109"/>
          <p:cNvSpPr/>
          <p:nvPr/>
        </p:nvSpPr>
        <p:spPr>
          <a:xfrm rot="10800000">
            <a:off x="902808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2" name="CustomShape 110"/>
          <p:cNvSpPr/>
          <p:nvPr/>
        </p:nvSpPr>
        <p:spPr>
          <a:xfrm rot="10800000">
            <a:off x="902808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3" name="CustomShape 111"/>
          <p:cNvSpPr/>
          <p:nvPr/>
        </p:nvSpPr>
        <p:spPr>
          <a:xfrm rot="10800000">
            <a:off x="902808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4" name="CustomShape 112"/>
          <p:cNvSpPr/>
          <p:nvPr/>
        </p:nvSpPr>
        <p:spPr>
          <a:xfrm rot="10800000">
            <a:off x="902808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5" name="CustomShape 113"/>
          <p:cNvSpPr/>
          <p:nvPr/>
        </p:nvSpPr>
        <p:spPr>
          <a:xfrm rot="10800000">
            <a:off x="902808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6" name="CustomShape 114"/>
          <p:cNvSpPr/>
          <p:nvPr/>
        </p:nvSpPr>
        <p:spPr>
          <a:xfrm rot="10800000">
            <a:off x="902808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7" name="CustomShape 115"/>
          <p:cNvSpPr/>
          <p:nvPr/>
        </p:nvSpPr>
        <p:spPr>
          <a:xfrm rot="10800000">
            <a:off x="902808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8" name="CustomShape 116"/>
          <p:cNvSpPr/>
          <p:nvPr/>
        </p:nvSpPr>
        <p:spPr>
          <a:xfrm rot="10800000">
            <a:off x="902808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9" name="CustomShape 117"/>
          <p:cNvSpPr/>
          <p:nvPr/>
        </p:nvSpPr>
        <p:spPr>
          <a:xfrm rot="10800000">
            <a:off x="902808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0" name="CustomShape 118"/>
          <p:cNvSpPr/>
          <p:nvPr/>
        </p:nvSpPr>
        <p:spPr>
          <a:xfrm rot="10800000">
            <a:off x="902808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1" name="CustomShape 119"/>
          <p:cNvSpPr/>
          <p:nvPr/>
        </p:nvSpPr>
        <p:spPr>
          <a:xfrm rot="10800000">
            <a:off x="902808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2" name="CustomShape 120"/>
          <p:cNvSpPr/>
          <p:nvPr/>
        </p:nvSpPr>
        <p:spPr>
          <a:xfrm rot="10800000">
            <a:off x="902808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3" name="CustomShape 121"/>
          <p:cNvSpPr/>
          <p:nvPr/>
        </p:nvSpPr>
        <p:spPr>
          <a:xfrm rot="10800000">
            <a:off x="902808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4" name="CustomShape 122"/>
          <p:cNvSpPr/>
          <p:nvPr/>
        </p:nvSpPr>
        <p:spPr>
          <a:xfrm rot="10800000">
            <a:off x="902808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5" name="CustomShape 123"/>
          <p:cNvSpPr/>
          <p:nvPr/>
        </p:nvSpPr>
        <p:spPr>
          <a:xfrm rot="10800000">
            <a:off x="902808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6" name="CustomShape 124"/>
          <p:cNvSpPr/>
          <p:nvPr/>
        </p:nvSpPr>
        <p:spPr>
          <a:xfrm rot="10800000">
            <a:off x="902808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7" name="CustomShape 125"/>
          <p:cNvSpPr/>
          <p:nvPr/>
        </p:nvSpPr>
        <p:spPr>
          <a:xfrm rot="10800000">
            <a:off x="902808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8" name="CustomShape 126"/>
          <p:cNvSpPr/>
          <p:nvPr/>
        </p:nvSpPr>
        <p:spPr>
          <a:xfrm rot="10800000">
            <a:off x="902808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9" name="CustomShape 127"/>
          <p:cNvSpPr/>
          <p:nvPr/>
        </p:nvSpPr>
        <p:spPr>
          <a:xfrm rot="10800000">
            <a:off x="888192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0" name="CustomShape 128"/>
          <p:cNvSpPr/>
          <p:nvPr/>
        </p:nvSpPr>
        <p:spPr>
          <a:xfrm rot="10800000">
            <a:off x="888192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1" name="CustomShape 129"/>
          <p:cNvSpPr/>
          <p:nvPr/>
        </p:nvSpPr>
        <p:spPr>
          <a:xfrm rot="10800000">
            <a:off x="888192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2" name="CustomShape 130"/>
          <p:cNvSpPr/>
          <p:nvPr/>
        </p:nvSpPr>
        <p:spPr>
          <a:xfrm rot="10800000">
            <a:off x="888192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3" name="CustomShape 131"/>
          <p:cNvSpPr/>
          <p:nvPr/>
        </p:nvSpPr>
        <p:spPr>
          <a:xfrm rot="10800000">
            <a:off x="888192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4" name="CustomShape 132"/>
          <p:cNvSpPr/>
          <p:nvPr/>
        </p:nvSpPr>
        <p:spPr>
          <a:xfrm rot="10800000">
            <a:off x="888192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5" name="CustomShape 133"/>
          <p:cNvSpPr/>
          <p:nvPr/>
        </p:nvSpPr>
        <p:spPr>
          <a:xfrm rot="10800000">
            <a:off x="888192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6" name="CustomShape 134"/>
          <p:cNvSpPr/>
          <p:nvPr/>
        </p:nvSpPr>
        <p:spPr>
          <a:xfrm rot="10800000">
            <a:off x="888192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7" name="CustomShape 135"/>
          <p:cNvSpPr/>
          <p:nvPr/>
        </p:nvSpPr>
        <p:spPr>
          <a:xfrm rot="10800000">
            <a:off x="888192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8" name="CustomShape 136"/>
          <p:cNvSpPr/>
          <p:nvPr/>
        </p:nvSpPr>
        <p:spPr>
          <a:xfrm rot="10800000">
            <a:off x="888192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9" name="CustomShape 137"/>
          <p:cNvSpPr/>
          <p:nvPr/>
        </p:nvSpPr>
        <p:spPr>
          <a:xfrm rot="10800000">
            <a:off x="888192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0" name="CustomShape 138"/>
          <p:cNvSpPr/>
          <p:nvPr/>
        </p:nvSpPr>
        <p:spPr>
          <a:xfrm rot="10800000">
            <a:off x="888192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1" name="CustomShape 139"/>
          <p:cNvSpPr/>
          <p:nvPr/>
        </p:nvSpPr>
        <p:spPr>
          <a:xfrm rot="10800000">
            <a:off x="888192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2" name="CustomShape 140"/>
          <p:cNvSpPr/>
          <p:nvPr/>
        </p:nvSpPr>
        <p:spPr>
          <a:xfrm rot="10800000">
            <a:off x="888192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3" name="CustomShape 141"/>
          <p:cNvSpPr/>
          <p:nvPr/>
        </p:nvSpPr>
        <p:spPr>
          <a:xfrm rot="10800000">
            <a:off x="888192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4" name="CustomShape 142"/>
          <p:cNvSpPr/>
          <p:nvPr/>
        </p:nvSpPr>
        <p:spPr>
          <a:xfrm rot="10800000">
            <a:off x="888192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5" name="CustomShape 143"/>
          <p:cNvSpPr/>
          <p:nvPr/>
        </p:nvSpPr>
        <p:spPr>
          <a:xfrm rot="10800000">
            <a:off x="888192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6" name="CustomShape 144"/>
          <p:cNvSpPr/>
          <p:nvPr/>
        </p:nvSpPr>
        <p:spPr>
          <a:xfrm rot="10800000">
            <a:off x="888192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7" name="CustomShape 145"/>
          <p:cNvSpPr/>
          <p:nvPr/>
        </p:nvSpPr>
        <p:spPr>
          <a:xfrm rot="10800000">
            <a:off x="888192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8" name="CustomShape 146"/>
          <p:cNvSpPr/>
          <p:nvPr/>
        </p:nvSpPr>
        <p:spPr>
          <a:xfrm rot="10800000">
            <a:off x="888192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9" name="CustomShape 147"/>
          <p:cNvSpPr/>
          <p:nvPr/>
        </p:nvSpPr>
        <p:spPr>
          <a:xfrm rot="10800000">
            <a:off x="888192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0" name="CustomShape 148"/>
          <p:cNvSpPr/>
          <p:nvPr/>
        </p:nvSpPr>
        <p:spPr>
          <a:xfrm rot="10800000">
            <a:off x="888192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1" name="CustomShape 149"/>
          <p:cNvSpPr/>
          <p:nvPr/>
        </p:nvSpPr>
        <p:spPr>
          <a:xfrm rot="10800000">
            <a:off x="888192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2" name="CustomShape 150"/>
          <p:cNvSpPr/>
          <p:nvPr/>
        </p:nvSpPr>
        <p:spPr>
          <a:xfrm rot="10800000">
            <a:off x="888192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3" name="CustomShape 151"/>
          <p:cNvSpPr/>
          <p:nvPr/>
        </p:nvSpPr>
        <p:spPr>
          <a:xfrm rot="10800000">
            <a:off x="888192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4" name="CustomShape 152"/>
          <p:cNvSpPr/>
          <p:nvPr/>
        </p:nvSpPr>
        <p:spPr>
          <a:xfrm rot="10800000">
            <a:off x="888192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5" name="CustomShape 153"/>
          <p:cNvSpPr/>
          <p:nvPr/>
        </p:nvSpPr>
        <p:spPr>
          <a:xfrm rot="10800000">
            <a:off x="888192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6" name="CustomShape 154"/>
          <p:cNvSpPr/>
          <p:nvPr/>
        </p:nvSpPr>
        <p:spPr>
          <a:xfrm rot="10800000">
            <a:off x="888192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7" name="CustomShape 155"/>
          <p:cNvSpPr/>
          <p:nvPr/>
        </p:nvSpPr>
        <p:spPr>
          <a:xfrm rot="10800000">
            <a:off x="888192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8" name="CustomShape 156"/>
          <p:cNvSpPr/>
          <p:nvPr/>
        </p:nvSpPr>
        <p:spPr>
          <a:xfrm rot="10800000">
            <a:off x="888192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9" name="CustomShape 157"/>
          <p:cNvSpPr/>
          <p:nvPr/>
        </p:nvSpPr>
        <p:spPr>
          <a:xfrm rot="10800000">
            <a:off x="888192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0" name="CustomShape 158"/>
          <p:cNvSpPr/>
          <p:nvPr/>
        </p:nvSpPr>
        <p:spPr>
          <a:xfrm rot="10800000">
            <a:off x="873576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1" name="CustomShape 159"/>
          <p:cNvSpPr/>
          <p:nvPr/>
        </p:nvSpPr>
        <p:spPr>
          <a:xfrm rot="10800000">
            <a:off x="873576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2" name="CustomShape 160"/>
          <p:cNvSpPr/>
          <p:nvPr/>
        </p:nvSpPr>
        <p:spPr>
          <a:xfrm rot="10800000">
            <a:off x="873576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3" name="CustomShape 161"/>
          <p:cNvSpPr/>
          <p:nvPr/>
        </p:nvSpPr>
        <p:spPr>
          <a:xfrm rot="10800000">
            <a:off x="873576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4" name="CustomShape 162"/>
          <p:cNvSpPr/>
          <p:nvPr/>
        </p:nvSpPr>
        <p:spPr>
          <a:xfrm rot="10800000">
            <a:off x="873576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5" name="CustomShape 163"/>
          <p:cNvSpPr/>
          <p:nvPr/>
        </p:nvSpPr>
        <p:spPr>
          <a:xfrm rot="10800000">
            <a:off x="873576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6" name="CustomShape 164"/>
          <p:cNvSpPr/>
          <p:nvPr/>
        </p:nvSpPr>
        <p:spPr>
          <a:xfrm rot="10800000">
            <a:off x="873576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7" name="CustomShape 165"/>
          <p:cNvSpPr/>
          <p:nvPr/>
        </p:nvSpPr>
        <p:spPr>
          <a:xfrm rot="10800000">
            <a:off x="873576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8" name="CustomShape 166"/>
          <p:cNvSpPr/>
          <p:nvPr/>
        </p:nvSpPr>
        <p:spPr>
          <a:xfrm rot="10800000">
            <a:off x="873576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9" name="CustomShape 167"/>
          <p:cNvSpPr/>
          <p:nvPr/>
        </p:nvSpPr>
        <p:spPr>
          <a:xfrm rot="10800000">
            <a:off x="873576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0" name="CustomShape 168"/>
          <p:cNvSpPr/>
          <p:nvPr/>
        </p:nvSpPr>
        <p:spPr>
          <a:xfrm rot="10800000">
            <a:off x="873576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1" name="CustomShape 169"/>
          <p:cNvSpPr/>
          <p:nvPr/>
        </p:nvSpPr>
        <p:spPr>
          <a:xfrm rot="10800000">
            <a:off x="873576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2" name="CustomShape 170"/>
          <p:cNvSpPr/>
          <p:nvPr/>
        </p:nvSpPr>
        <p:spPr>
          <a:xfrm rot="10800000">
            <a:off x="873576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3" name="CustomShape 171"/>
          <p:cNvSpPr/>
          <p:nvPr/>
        </p:nvSpPr>
        <p:spPr>
          <a:xfrm rot="10800000">
            <a:off x="873576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4" name="CustomShape 172"/>
          <p:cNvSpPr/>
          <p:nvPr/>
        </p:nvSpPr>
        <p:spPr>
          <a:xfrm rot="10800000">
            <a:off x="873576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5" name="CustomShape 173"/>
          <p:cNvSpPr/>
          <p:nvPr/>
        </p:nvSpPr>
        <p:spPr>
          <a:xfrm rot="10800000">
            <a:off x="873576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6" name="CustomShape 174"/>
          <p:cNvSpPr/>
          <p:nvPr/>
        </p:nvSpPr>
        <p:spPr>
          <a:xfrm rot="10800000">
            <a:off x="873576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7" name="CustomShape 175"/>
          <p:cNvSpPr/>
          <p:nvPr/>
        </p:nvSpPr>
        <p:spPr>
          <a:xfrm rot="10800000">
            <a:off x="873576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8" name="CustomShape 176"/>
          <p:cNvSpPr/>
          <p:nvPr/>
        </p:nvSpPr>
        <p:spPr>
          <a:xfrm rot="10800000">
            <a:off x="873576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9" name="CustomShape 177"/>
          <p:cNvSpPr/>
          <p:nvPr/>
        </p:nvSpPr>
        <p:spPr>
          <a:xfrm rot="10800000">
            <a:off x="858960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0" name="CustomShape 178"/>
          <p:cNvSpPr/>
          <p:nvPr/>
        </p:nvSpPr>
        <p:spPr>
          <a:xfrm rot="10800000">
            <a:off x="858960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1" name="CustomShape 179"/>
          <p:cNvSpPr/>
          <p:nvPr/>
        </p:nvSpPr>
        <p:spPr>
          <a:xfrm rot="10800000">
            <a:off x="858960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2" name="CustomShape 180"/>
          <p:cNvSpPr/>
          <p:nvPr/>
        </p:nvSpPr>
        <p:spPr>
          <a:xfrm rot="10800000">
            <a:off x="858960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3" name="CustomShape 181"/>
          <p:cNvSpPr/>
          <p:nvPr/>
        </p:nvSpPr>
        <p:spPr>
          <a:xfrm rot="10800000">
            <a:off x="858960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4" name="CustomShape 182"/>
          <p:cNvSpPr/>
          <p:nvPr/>
        </p:nvSpPr>
        <p:spPr>
          <a:xfrm rot="10800000">
            <a:off x="858960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5" name="CustomShape 183"/>
          <p:cNvSpPr/>
          <p:nvPr/>
        </p:nvSpPr>
        <p:spPr>
          <a:xfrm rot="10800000">
            <a:off x="858960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6" name="CustomShape 184"/>
          <p:cNvSpPr/>
          <p:nvPr/>
        </p:nvSpPr>
        <p:spPr>
          <a:xfrm rot="10800000">
            <a:off x="858960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7" name="CustomShape 185"/>
          <p:cNvSpPr/>
          <p:nvPr/>
        </p:nvSpPr>
        <p:spPr>
          <a:xfrm rot="10800000">
            <a:off x="858960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8" name="CustomShape 186"/>
          <p:cNvSpPr/>
          <p:nvPr/>
        </p:nvSpPr>
        <p:spPr>
          <a:xfrm rot="10800000">
            <a:off x="858960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9" name="CustomShape 187"/>
          <p:cNvSpPr/>
          <p:nvPr/>
        </p:nvSpPr>
        <p:spPr>
          <a:xfrm rot="10800000">
            <a:off x="858960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0" name="CustomShape 188"/>
          <p:cNvSpPr/>
          <p:nvPr/>
        </p:nvSpPr>
        <p:spPr>
          <a:xfrm rot="10800000">
            <a:off x="844344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1" name="CustomShape 189"/>
          <p:cNvSpPr/>
          <p:nvPr/>
        </p:nvSpPr>
        <p:spPr>
          <a:xfrm rot="10800000">
            <a:off x="844344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2" name="CustomShape 190"/>
          <p:cNvSpPr/>
          <p:nvPr/>
        </p:nvSpPr>
        <p:spPr>
          <a:xfrm rot="10800000">
            <a:off x="844344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3" name="CustomShape 191"/>
          <p:cNvSpPr/>
          <p:nvPr/>
        </p:nvSpPr>
        <p:spPr>
          <a:xfrm rot="10800000">
            <a:off x="844344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4" name="CustomShape 192"/>
          <p:cNvSpPr/>
          <p:nvPr/>
        </p:nvSpPr>
        <p:spPr>
          <a:xfrm rot="10800000">
            <a:off x="844344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5" name="CustomShape 193"/>
          <p:cNvSpPr/>
          <p:nvPr/>
        </p:nvSpPr>
        <p:spPr>
          <a:xfrm rot="10800000">
            <a:off x="829764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6" name="CustomShape 194"/>
          <p:cNvSpPr/>
          <p:nvPr/>
        </p:nvSpPr>
        <p:spPr>
          <a:xfrm rot="10800000">
            <a:off x="829764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7" name="CustomShape 195"/>
          <p:cNvSpPr/>
          <p:nvPr/>
        </p:nvSpPr>
        <p:spPr>
          <a:xfrm rot="10800000">
            <a:off x="829764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8" name="CustomShape 196"/>
          <p:cNvSpPr/>
          <p:nvPr/>
        </p:nvSpPr>
        <p:spPr>
          <a:xfrm rot="10800000">
            <a:off x="815148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9" name="CustomShape 197"/>
          <p:cNvSpPr/>
          <p:nvPr/>
        </p:nvSpPr>
        <p:spPr>
          <a:xfrm rot="10800000">
            <a:off x="800532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0" name="CustomShape 198"/>
          <p:cNvSpPr/>
          <p:nvPr/>
        </p:nvSpPr>
        <p:spPr>
          <a:xfrm rot="10800000">
            <a:off x="771300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1" name="CustomShape 199"/>
          <p:cNvSpPr/>
          <p:nvPr/>
        </p:nvSpPr>
        <p:spPr>
          <a:xfrm rot="10800000">
            <a:off x="771300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2" name="CustomShape 200"/>
          <p:cNvSpPr/>
          <p:nvPr/>
        </p:nvSpPr>
        <p:spPr>
          <a:xfrm rot="10800000">
            <a:off x="712836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3" name="CustomShape 201"/>
          <p:cNvSpPr/>
          <p:nvPr/>
        </p:nvSpPr>
        <p:spPr>
          <a:xfrm rot="10800000">
            <a:off x="873576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4" name="CustomShape 202"/>
          <p:cNvSpPr/>
          <p:nvPr/>
        </p:nvSpPr>
        <p:spPr>
          <a:xfrm rot="10800000">
            <a:off x="873576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5" name="CustomShape 203"/>
          <p:cNvSpPr/>
          <p:nvPr/>
        </p:nvSpPr>
        <p:spPr>
          <a:xfrm rot="10800000">
            <a:off x="873576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6" name="CustomShape 204"/>
          <p:cNvSpPr/>
          <p:nvPr/>
        </p:nvSpPr>
        <p:spPr>
          <a:xfrm rot="10800000">
            <a:off x="873576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7" name="CustomShape 205"/>
          <p:cNvSpPr/>
          <p:nvPr/>
        </p:nvSpPr>
        <p:spPr>
          <a:xfrm rot="10800000">
            <a:off x="873576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8" name="CustomShape 206"/>
          <p:cNvSpPr/>
          <p:nvPr/>
        </p:nvSpPr>
        <p:spPr>
          <a:xfrm rot="10800000">
            <a:off x="873576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9" name="CustomShape 207"/>
          <p:cNvSpPr/>
          <p:nvPr/>
        </p:nvSpPr>
        <p:spPr>
          <a:xfrm rot="10800000">
            <a:off x="858960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0" name="CustomShape 208"/>
          <p:cNvSpPr/>
          <p:nvPr/>
        </p:nvSpPr>
        <p:spPr>
          <a:xfrm rot="10800000">
            <a:off x="858960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1" name="CustomShape 209"/>
          <p:cNvSpPr/>
          <p:nvPr/>
        </p:nvSpPr>
        <p:spPr>
          <a:xfrm rot="10800000">
            <a:off x="858960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2" name="CustomShape 210"/>
          <p:cNvSpPr/>
          <p:nvPr/>
        </p:nvSpPr>
        <p:spPr>
          <a:xfrm rot="10800000">
            <a:off x="858960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3" name="CustomShape 211"/>
          <p:cNvSpPr/>
          <p:nvPr/>
        </p:nvSpPr>
        <p:spPr>
          <a:xfrm rot="10800000">
            <a:off x="858960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4" name="CustomShape 212"/>
          <p:cNvSpPr/>
          <p:nvPr/>
        </p:nvSpPr>
        <p:spPr>
          <a:xfrm rot="10800000">
            <a:off x="858960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5" name="CustomShape 213"/>
          <p:cNvSpPr/>
          <p:nvPr/>
        </p:nvSpPr>
        <p:spPr>
          <a:xfrm rot="10800000">
            <a:off x="858960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6" name="CustomShape 214"/>
          <p:cNvSpPr/>
          <p:nvPr/>
        </p:nvSpPr>
        <p:spPr>
          <a:xfrm rot="10800000">
            <a:off x="844344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7" name="CustomShape 215"/>
          <p:cNvSpPr/>
          <p:nvPr/>
        </p:nvSpPr>
        <p:spPr>
          <a:xfrm rot="10800000">
            <a:off x="844344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8" name="CustomShape 216"/>
          <p:cNvSpPr/>
          <p:nvPr/>
        </p:nvSpPr>
        <p:spPr>
          <a:xfrm rot="10800000">
            <a:off x="844344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9" name="CustomShape 217"/>
          <p:cNvSpPr/>
          <p:nvPr/>
        </p:nvSpPr>
        <p:spPr>
          <a:xfrm rot="10800000">
            <a:off x="844344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0" name="CustomShape 218"/>
          <p:cNvSpPr/>
          <p:nvPr/>
        </p:nvSpPr>
        <p:spPr>
          <a:xfrm rot="10800000">
            <a:off x="844344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1" name="CustomShape 219"/>
          <p:cNvSpPr/>
          <p:nvPr/>
        </p:nvSpPr>
        <p:spPr>
          <a:xfrm rot="10800000">
            <a:off x="844344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2" name="CustomShape 220"/>
          <p:cNvSpPr/>
          <p:nvPr/>
        </p:nvSpPr>
        <p:spPr>
          <a:xfrm rot="10800000">
            <a:off x="844344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3" name="CustomShape 221"/>
          <p:cNvSpPr/>
          <p:nvPr/>
        </p:nvSpPr>
        <p:spPr>
          <a:xfrm rot="10800000">
            <a:off x="844344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4" name="CustomShape 222"/>
          <p:cNvSpPr/>
          <p:nvPr/>
        </p:nvSpPr>
        <p:spPr>
          <a:xfrm rot="10800000">
            <a:off x="844344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5" name="CustomShape 223"/>
          <p:cNvSpPr/>
          <p:nvPr/>
        </p:nvSpPr>
        <p:spPr>
          <a:xfrm rot="10800000">
            <a:off x="844344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6" name="CustomShape 224"/>
          <p:cNvSpPr/>
          <p:nvPr/>
        </p:nvSpPr>
        <p:spPr>
          <a:xfrm rot="10800000">
            <a:off x="844344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7" name="CustomShape 225"/>
          <p:cNvSpPr/>
          <p:nvPr/>
        </p:nvSpPr>
        <p:spPr>
          <a:xfrm rot="10800000">
            <a:off x="844344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8" name="CustomShape 226"/>
          <p:cNvSpPr/>
          <p:nvPr/>
        </p:nvSpPr>
        <p:spPr>
          <a:xfrm rot="10800000">
            <a:off x="844344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9" name="CustomShape 227"/>
          <p:cNvSpPr/>
          <p:nvPr/>
        </p:nvSpPr>
        <p:spPr>
          <a:xfrm rot="10800000">
            <a:off x="844344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0" name="CustomShape 228"/>
          <p:cNvSpPr/>
          <p:nvPr/>
        </p:nvSpPr>
        <p:spPr>
          <a:xfrm rot="10800000">
            <a:off x="844344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1" name="CustomShape 229"/>
          <p:cNvSpPr/>
          <p:nvPr/>
        </p:nvSpPr>
        <p:spPr>
          <a:xfrm rot="10800000">
            <a:off x="844344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2" name="CustomShape 230"/>
          <p:cNvSpPr/>
          <p:nvPr/>
        </p:nvSpPr>
        <p:spPr>
          <a:xfrm rot="10800000">
            <a:off x="844344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3" name="CustomShape 231"/>
          <p:cNvSpPr/>
          <p:nvPr/>
        </p:nvSpPr>
        <p:spPr>
          <a:xfrm rot="10800000">
            <a:off x="844344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4" name="CustomShape 232"/>
          <p:cNvSpPr/>
          <p:nvPr/>
        </p:nvSpPr>
        <p:spPr>
          <a:xfrm rot="10800000">
            <a:off x="844344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5" name="CustomShape 233"/>
          <p:cNvSpPr/>
          <p:nvPr/>
        </p:nvSpPr>
        <p:spPr>
          <a:xfrm rot="10800000">
            <a:off x="829764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6" name="CustomShape 234"/>
          <p:cNvSpPr/>
          <p:nvPr/>
        </p:nvSpPr>
        <p:spPr>
          <a:xfrm rot="10800000">
            <a:off x="829764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7" name="CustomShape 235"/>
          <p:cNvSpPr/>
          <p:nvPr/>
        </p:nvSpPr>
        <p:spPr>
          <a:xfrm rot="10800000">
            <a:off x="829764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8" name="CustomShape 236"/>
          <p:cNvSpPr/>
          <p:nvPr/>
        </p:nvSpPr>
        <p:spPr>
          <a:xfrm rot="10800000">
            <a:off x="829764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9" name="CustomShape 237"/>
          <p:cNvSpPr/>
          <p:nvPr/>
        </p:nvSpPr>
        <p:spPr>
          <a:xfrm rot="10800000">
            <a:off x="829764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0" name="CustomShape 238"/>
          <p:cNvSpPr/>
          <p:nvPr/>
        </p:nvSpPr>
        <p:spPr>
          <a:xfrm rot="10800000">
            <a:off x="829764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1" name="CustomShape 239"/>
          <p:cNvSpPr/>
          <p:nvPr/>
        </p:nvSpPr>
        <p:spPr>
          <a:xfrm rot="10800000">
            <a:off x="829764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2" name="CustomShape 240"/>
          <p:cNvSpPr/>
          <p:nvPr/>
        </p:nvSpPr>
        <p:spPr>
          <a:xfrm rot="10800000">
            <a:off x="829764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3" name="CustomShape 241"/>
          <p:cNvSpPr/>
          <p:nvPr/>
        </p:nvSpPr>
        <p:spPr>
          <a:xfrm rot="10800000">
            <a:off x="829764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4" name="CustomShape 242"/>
          <p:cNvSpPr/>
          <p:nvPr/>
        </p:nvSpPr>
        <p:spPr>
          <a:xfrm rot="10800000">
            <a:off x="829764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5" name="CustomShape 243"/>
          <p:cNvSpPr/>
          <p:nvPr/>
        </p:nvSpPr>
        <p:spPr>
          <a:xfrm rot="10800000">
            <a:off x="829764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6" name="CustomShape 244"/>
          <p:cNvSpPr/>
          <p:nvPr/>
        </p:nvSpPr>
        <p:spPr>
          <a:xfrm rot="10800000">
            <a:off x="829764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7" name="CustomShape 245"/>
          <p:cNvSpPr/>
          <p:nvPr/>
        </p:nvSpPr>
        <p:spPr>
          <a:xfrm rot="10800000">
            <a:off x="829764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8" name="CustomShape 246"/>
          <p:cNvSpPr/>
          <p:nvPr/>
        </p:nvSpPr>
        <p:spPr>
          <a:xfrm rot="10800000">
            <a:off x="829764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9" name="CustomShape 247"/>
          <p:cNvSpPr/>
          <p:nvPr/>
        </p:nvSpPr>
        <p:spPr>
          <a:xfrm rot="10800000">
            <a:off x="829764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0" name="CustomShape 248"/>
          <p:cNvSpPr/>
          <p:nvPr/>
        </p:nvSpPr>
        <p:spPr>
          <a:xfrm rot="10800000">
            <a:off x="829764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1" name="CustomShape 249"/>
          <p:cNvSpPr/>
          <p:nvPr/>
        </p:nvSpPr>
        <p:spPr>
          <a:xfrm rot="10800000">
            <a:off x="829764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2" name="CustomShape 250"/>
          <p:cNvSpPr/>
          <p:nvPr/>
        </p:nvSpPr>
        <p:spPr>
          <a:xfrm rot="10800000">
            <a:off x="829764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3" name="CustomShape 251"/>
          <p:cNvSpPr/>
          <p:nvPr/>
        </p:nvSpPr>
        <p:spPr>
          <a:xfrm rot="10800000">
            <a:off x="829764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4" name="CustomShape 252"/>
          <p:cNvSpPr/>
          <p:nvPr/>
        </p:nvSpPr>
        <p:spPr>
          <a:xfrm rot="10800000">
            <a:off x="815148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5" name="CustomShape 253"/>
          <p:cNvSpPr/>
          <p:nvPr/>
        </p:nvSpPr>
        <p:spPr>
          <a:xfrm rot="10800000">
            <a:off x="815148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6" name="CustomShape 254"/>
          <p:cNvSpPr/>
          <p:nvPr/>
        </p:nvSpPr>
        <p:spPr>
          <a:xfrm rot="10800000">
            <a:off x="815148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7" name="CustomShape 255"/>
          <p:cNvSpPr/>
          <p:nvPr/>
        </p:nvSpPr>
        <p:spPr>
          <a:xfrm rot="10800000">
            <a:off x="815148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8" name="CustomShape 256"/>
          <p:cNvSpPr/>
          <p:nvPr/>
        </p:nvSpPr>
        <p:spPr>
          <a:xfrm rot="10800000">
            <a:off x="815148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9" name="CustomShape 257"/>
          <p:cNvSpPr/>
          <p:nvPr/>
        </p:nvSpPr>
        <p:spPr>
          <a:xfrm rot="10800000">
            <a:off x="815148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0" name="CustomShape 258"/>
          <p:cNvSpPr/>
          <p:nvPr/>
        </p:nvSpPr>
        <p:spPr>
          <a:xfrm rot="10800000">
            <a:off x="815148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1" name="CustomShape 259"/>
          <p:cNvSpPr/>
          <p:nvPr/>
        </p:nvSpPr>
        <p:spPr>
          <a:xfrm rot="10800000">
            <a:off x="815148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2" name="CustomShape 260"/>
          <p:cNvSpPr/>
          <p:nvPr/>
        </p:nvSpPr>
        <p:spPr>
          <a:xfrm rot="10800000">
            <a:off x="815148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3" name="CustomShape 261"/>
          <p:cNvSpPr/>
          <p:nvPr/>
        </p:nvSpPr>
        <p:spPr>
          <a:xfrm rot="10800000">
            <a:off x="815148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4" name="CustomShape 262"/>
          <p:cNvSpPr/>
          <p:nvPr/>
        </p:nvSpPr>
        <p:spPr>
          <a:xfrm rot="10800000">
            <a:off x="815148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5" name="CustomShape 263"/>
          <p:cNvSpPr/>
          <p:nvPr/>
        </p:nvSpPr>
        <p:spPr>
          <a:xfrm rot="10800000">
            <a:off x="815148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6" name="CustomShape 264"/>
          <p:cNvSpPr/>
          <p:nvPr/>
        </p:nvSpPr>
        <p:spPr>
          <a:xfrm rot="10800000">
            <a:off x="815148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7" name="CustomShape 265"/>
          <p:cNvSpPr/>
          <p:nvPr/>
        </p:nvSpPr>
        <p:spPr>
          <a:xfrm rot="10800000">
            <a:off x="815148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8" name="CustomShape 266"/>
          <p:cNvSpPr/>
          <p:nvPr/>
        </p:nvSpPr>
        <p:spPr>
          <a:xfrm rot="10800000">
            <a:off x="815148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9" name="CustomShape 267"/>
          <p:cNvSpPr/>
          <p:nvPr/>
        </p:nvSpPr>
        <p:spPr>
          <a:xfrm rot="10800000">
            <a:off x="815148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0" name="CustomShape 268"/>
          <p:cNvSpPr/>
          <p:nvPr/>
        </p:nvSpPr>
        <p:spPr>
          <a:xfrm rot="10800000">
            <a:off x="815148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1" name="CustomShape 269"/>
          <p:cNvSpPr/>
          <p:nvPr/>
        </p:nvSpPr>
        <p:spPr>
          <a:xfrm rot="10800000">
            <a:off x="815148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2" name="CustomShape 270"/>
          <p:cNvSpPr/>
          <p:nvPr/>
        </p:nvSpPr>
        <p:spPr>
          <a:xfrm rot="10800000">
            <a:off x="815148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3" name="CustomShape 271"/>
          <p:cNvSpPr/>
          <p:nvPr/>
        </p:nvSpPr>
        <p:spPr>
          <a:xfrm rot="10800000">
            <a:off x="815148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4" name="CustomShape 272"/>
          <p:cNvSpPr/>
          <p:nvPr/>
        </p:nvSpPr>
        <p:spPr>
          <a:xfrm rot="10800000">
            <a:off x="815148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5" name="CustomShape 273"/>
          <p:cNvSpPr/>
          <p:nvPr/>
        </p:nvSpPr>
        <p:spPr>
          <a:xfrm rot="10800000">
            <a:off x="815148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6" name="CustomShape 274"/>
          <p:cNvSpPr/>
          <p:nvPr/>
        </p:nvSpPr>
        <p:spPr>
          <a:xfrm rot="10800000">
            <a:off x="815148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7" name="CustomShape 275"/>
          <p:cNvSpPr/>
          <p:nvPr/>
        </p:nvSpPr>
        <p:spPr>
          <a:xfrm rot="10800000">
            <a:off x="815148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8" name="CustomShape 276"/>
          <p:cNvSpPr/>
          <p:nvPr/>
        </p:nvSpPr>
        <p:spPr>
          <a:xfrm rot="10800000">
            <a:off x="815148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9" name="CustomShape 277"/>
          <p:cNvSpPr/>
          <p:nvPr/>
        </p:nvSpPr>
        <p:spPr>
          <a:xfrm rot="10800000">
            <a:off x="800532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0" name="CustomShape 278"/>
          <p:cNvSpPr/>
          <p:nvPr/>
        </p:nvSpPr>
        <p:spPr>
          <a:xfrm rot="10800000">
            <a:off x="800532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1" name="CustomShape 279"/>
          <p:cNvSpPr/>
          <p:nvPr/>
        </p:nvSpPr>
        <p:spPr>
          <a:xfrm rot="10800000">
            <a:off x="800532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2" name="CustomShape 280"/>
          <p:cNvSpPr/>
          <p:nvPr/>
        </p:nvSpPr>
        <p:spPr>
          <a:xfrm rot="10800000">
            <a:off x="800532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3" name="CustomShape 281"/>
          <p:cNvSpPr/>
          <p:nvPr/>
        </p:nvSpPr>
        <p:spPr>
          <a:xfrm rot="10800000">
            <a:off x="800532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4" name="CustomShape 282"/>
          <p:cNvSpPr/>
          <p:nvPr/>
        </p:nvSpPr>
        <p:spPr>
          <a:xfrm rot="10800000">
            <a:off x="800532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5" name="CustomShape 283"/>
          <p:cNvSpPr/>
          <p:nvPr/>
        </p:nvSpPr>
        <p:spPr>
          <a:xfrm rot="10800000">
            <a:off x="800532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6" name="CustomShape 284"/>
          <p:cNvSpPr/>
          <p:nvPr/>
        </p:nvSpPr>
        <p:spPr>
          <a:xfrm rot="10800000">
            <a:off x="800532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7" name="CustomShape 285"/>
          <p:cNvSpPr/>
          <p:nvPr/>
        </p:nvSpPr>
        <p:spPr>
          <a:xfrm rot="10800000">
            <a:off x="800532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8" name="CustomShape 286"/>
          <p:cNvSpPr/>
          <p:nvPr/>
        </p:nvSpPr>
        <p:spPr>
          <a:xfrm rot="10800000">
            <a:off x="800532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9" name="CustomShape 287"/>
          <p:cNvSpPr/>
          <p:nvPr/>
        </p:nvSpPr>
        <p:spPr>
          <a:xfrm rot="10800000">
            <a:off x="800532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0" name="CustomShape 288"/>
          <p:cNvSpPr/>
          <p:nvPr/>
        </p:nvSpPr>
        <p:spPr>
          <a:xfrm rot="10800000">
            <a:off x="800532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1" name="CustomShape 289"/>
          <p:cNvSpPr/>
          <p:nvPr/>
        </p:nvSpPr>
        <p:spPr>
          <a:xfrm rot="10800000">
            <a:off x="800532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2" name="CustomShape 290"/>
          <p:cNvSpPr/>
          <p:nvPr/>
        </p:nvSpPr>
        <p:spPr>
          <a:xfrm rot="10800000">
            <a:off x="800532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3" name="CustomShape 291"/>
          <p:cNvSpPr/>
          <p:nvPr/>
        </p:nvSpPr>
        <p:spPr>
          <a:xfrm rot="10800000">
            <a:off x="800532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4" name="CustomShape 292"/>
          <p:cNvSpPr/>
          <p:nvPr/>
        </p:nvSpPr>
        <p:spPr>
          <a:xfrm rot="10800000">
            <a:off x="800532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5" name="CustomShape 293"/>
          <p:cNvSpPr/>
          <p:nvPr/>
        </p:nvSpPr>
        <p:spPr>
          <a:xfrm rot="10800000">
            <a:off x="800532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6" name="CustomShape 294"/>
          <p:cNvSpPr/>
          <p:nvPr/>
        </p:nvSpPr>
        <p:spPr>
          <a:xfrm rot="10800000">
            <a:off x="800532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7" name="CustomShape 295"/>
          <p:cNvSpPr/>
          <p:nvPr/>
        </p:nvSpPr>
        <p:spPr>
          <a:xfrm rot="10800000">
            <a:off x="800532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8" name="CustomShape 296"/>
          <p:cNvSpPr/>
          <p:nvPr/>
        </p:nvSpPr>
        <p:spPr>
          <a:xfrm rot="10800000">
            <a:off x="800532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9" name="CustomShape 297"/>
          <p:cNvSpPr/>
          <p:nvPr/>
        </p:nvSpPr>
        <p:spPr>
          <a:xfrm rot="10800000">
            <a:off x="800532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0" name="CustomShape 298"/>
          <p:cNvSpPr/>
          <p:nvPr/>
        </p:nvSpPr>
        <p:spPr>
          <a:xfrm rot="10800000">
            <a:off x="800532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1" name="CustomShape 299"/>
          <p:cNvSpPr/>
          <p:nvPr/>
        </p:nvSpPr>
        <p:spPr>
          <a:xfrm rot="10800000">
            <a:off x="800532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2" name="CustomShape 300"/>
          <p:cNvSpPr/>
          <p:nvPr/>
        </p:nvSpPr>
        <p:spPr>
          <a:xfrm rot="10800000">
            <a:off x="800532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3" name="CustomShape 301"/>
          <p:cNvSpPr/>
          <p:nvPr/>
        </p:nvSpPr>
        <p:spPr>
          <a:xfrm rot="10800000">
            <a:off x="800532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4" name="CustomShape 302"/>
          <p:cNvSpPr/>
          <p:nvPr/>
        </p:nvSpPr>
        <p:spPr>
          <a:xfrm rot="10800000">
            <a:off x="800532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5" name="CustomShape 303"/>
          <p:cNvSpPr/>
          <p:nvPr/>
        </p:nvSpPr>
        <p:spPr>
          <a:xfrm rot="10800000">
            <a:off x="785916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6" name="CustomShape 304"/>
          <p:cNvSpPr/>
          <p:nvPr/>
        </p:nvSpPr>
        <p:spPr>
          <a:xfrm rot="10800000">
            <a:off x="785916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7" name="CustomShape 305"/>
          <p:cNvSpPr/>
          <p:nvPr/>
        </p:nvSpPr>
        <p:spPr>
          <a:xfrm rot="10800000">
            <a:off x="785916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8" name="CustomShape 306"/>
          <p:cNvSpPr/>
          <p:nvPr/>
        </p:nvSpPr>
        <p:spPr>
          <a:xfrm rot="10800000">
            <a:off x="785916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9" name="CustomShape 307"/>
          <p:cNvSpPr/>
          <p:nvPr/>
        </p:nvSpPr>
        <p:spPr>
          <a:xfrm rot="10800000">
            <a:off x="785916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0" name="CustomShape 308"/>
          <p:cNvSpPr/>
          <p:nvPr/>
        </p:nvSpPr>
        <p:spPr>
          <a:xfrm rot="10800000">
            <a:off x="785916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1" name="CustomShape 309"/>
          <p:cNvSpPr/>
          <p:nvPr/>
        </p:nvSpPr>
        <p:spPr>
          <a:xfrm rot="10800000">
            <a:off x="785916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2" name="CustomShape 310"/>
          <p:cNvSpPr/>
          <p:nvPr/>
        </p:nvSpPr>
        <p:spPr>
          <a:xfrm rot="10800000">
            <a:off x="785916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3" name="CustomShape 311"/>
          <p:cNvSpPr/>
          <p:nvPr/>
        </p:nvSpPr>
        <p:spPr>
          <a:xfrm rot="10800000">
            <a:off x="785916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4" name="CustomShape 312"/>
          <p:cNvSpPr/>
          <p:nvPr/>
        </p:nvSpPr>
        <p:spPr>
          <a:xfrm rot="10800000">
            <a:off x="785916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5" name="CustomShape 313"/>
          <p:cNvSpPr/>
          <p:nvPr/>
        </p:nvSpPr>
        <p:spPr>
          <a:xfrm rot="10800000">
            <a:off x="785916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6" name="CustomShape 314"/>
          <p:cNvSpPr/>
          <p:nvPr/>
        </p:nvSpPr>
        <p:spPr>
          <a:xfrm rot="10800000">
            <a:off x="785916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7" name="CustomShape 315"/>
          <p:cNvSpPr/>
          <p:nvPr/>
        </p:nvSpPr>
        <p:spPr>
          <a:xfrm rot="10800000">
            <a:off x="785916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8" name="CustomShape 316"/>
          <p:cNvSpPr/>
          <p:nvPr/>
        </p:nvSpPr>
        <p:spPr>
          <a:xfrm rot="10800000">
            <a:off x="785916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9" name="CustomShape 317"/>
          <p:cNvSpPr/>
          <p:nvPr/>
        </p:nvSpPr>
        <p:spPr>
          <a:xfrm rot="10800000">
            <a:off x="785916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0" name="CustomShape 318"/>
          <p:cNvSpPr/>
          <p:nvPr/>
        </p:nvSpPr>
        <p:spPr>
          <a:xfrm rot="10800000">
            <a:off x="785916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1" name="CustomShape 319"/>
          <p:cNvSpPr/>
          <p:nvPr/>
        </p:nvSpPr>
        <p:spPr>
          <a:xfrm rot="10800000">
            <a:off x="785916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2" name="CustomShape 320"/>
          <p:cNvSpPr/>
          <p:nvPr/>
        </p:nvSpPr>
        <p:spPr>
          <a:xfrm rot="10800000">
            <a:off x="785916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3" name="CustomShape 321"/>
          <p:cNvSpPr/>
          <p:nvPr/>
        </p:nvSpPr>
        <p:spPr>
          <a:xfrm rot="10800000">
            <a:off x="785916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4" name="CustomShape 322"/>
          <p:cNvSpPr/>
          <p:nvPr/>
        </p:nvSpPr>
        <p:spPr>
          <a:xfrm rot="10800000">
            <a:off x="785916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5" name="CustomShape 323"/>
          <p:cNvSpPr/>
          <p:nvPr/>
        </p:nvSpPr>
        <p:spPr>
          <a:xfrm rot="10800000">
            <a:off x="785916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6" name="CustomShape 324"/>
          <p:cNvSpPr/>
          <p:nvPr/>
        </p:nvSpPr>
        <p:spPr>
          <a:xfrm rot="10800000">
            <a:off x="785916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7" name="CustomShape 325"/>
          <p:cNvSpPr/>
          <p:nvPr/>
        </p:nvSpPr>
        <p:spPr>
          <a:xfrm rot="10800000">
            <a:off x="785916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8" name="CustomShape 326"/>
          <p:cNvSpPr/>
          <p:nvPr/>
        </p:nvSpPr>
        <p:spPr>
          <a:xfrm rot="10800000">
            <a:off x="785916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9" name="CustomShape 327"/>
          <p:cNvSpPr/>
          <p:nvPr/>
        </p:nvSpPr>
        <p:spPr>
          <a:xfrm rot="10800000">
            <a:off x="785916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0" name="CustomShape 328"/>
          <p:cNvSpPr/>
          <p:nvPr/>
        </p:nvSpPr>
        <p:spPr>
          <a:xfrm rot="10800000">
            <a:off x="771300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1" name="CustomShape 329"/>
          <p:cNvSpPr/>
          <p:nvPr/>
        </p:nvSpPr>
        <p:spPr>
          <a:xfrm rot="10800000">
            <a:off x="771300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2" name="CustomShape 330"/>
          <p:cNvSpPr/>
          <p:nvPr/>
        </p:nvSpPr>
        <p:spPr>
          <a:xfrm rot="10800000">
            <a:off x="771300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3" name="CustomShape 331"/>
          <p:cNvSpPr/>
          <p:nvPr/>
        </p:nvSpPr>
        <p:spPr>
          <a:xfrm rot="10800000">
            <a:off x="771300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4" name="CustomShape 332"/>
          <p:cNvSpPr/>
          <p:nvPr/>
        </p:nvSpPr>
        <p:spPr>
          <a:xfrm rot="10800000">
            <a:off x="771300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5" name="CustomShape 333"/>
          <p:cNvSpPr/>
          <p:nvPr/>
        </p:nvSpPr>
        <p:spPr>
          <a:xfrm rot="10800000">
            <a:off x="771300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6" name="CustomShape 334"/>
          <p:cNvSpPr/>
          <p:nvPr/>
        </p:nvSpPr>
        <p:spPr>
          <a:xfrm rot="10800000">
            <a:off x="771300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7" name="CustomShape 335"/>
          <p:cNvSpPr/>
          <p:nvPr/>
        </p:nvSpPr>
        <p:spPr>
          <a:xfrm rot="10800000">
            <a:off x="771300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8" name="CustomShape 336"/>
          <p:cNvSpPr/>
          <p:nvPr/>
        </p:nvSpPr>
        <p:spPr>
          <a:xfrm rot="10800000">
            <a:off x="771300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9" name="CustomShape 337"/>
          <p:cNvSpPr/>
          <p:nvPr/>
        </p:nvSpPr>
        <p:spPr>
          <a:xfrm rot="10800000">
            <a:off x="771300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0" name="CustomShape 338"/>
          <p:cNvSpPr/>
          <p:nvPr/>
        </p:nvSpPr>
        <p:spPr>
          <a:xfrm rot="10800000">
            <a:off x="771300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1" name="CustomShape 339"/>
          <p:cNvSpPr/>
          <p:nvPr/>
        </p:nvSpPr>
        <p:spPr>
          <a:xfrm rot="10800000">
            <a:off x="771300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2" name="CustomShape 340"/>
          <p:cNvSpPr/>
          <p:nvPr/>
        </p:nvSpPr>
        <p:spPr>
          <a:xfrm rot="10800000">
            <a:off x="771300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3" name="CustomShape 341"/>
          <p:cNvSpPr/>
          <p:nvPr/>
        </p:nvSpPr>
        <p:spPr>
          <a:xfrm rot="10800000">
            <a:off x="771300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4" name="CustomShape 342"/>
          <p:cNvSpPr/>
          <p:nvPr/>
        </p:nvSpPr>
        <p:spPr>
          <a:xfrm rot="10800000">
            <a:off x="771300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5" name="CustomShape 343"/>
          <p:cNvSpPr/>
          <p:nvPr/>
        </p:nvSpPr>
        <p:spPr>
          <a:xfrm rot="10800000">
            <a:off x="771300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6" name="CustomShape 344"/>
          <p:cNvSpPr/>
          <p:nvPr/>
        </p:nvSpPr>
        <p:spPr>
          <a:xfrm rot="10800000">
            <a:off x="771300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7" name="CustomShape 345"/>
          <p:cNvSpPr/>
          <p:nvPr/>
        </p:nvSpPr>
        <p:spPr>
          <a:xfrm rot="10800000">
            <a:off x="771300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8" name="CustomShape 346"/>
          <p:cNvSpPr/>
          <p:nvPr/>
        </p:nvSpPr>
        <p:spPr>
          <a:xfrm rot="10800000">
            <a:off x="771300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9" name="CustomShape 347"/>
          <p:cNvSpPr/>
          <p:nvPr/>
        </p:nvSpPr>
        <p:spPr>
          <a:xfrm rot="10800000">
            <a:off x="771300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0" name="CustomShape 348"/>
          <p:cNvSpPr/>
          <p:nvPr/>
        </p:nvSpPr>
        <p:spPr>
          <a:xfrm rot="10800000">
            <a:off x="756684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1" name="CustomShape 349"/>
          <p:cNvSpPr/>
          <p:nvPr/>
        </p:nvSpPr>
        <p:spPr>
          <a:xfrm rot="10800000">
            <a:off x="756684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2" name="CustomShape 350"/>
          <p:cNvSpPr/>
          <p:nvPr/>
        </p:nvSpPr>
        <p:spPr>
          <a:xfrm rot="10800000">
            <a:off x="756684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3" name="CustomShape 351"/>
          <p:cNvSpPr/>
          <p:nvPr/>
        </p:nvSpPr>
        <p:spPr>
          <a:xfrm rot="10800000">
            <a:off x="756684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4" name="CustomShape 352"/>
          <p:cNvSpPr/>
          <p:nvPr/>
        </p:nvSpPr>
        <p:spPr>
          <a:xfrm rot="10800000">
            <a:off x="756684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5" name="CustomShape 353"/>
          <p:cNvSpPr/>
          <p:nvPr/>
        </p:nvSpPr>
        <p:spPr>
          <a:xfrm rot="10800000">
            <a:off x="756684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6" name="CustomShape 354"/>
          <p:cNvSpPr/>
          <p:nvPr/>
        </p:nvSpPr>
        <p:spPr>
          <a:xfrm rot="10800000">
            <a:off x="756684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7" name="CustomShape 355"/>
          <p:cNvSpPr/>
          <p:nvPr/>
        </p:nvSpPr>
        <p:spPr>
          <a:xfrm rot="10800000">
            <a:off x="756684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8" name="CustomShape 356"/>
          <p:cNvSpPr/>
          <p:nvPr/>
        </p:nvSpPr>
        <p:spPr>
          <a:xfrm rot="10800000">
            <a:off x="756684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9" name="CustomShape 357"/>
          <p:cNvSpPr/>
          <p:nvPr/>
        </p:nvSpPr>
        <p:spPr>
          <a:xfrm rot="10800000">
            <a:off x="756684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0" name="CustomShape 358"/>
          <p:cNvSpPr/>
          <p:nvPr/>
        </p:nvSpPr>
        <p:spPr>
          <a:xfrm rot="10800000">
            <a:off x="756684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1" name="CustomShape 359"/>
          <p:cNvSpPr/>
          <p:nvPr/>
        </p:nvSpPr>
        <p:spPr>
          <a:xfrm rot="10800000">
            <a:off x="756684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2" name="CustomShape 360"/>
          <p:cNvSpPr/>
          <p:nvPr/>
        </p:nvSpPr>
        <p:spPr>
          <a:xfrm rot="10800000">
            <a:off x="756684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3" name="CustomShape 361"/>
          <p:cNvSpPr/>
          <p:nvPr/>
        </p:nvSpPr>
        <p:spPr>
          <a:xfrm rot="10800000">
            <a:off x="756684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4" name="CustomShape 362"/>
          <p:cNvSpPr/>
          <p:nvPr/>
        </p:nvSpPr>
        <p:spPr>
          <a:xfrm rot="10800000">
            <a:off x="756684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5" name="CustomShape 363"/>
          <p:cNvSpPr/>
          <p:nvPr/>
        </p:nvSpPr>
        <p:spPr>
          <a:xfrm rot="10800000">
            <a:off x="756684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6" name="CustomShape 364"/>
          <p:cNvSpPr/>
          <p:nvPr/>
        </p:nvSpPr>
        <p:spPr>
          <a:xfrm rot="10800000">
            <a:off x="756684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7" name="CustomShape 365"/>
          <p:cNvSpPr/>
          <p:nvPr/>
        </p:nvSpPr>
        <p:spPr>
          <a:xfrm rot="10800000">
            <a:off x="756684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8" name="CustomShape 366"/>
          <p:cNvSpPr/>
          <p:nvPr/>
        </p:nvSpPr>
        <p:spPr>
          <a:xfrm rot="10800000">
            <a:off x="742068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9" name="CustomShape 367"/>
          <p:cNvSpPr/>
          <p:nvPr/>
        </p:nvSpPr>
        <p:spPr>
          <a:xfrm rot="10800000">
            <a:off x="742068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0" name="CustomShape 368"/>
          <p:cNvSpPr/>
          <p:nvPr/>
        </p:nvSpPr>
        <p:spPr>
          <a:xfrm rot="10800000">
            <a:off x="742068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1" name="CustomShape 369"/>
          <p:cNvSpPr/>
          <p:nvPr/>
        </p:nvSpPr>
        <p:spPr>
          <a:xfrm rot="10800000">
            <a:off x="742068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2" name="CustomShape 370"/>
          <p:cNvSpPr/>
          <p:nvPr/>
        </p:nvSpPr>
        <p:spPr>
          <a:xfrm rot="10800000">
            <a:off x="742068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3" name="CustomShape 371"/>
          <p:cNvSpPr/>
          <p:nvPr/>
        </p:nvSpPr>
        <p:spPr>
          <a:xfrm rot="10800000">
            <a:off x="742068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4" name="CustomShape 372"/>
          <p:cNvSpPr/>
          <p:nvPr/>
        </p:nvSpPr>
        <p:spPr>
          <a:xfrm rot="10800000">
            <a:off x="742068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5" name="CustomShape 373"/>
          <p:cNvSpPr/>
          <p:nvPr/>
        </p:nvSpPr>
        <p:spPr>
          <a:xfrm rot="10800000">
            <a:off x="742068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6" name="CustomShape 374"/>
          <p:cNvSpPr/>
          <p:nvPr/>
        </p:nvSpPr>
        <p:spPr>
          <a:xfrm rot="10800000">
            <a:off x="742068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7" name="CustomShape 375"/>
          <p:cNvSpPr/>
          <p:nvPr/>
        </p:nvSpPr>
        <p:spPr>
          <a:xfrm rot="10800000">
            <a:off x="742068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8" name="CustomShape 376"/>
          <p:cNvSpPr/>
          <p:nvPr/>
        </p:nvSpPr>
        <p:spPr>
          <a:xfrm rot="10800000">
            <a:off x="742068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9" name="CustomShape 377"/>
          <p:cNvSpPr/>
          <p:nvPr/>
        </p:nvSpPr>
        <p:spPr>
          <a:xfrm rot="10800000">
            <a:off x="742068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0" name="CustomShape 378"/>
          <p:cNvSpPr/>
          <p:nvPr/>
        </p:nvSpPr>
        <p:spPr>
          <a:xfrm rot="10800000">
            <a:off x="742068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1" name="CustomShape 379"/>
          <p:cNvSpPr/>
          <p:nvPr/>
        </p:nvSpPr>
        <p:spPr>
          <a:xfrm rot="10800000">
            <a:off x="742068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2" name="CustomShape 380"/>
          <p:cNvSpPr/>
          <p:nvPr/>
        </p:nvSpPr>
        <p:spPr>
          <a:xfrm rot="10800000">
            <a:off x="742068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3" name="CustomShape 381"/>
          <p:cNvSpPr/>
          <p:nvPr/>
        </p:nvSpPr>
        <p:spPr>
          <a:xfrm rot="10800000">
            <a:off x="742068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4" name="CustomShape 382"/>
          <p:cNvSpPr/>
          <p:nvPr/>
        </p:nvSpPr>
        <p:spPr>
          <a:xfrm rot="10800000">
            <a:off x="742068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5" name="CustomShape 383"/>
          <p:cNvSpPr/>
          <p:nvPr/>
        </p:nvSpPr>
        <p:spPr>
          <a:xfrm rot="10800000">
            <a:off x="742068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6" name="CustomShape 384"/>
          <p:cNvSpPr/>
          <p:nvPr/>
        </p:nvSpPr>
        <p:spPr>
          <a:xfrm rot="10800000">
            <a:off x="727452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7" name="CustomShape 385"/>
          <p:cNvSpPr/>
          <p:nvPr/>
        </p:nvSpPr>
        <p:spPr>
          <a:xfrm rot="10800000">
            <a:off x="727452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8" name="CustomShape 386"/>
          <p:cNvSpPr/>
          <p:nvPr/>
        </p:nvSpPr>
        <p:spPr>
          <a:xfrm rot="10800000">
            <a:off x="727452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9" name="CustomShape 387"/>
          <p:cNvSpPr/>
          <p:nvPr/>
        </p:nvSpPr>
        <p:spPr>
          <a:xfrm rot="10800000">
            <a:off x="727452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0" name="CustomShape 388"/>
          <p:cNvSpPr/>
          <p:nvPr/>
        </p:nvSpPr>
        <p:spPr>
          <a:xfrm rot="10800000">
            <a:off x="727452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1" name="CustomShape 389"/>
          <p:cNvSpPr/>
          <p:nvPr/>
        </p:nvSpPr>
        <p:spPr>
          <a:xfrm rot="10800000">
            <a:off x="727452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2" name="CustomShape 390"/>
          <p:cNvSpPr/>
          <p:nvPr/>
        </p:nvSpPr>
        <p:spPr>
          <a:xfrm rot="10800000">
            <a:off x="727452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3" name="CustomShape 391"/>
          <p:cNvSpPr/>
          <p:nvPr/>
        </p:nvSpPr>
        <p:spPr>
          <a:xfrm rot="10800000">
            <a:off x="727452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4" name="CustomShape 392"/>
          <p:cNvSpPr/>
          <p:nvPr/>
        </p:nvSpPr>
        <p:spPr>
          <a:xfrm rot="10800000">
            <a:off x="727452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5" name="CustomShape 393"/>
          <p:cNvSpPr/>
          <p:nvPr/>
        </p:nvSpPr>
        <p:spPr>
          <a:xfrm rot="10800000">
            <a:off x="712836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6" name="CustomShape 394"/>
          <p:cNvSpPr/>
          <p:nvPr/>
        </p:nvSpPr>
        <p:spPr>
          <a:xfrm rot="10800000">
            <a:off x="712836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7" name="CustomShape 395"/>
          <p:cNvSpPr/>
          <p:nvPr/>
        </p:nvSpPr>
        <p:spPr>
          <a:xfrm rot="10800000">
            <a:off x="712836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8" name="CustomShape 396"/>
          <p:cNvSpPr/>
          <p:nvPr/>
        </p:nvSpPr>
        <p:spPr>
          <a:xfrm rot="10800000">
            <a:off x="712836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9" name="CustomShape 397"/>
          <p:cNvSpPr/>
          <p:nvPr/>
        </p:nvSpPr>
        <p:spPr>
          <a:xfrm rot="10800000">
            <a:off x="712836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0" name="CustomShape 398"/>
          <p:cNvSpPr/>
          <p:nvPr/>
        </p:nvSpPr>
        <p:spPr>
          <a:xfrm rot="10800000">
            <a:off x="712836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1" name="CustomShape 399"/>
          <p:cNvSpPr/>
          <p:nvPr/>
        </p:nvSpPr>
        <p:spPr>
          <a:xfrm rot="10800000">
            <a:off x="712836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2" name="CustomShape 400"/>
          <p:cNvSpPr/>
          <p:nvPr/>
        </p:nvSpPr>
        <p:spPr>
          <a:xfrm rot="10800000">
            <a:off x="712836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3" name="CustomShape 401"/>
          <p:cNvSpPr/>
          <p:nvPr/>
        </p:nvSpPr>
        <p:spPr>
          <a:xfrm rot="10800000">
            <a:off x="698220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4" name="CustomShape 402"/>
          <p:cNvSpPr/>
          <p:nvPr/>
        </p:nvSpPr>
        <p:spPr>
          <a:xfrm rot="10800000">
            <a:off x="698220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5" name="CustomShape 403"/>
          <p:cNvSpPr/>
          <p:nvPr/>
        </p:nvSpPr>
        <p:spPr>
          <a:xfrm rot="10800000">
            <a:off x="698220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6" name="CustomShape 404"/>
          <p:cNvSpPr/>
          <p:nvPr/>
        </p:nvSpPr>
        <p:spPr>
          <a:xfrm rot="10800000">
            <a:off x="698220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7" name="CustomShape 405"/>
          <p:cNvSpPr/>
          <p:nvPr/>
        </p:nvSpPr>
        <p:spPr>
          <a:xfrm rot="10800000">
            <a:off x="698220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8" name="CustomShape 406"/>
          <p:cNvSpPr/>
          <p:nvPr/>
        </p:nvSpPr>
        <p:spPr>
          <a:xfrm rot="10800000">
            <a:off x="698220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9" name="CustomShape 407"/>
          <p:cNvSpPr/>
          <p:nvPr/>
        </p:nvSpPr>
        <p:spPr>
          <a:xfrm rot="10800000">
            <a:off x="683604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0" name="CustomShape 408"/>
          <p:cNvSpPr/>
          <p:nvPr/>
        </p:nvSpPr>
        <p:spPr>
          <a:xfrm rot="10800000">
            <a:off x="683604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1" name="CustomShape 409"/>
          <p:cNvSpPr/>
          <p:nvPr/>
        </p:nvSpPr>
        <p:spPr>
          <a:xfrm rot="10800000">
            <a:off x="683604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2" name="CustomShape 410"/>
          <p:cNvSpPr/>
          <p:nvPr/>
        </p:nvSpPr>
        <p:spPr>
          <a:xfrm rot="10800000">
            <a:off x="902808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3" name="CustomShape 411"/>
          <p:cNvSpPr/>
          <p:nvPr/>
        </p:nvSpPr>
        <p:spPr>
          <a:xfrm rot="10800000">
            <a:off x="902808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4" name="CustomShape 412"/>
          <p:cNvSpPr/>
          <p:nvPr/>
        </p:nvSpPr>
        <p:spPr>
          <a:xfrm rot="10800000">
            <a:off x="902808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5" name="CustomShape 413"/>
          <p:cNvSpPr/>
          <p:nvPr/>
        </p:nvSpPr>
        <p:spPr>
          <a:xfrm rot="10800000">
            <a:off x="902808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6" name="CustomShape 414"/>
          <p:cNvSpPr/>
          <p:nvPr/>
        </p:nvSpPr>
        <p:spPr>
          <a:xfrm rot="10800000">
            <a:off x="902808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7" name="CustomShape 415"/>
          <p:cNvSpPr/>
          <p:nvPr/>
        </p:nvSpPr>
        <p:spPr>
          <a:xfrm rot="10800000">
            <a:off x="902808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8" name="CustomShape 416"/>
          <p:cNvSpPr/>
          <p:nvPr/>
        </p:nvSpPr>
        <p:spPr>
          <a:xfrm rot="10800000">
            <a:off x="902808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9" name="CustomShape 417"/>
          <p:cNvSpPr/>
          <p:nvPr/>
        </p:nvSpPr>
        <p:spPr>
          <a:xfrm rot="10800000">
            <a:off x="902808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0" name="CustomShape 418"/>
          <p:cNvSpPr/>
          <p:nvPr/>
        </p:nvSpPr>
        <p:spPr>
          <a:xfrm rot="10800000">
            <a:off x="902808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1" name="CustomShape 419"/>
          <p:cNvSpPr/>
          <p:nvPr/>
        </p:nvSpPr>
        <p:spPr>
          <a:xfrm rot="10800000">
            <a:off x="902808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2" name="CustomShape 420"/>
          <p:cNvSpPr/>
          <p:nvPr/>
        </p:nvSpPr>
        <p:spPr>
          <a:xfrm rot="10800000">
            <a:off x="902808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3" name="CustomShape 421"/>
          <p:cNvSpPr/>
          <p:nvPr/>
        </p:nvSpPr>
        <p:spPr>
          <a:xfrm rot="10800000">
            <a:off x="902808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4" name="CustomShape 422"/>
          <p:cNvSpPr/>
          <p:nvPr/>
        </p:nvSpPr>
        <p:spPr>
          <a:xfrm rot="10800000">
            <a:off x="902808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5" name="CustomShape 423"/>
          <p:cNvSpPr/>
          <p:nvPr/>
        </p:nvSpPr>
        <p:spPr>
          <a:xfrm rot="10800000">
            <a:off x="902808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6" name="CustomShape 424"/>
          <p:cNvSpPr/>
          <p:nvPr/>
        </p:nvSpPr>
        <p:spPr>
          <a:xfrm rot="10800000">
            <a:off x="902808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7" name="CustomShape 425"/>
          <p:cNvSpPr/>
          <p:nvPr/>
        </p:nvSpPr>
        <p:spPr>
          <a:xfrm rot="10800000">
            <a:off x="888192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8" name="CustomShape 426"/>
          <p:cNvSpPr/>
          <p:nvPr/>
        </p:nvSpPr>
        <p:spPr>
          <a:xfrm rot="10800000">
            <a:off x="888192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9" name="CustomShape 427"/>
          <p:cNvSpPr/>
          <p:nvPr/>
        </p:nvSpPr>
        <p:spPr>
          <a:xfrm rot="10800000">
            <a:off x="888192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0" name="CustomShape 428"/>
          <p:cNvSpPr/>
          <p:nvPr/>
        </p:nvSpPr>
        <p:spPr>
          <a:xfrm rot="10800000">
            <a:off x="888192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1" name="CustomShape 429"/>
          <p:cNvSpPr/>
          <p:nvPr/>
        </p:nvSpPr>
        <p:spPr>
          <a:xfrm rot="10800000">
            <a:off x="873576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2" name="CustomShape 430"/>
          <p:cNvSpPr/>
          <p:nvPr/>
        </p:nvSpPr>
        <p:spPr>
          <a:xfrm rot="10800000">
            <a:off x="873576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3" name="CustomShape 431"/>
          <p:cNvSpPr/>
          <p:nvPr/>
        </p:nvSpPr>
        <p:spPr>
          <a:xfrm rot="10800000">
            <a:off x="873576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4" name="CustomShape 432"/>
          <p:cNvSpPr/>
          <p:nvPr/>
        </p:nvSpPr>
        <p:spPr>
          <a:xfrm rot="10800000">
            <a:off x="873576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5" name="CustomShape 433"/>
          <p:cNvSpPr/>
          <p:nvPr/>
        </p:nvSpPr>
        <p:spPr>
          <a:xfrm rot="10800000">
            <a:off x="873576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6" name="CustomShape 434"/>
          <p:cNvSpPr/>
          <p:nvPr/>
        </p:nvSpPr>
        <p:spPr>
          <a:xfrm rot="10800000">
            <a:off x="873576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7" name="CustomShape 435"/>
          <p:cNvSpPr/>
          <p:nvPr/>
        </p:nvSpPr>
        <p:spPr>
          <a:xfrm rot="10800000">
            <a:off x="873576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8" name="CustomShape 436"/>
          <p:cNvSpPr/>
          <p:nvPr/>
        </p:nvSpPr>
        <p:spPr>
          <a:xfrm rot="10800000">
            <a:off x="873576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9" name="CustomShape 437"/>
          <p:cNvSpPr/>
          <p:nvPr/>
        </p:nvSpPr>
        <p:spPr>
          <a:xfrm rot="10800000">
            <a:off x="873576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0" name="CustomShape 438"/>
          <p:cNvSpPr/>
          <p:nvPr/>
        </p:nvSpPr>
        <p:spPr>
          <a:xfrm rot="10800000">
            <a:off x="873576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1" name="CustomShape 439"/>
          <p:cNvSpPr/>
          <p:nvPr/>
        </p:nvSpPr>
        <p:spPr>
          <a:xfrm rot="10800000">
            <a:off x="858960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2" name="CustomShape 440"/>
          <p:cNvSpPr/>
          <p:nvPr/>
        </p:nvSpPr>
        <p:spPr>
          <a:xfrm rot="10800000">
            <a:off x="858960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3" name="CustomShape 441"/>
          <p:cNvSpPr/>
          <p:nvPr/>
        </p:nvSpPr>
        <p:spPr>
          <a:xfrm rot="10800000">
            <a:off x="858960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4" name="CustomShape 442"/>
          <p:cNvSpPr/>
          <p:nvPr/>
        </p:nvSpPr>
        <p:spPr>
          <a:xfrm rot="10800000">
            <a:off x="858960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5" name="CustomShape 443"/>
          <p:cNvSpPr/>
          <p:nvPr/>
        </p:nvSpPr>
        <p:spPr>
          <a:xfrm rot="10800000">
            <a:off x="858960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6" name="CustomShape 444"/>
          <p:cNvSpPr/>
          <p:nvPr/>
        </p:nvSpPr>
        <p:spPr>
          <a:xfrm rot="10800000">
            <a:off x="858960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7" name="CustomShape 445"/>
          <p:cNvSpPr/>
          <p:nvPr/>
        </p:nvSpPr>
        <p:spPr>
          <a:xfrm rot="10800000">
            <a:off x="858960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8" name="CustomShape 446"/>
          <p:cNvSpPr/>
          <p:nvPr/>
        </p:nvSpPr>
        <p:spPr>
          <a:xfrm rot="10800000">
            <a:off x="858960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9" name="CustomShape 447"/>
          <p:cNvSpPr/>
          <p:nvPr/>
        </p:nvSpPr>
        <p:spPr>
          <a:xfrm rot="10800000">
            <a:off x="858960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0" name="CustomShape 448"/>
          <p:cNvSpPr/>
          <p:nvPr/>
        </p:nvSpPr>
        <p:spPr>
          <a:xfrm rot="10800000">
            <a:off x="858960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1" name="CustomShape 449"/>
          <p:cNvSpPr/>
          <p:nvPr/>
        </p:nvSpPr>
        <p:spPr>
          <a:xfrm rot="10800000">
            <a:off x="858960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2" name="CustomShape 450"/>
          <p:cNvSpPr/>
          <p:nvPr/>
        </p:nvSpPr>
        <p:spPr>
          <a:xfrm rot="10800000">
            <a:off x="858960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3" name="CustomShape 451"/>
          <p:cNvSpPr/>
          <p:nvPr/>
        </p:nvSpPr>
        <p:spPr>
          <a:xfrm rot="10800000">
            <a:off x="858960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4" name="CustomShape 452"/>
          <p:cNvSpPr/>
          <p:nvPr/>
        </p:nvSpPr>
        <p:spPr>
          <a:xfrm rot="10800000">
            <a:off x="858960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5" name="CustomShape 453"/>
          <p:cNvSpPr/>
          <p:nvPr/>
        </p:nvSpPr>
        <p:spPr>
          <a:xfrm rot="10800000">
            <a:off x="858960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6" name="CustomShape 454"/>
          <p:cNvSpPr/>
          <p:nvPr/>
        </p:nvSpPr>
        <p:spPr>
          <a:xfrm rot="10800000">
            <a:off x="858960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7" name="CustomShape 455"/>
          <p:cNvSpPr/>
          <p:nvPr/>
        </p:nvSpPr>
        <p:spPr>
          <a:xfrm rot="10800000">
            <a:off x="858960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8" name="CustomShape 456"/>
          <p:cNvSpPr/>
          <p:nvPr/>
        </p:nvSpPr>
        <p:spPr>
          <a:xfrm rot="10800000">
            <a:off x="844344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9" name="CustomShape 457"/>
          <p:cNvSpPr/>
          <p:nvPr/>
        </p:nvSpPr>
        <p:spPr>
          <a:xfrm rot="10800000">
            <a:off x="844344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0" name="CustomShape 458"/>
          <p:cNvSpPr/>
          <p:nvPr/>
        </p:nvSpPr>
        <p:spPr>
          <a:xfrm rot="10800000">
            <a:off x="844344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1" name="CustomShape 459"/>
          <p:cNvSpPr/>
          <p:nvPr/>
        </p:nvSpPr>
        <p:spPr>
          <a:xfrm rot="10800000">
            <a:off x="844344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2" name="CustomShape 460"/>
          <p:cNvSpPr/>
          <p:nvPr/>
        </p:nvSpPr>
        <p:spPr>
          <a:xfrm rot="10800000">
            <a:off x="844344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3" name="CustomShape 461"/>
          <p:cNvSpPr/>
          <p:nvPr/>
        </p:nvSpPr>
        <p:spPr>
          <a:xfrm rot="10800000">
            <a:off x="844344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4" name="CustomShape 462"/>
          <p:cNvSpPr/>
          <p:nvPr/>
        </p:nvSpPr>
        <p:spPr>
          <a:xfrm rot="10800000">
            <a:off x="844344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5" name="CustomShape 463"/>
          <p:cNvSpPr/>
          <p:nvPr/>
        </p:nvSpPr>
        <p:spPr>
          <a:xfrm rot="10800000">
            <a:off x="844344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6" name="CustomShape 464"/>
          <p:cNvSpPr/>
          <p:nvPr/>
        </p:nvSpPr>
        <p:spPr>
          <a:xfrm rot="10800000">
            <a:off x="844344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7" name="CustomShape 465"/>
          <p:cNvSpPr/>
          <p:nvPr/>
        </p:nvSpPr>
        <p:spPr>
          <a:xfrm rot="10800000">
            <a:off x="844344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8" name="CustomShape 466"/>
          <p:cNvSpPr/>
          <p:nvPr/>
        </p:nvSpPr>
        <p:spPr>
          <a:xfrm rot="10800000">
            <a:off x="844344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9" name="CustomShape 467"/>
          <p:cNvSpPr/>
          <p:nvPr/>
        </p:nvSpPr>
        <p:spPr>
          <a:xfrm rot="10800000">
            <a:off x="829764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0" name="CustomShape 468"/>
          <p:cNvSpPr/>
          <p:nvPr/>
        </p:nvSpPr>
        <p:spPr>
          <a:xfrm rot="10800000">
            <a:off x="829764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1" name="CustomShape 469"/>
          <p:cNvSpPr/>
          <p:nvPr/>
        </p:nvSpPr>
        <p:spPr>
          <a:xfrm rot="10800000">
            <a:off x="829764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2" name="CustomShape 470"/>
          <p:cNvSpPr/>
          <p:nvPr/>
        </p:nvSpPr>
        <p:spPr>
          <a:xfrm rot="10800000">
            <a:off x="829764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3" name="CustomShape 471"/>
          <p:cNvSpPr/>
          <p:nvPr/>
        </p:nvSpPr>
        <p:spPr>
          <a:xfrm rot="10800000">
            <a:off x="829764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4" name="CustomShape 472"/>
          <p:cNvSpPr/>
          <p:nvPr/>
        </p:nvSpPr>
        <p:spPr>
          <a:xfrm rot="10800000">
            <a:off x="829764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5" name="CustomShape 473"/>
          <p:cNvSpPr/>
          <p:nvPr/>
        </p:nvSpPr>
        <p:spPr>
          <a:xfrm rot="10800000">
            <a:off x="829764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6" name="CustomShape 474"/>
          <p:cNvSpPr/>
          <p:nvPr/>
        </p:nvSpPr>
        <p:spPr>
          <a:xfrm rot="10800000">
            <a:off x="829764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7" name="CustomShape 475"/>
          <p:cNvSpPr/>
          <p:nvPr/>
        </p:nvSpPr>
        <p:spPr>
          <a:xfrm rot="10800000">
            <a:off x="829764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8" name="CustomShape 476"/>
          <p:cNvSpPr/>
          <p:nvPr/>
        </p:nvSpPr>
        <p:spPr>
          <a:xfrm rot="10800000">
            <a:off x="829764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9" name="CustomShape 477"/>
          <p:cNvSpPr/>
          <p:nvPr/>
        </p:nvSpPr>
        <p:spPr>
          <a:xfrm rot="10800000">
            <a:off x="829764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0" name="CustomShape 478"/>
          <p:cNvSpPr/>
          <p:nvPr/>
        </p:nvSpPr>
        <p:spPr>
          <a:xfrm rot="10800000">
            <a:off x="829764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1" name="CustomShape 479"/>
          <p:cNvSpPr/>
          <p:nvPr/>
        </p:nvSpPr>
        <p:spPr>
          <a:xfrm rot="10800000">
            <a:off x="829764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2" name="CustomShape 480"/>
          <p:cNvSpPr/>
          <p:nvPr/>
        </p:nvSpPr>
        <p:spPr>
          <a:xfrm rot="10800000">
            <a:off x="815148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3" name="CustomShape 481"/>
          <p:cNvSpPr/>
          <p:nvPr/>
        </p:nvSpPr>
        <p:spPr>
          <a:xfrm rot="10800000">
            <a:off x="815148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4" name="CustomShape 482"/>
          <p:cNvSpPr/>
          <p:nvPr/>
        </p:nvSpPr>
        <p:spPr>
          <a:xfrm rot="10800000">
            <a:off x="815148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5" name="CustomShape 483"/>
          <p:cNvSpPr/>
          <p:nvPr/>
        </p:nvSpPr>
        <p:spPr>
          <a:xfrm rot="10800000">
            <a:off x="815148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6" name="CustomShape 484"/>
          <p:cNvSpPr/>
          <p:nvPr/>
        </p:nvSpPr>
        <p:spPr>
          <a:xfrm rot="10800000">
            <a:off x="815148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7" name="CustomShape 485"/>
          <p:cNvSpPr/>
          <p:nvPr/>
        </p:nvSpPr>
        <p:spPr>
          <a:xfrm rot="10800000">
            <a:off x="815148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8" name="CustomShape 486"/>
          <p:cNvSpPr/>
          <p:nvPr/>
        </p:nvSpPr>
        <p:spPr>
          <a:xfrm rot="10800000">
            <a:off x="815148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9" name="CustomShape 487"/>
          <p:cNvSpPr/>
          <p:nvPr/>
        </p:nvSpPr>
        <p:spPr>
          <a:xfrm rot="10800000">
            <a:off x="815148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0" name="CustomShape 488"/>
          <p:cNvSpPr/>
          <p:nvPr/>
        </p:nvSpPr>
        <p:spPr>
          <a:xfrm rot="10800000">
            <a:off x="815148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1" name="CustomShape 489"/>
          <p:cNvSpPr/>
          <p:nvPr/>
        </p:nvSpPr>
        <p:spPr>
          <a:xfrm rot="10800000">
            <a:off x="800532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2" name="CustomShape 490"/>
          <p:cNvSpPr/>
          <p:nvPr/>
        </p:nvSpPr>
        <p:spPr>
          <a:xfrm rot="10800000">
            <a:off x="800532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3" name="CustomShape 491"/>
          <p:cNvSpPr/>
          <p:nvPr/>
        </p:nvSpPr>
        <p:spPr>
          <a:xfrm rot="10800000">
            <a:off x="800532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4" name="CustomShape 492"/>
          <p:cNvSpPr/>
          <p:nvPr/>
        </p:nvSpPr>
        <p:spPr>
          <a:xfrm rot="10800000">
            <a:off x="800532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5" name="CustomShape 493"/>
          <p:cNvSpPr/>
          <p:nvPr/>
        </p:nvSpPr>
        <p:spPr>
          <a:xfrm rot="10800000">
            <a:off x="800532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6" name="CustomShape 494"/>
          <p:cNvSpPr/>
          <p:nvPr/>
        </p:nvSpPr>
        <p:spPr>
          <a:xfrm rot="10800000">
            <a:off x="800532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7" name="CustomShape 495"/>
          <p:cNvSpPr/>
          <p:nvPr/>
        </p:nvSpPr>
        <p:spPr>
          <a:xfrm rot="10800000">
            <a:off x="800532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8" name="CustomShape 496"/>
          <p:cNvSpPr/>
          <p:nvPr/>
        </p:nvSpPr>
        <p:spPr>
          <a:xfrm rot="10800000">
            <a:off x="800532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9" name="CustomShape 497"/>
          <p:cNvSpPr/>
          <p:nvPr/>
        </p:nvSpPr>
        <p:spPr>
          <a:xfrm rot="10800000">
            <a:off x="785916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0" name="CustomShape 498"/>
          <p:cNvSpPr/>
          <p:nvPr/>
        </p:nvSpPr>
        <p:spPr>
          <a:xfrm rot="10800000">
            <a:off x="785916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1" name="CustomShape 499"/>
          <p:cNvSpPr/>
          <p:nvPr/>
        </p:nvSpPr>
        <p:spPr>
          <a:xfrm rot="10800000">
            <a:off x="785916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2" name="CustomShape 500"/>
          <p:cNvSpPr/>
          <p:nvPr/>
        </p:nvSpPr>
        <p:spPr>
          <a:xfrm rot="10800000">
            <a:off x="785916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3" name="CustomShape 501"/>
          <p:cNvSpPr/>
          <p:nvPr/>
        </p:nvSpPr>
        <p:spPr>
          <a:xfrm rot="10800000">
            <a:off x="785916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4" name="CustomShape 502"/>
          <p:cNvSpPr/>
          <p:nvPr/>
        </p:nvSpPr>
        <p:spPr>
          <a:xfrm rot="10800000">
            <a:off x="771300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5" name="CustomShape 503"/>
          <p:cNvSpPr/>
          <p:nvPr/>
        </p:nvSpPr>
        <p:spPr>
          <a:xfrm rot="10800000">
            <a:off x="771300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6" name="CustomShape 504"/>
          <p:cNvSpPr/>
          <p:nvPr/>
        </p:nvSpPr>
        <p:spPr>
          <a:xfrm rot="10800000">
            <a:off x="771300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7" name="CustomShape 505"/>
          <p:cNvSpPr/>
          <p:nvPr/>
        </p:nvSpPr>
        <p:spPr>
          <a:xfrm rot="10800000">
            <a:off x="771300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8" name="CustomShape 506"/>
          <p:cNvSpPr/>
          <p:nvPr/>
        </p:nvSpPr>
        <p:spPr>
          <a:xfrm rot="10800000">
            <a:off x="771300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9" name="CustomShape 507"/>
          <p:cNvSpPr/>
          <p:nvPr/>
        </p:nvSpPr>
        <p:spPr>
          <a:xfrm rot="10800000">
            <a:off x="756684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0" name="CustomShape 508"/>
          <p:cNvSpPr/>
          <p:nvPr/>
        </p:nvSpPr>
        <p:spPr>
          <a:xfrm rot="10800000">
            <a:off x="742068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1" name="CustomShape 509"/>
          <p:cNvSpPr/>
          <p:nvPr/>
        </p:nvSpPr>
        <p:spPr>
          <a:xfrm rot="10800000">
            <a:off x="742068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2" name="CustomShape 510"/>
          <p:cNvSpPr/>
          <p:nvPr/>
        </p:nvSpPr>
        <p:spPr>
          <a:xfrm rot="10800000">
            <a:off x="727452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3" name="CustomShape 511"/>
          <p:cNvSpPr/>
          <p:nvPr/>
        </p:nvSpPr>
        <p:spPr>
          <a:xfrm rot="10800000">
            <a:off x="698220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4" name="CustomShape 512"/>
          <p:cNvSpPr/>
          <p:nvPr/>
        </p:nvSpPr>
        <p:spPr>
          <a:xfrm rot="10800000">
            <a:off x="683604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5" name="PlaceHolder 51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526" name="PlaceHolder 51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B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" name="CustomShape 1"/>
          <p:cNvSpPr/>
          <p:nvPr/>
        </p:nvSpPr>
        <p:spPr>
          <a:xfrm rot="10800000">
            <a:off x="946656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2" name="CustomShape 2"/>
          <p:cNvSpPr/>
          <p:nvPr/>
        </p:nvSpPr>
        <p:spPr>
          <a:xfrm rot="10800000">
            <a:off x="946656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3" name="CustomShape 3"/>
          <p:cNvSpPr/>
          <p:nvPr/>
        </p:nvSpPr>
        <p:spPr>
          <a:xfrm rot="10800000">
            <a:off x="946656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4" name="CustomShape 4"/>
          <p:cNvSpPr/>
          <p:nvPr/>
        </p:nvSpPr>
        <p:spPr>
          <a:xfrm rot="10800000">
            <a:off x="946656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5" name="CustomShape 5"/>
          <p:cNvSpPr/>
          <p:nvPr/>
        </p:nvSpPr>
        <p:spPr>
          <a:xfrm rot="10800000">
            <a:off x="946656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6" name="CustomShape 6"/>
          <p:cNvSpPr/>
          <p:nvPr/>
        </p:nvSpPr>
        <p:spPr>
          <a:xfrm rot="10800000">
            <a:off x="946656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7" name="CustomShape 7"/>
          <p:cNvSpPr/>
          <p:nvPr/>
        </p:nvSpPr>
        <p:spPr>
          <a:xfrm rot="10800000">
            <a:off x="946656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8" name="CustomShape 8"/>
          <p:cNvSpPr/>
          <p:nvPr/>
        </p:nvSpPr>
        <p:spPr>
          <a:xfrm rot="10800000">
            <a:off x="946656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9" name="CustomShape 9"/>
          <p:cNvSpPr/>
          <p:nvPr/>
        </p:nvSpPr>
        <p:spPr>
          <a:xfrm rot="10800000">
            <a:off x="946656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0" name="CustomShape 10"/>
          <p:cNvSpPr/>
          <p:nvPr/>
        </p:nvSpPr>
        <p:spPr>
          <a:xfrm rot="10800000">
            <a:off x="946656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1" name="CustomShape 11"/>
          <p:cNvSpPr/>
          <p:nvPr/>
        </p:nvSpPr>
        <p:spPr>
          <a:xfrm rot="10800000">
            <a:off x="946656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2" name="CustomShape 12"/>
          <p:cNvSpPr/>
          <p:nvPr/>
        </p:nvSpPr>
        <p:spPr>
          <a:xfrm rot="10800000">
            <a:off x="946656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3" name="CustomShape 13"/>
          <p:cNvSpPr/>
          <p:nvPr/>
        </p:nvSpPr>
        <p:spPr>
          <a:xfrm rot="10800000">
            <a:off x="946656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4" name="CustomShape 14"/>
          <p:cNvSpPr/>
          <p:nvPr/>
        </p:nvSpPr>
        <p:spPr>
          <a:xfrm rot="10800000">
            <a:off x="946656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5" name="CustomShape 15"/>
          <p:cNvSpPr/>
          <p:nvPr/>
        </p:nvSpPr>
        <p:spPr>
          <a:xfrm rot="10800000">
            <a:off x="946656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6" name="CustomShape 16"/>
          <p:cNvSpPr/>
          <p:nvPr/>
        </p:nvSpPr>
        <p:spPr>
          <a:xfrm rot="10800000">
            <a:off x="946656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7" name="CustomShape 17"/>
          <p:cNvSpPr/>
          <p:nvPr/>
        </p:nvSpPr>
        <p:spPr>
          <a:xfrm rot="10800000">
            <a:off x="946656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8" name="CustomShape 18"/>
          <p:cNvSpPr/>
          <p:nvPr/>
        </p:nvSpPr>
        <p:spPr>
          <a:xfrm rot="10800000">
            <a:off x="946656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9" name="CustomShape 19"/>
          <p:cNvSpPr/>
          <p:nvPr/>
        </p:nvSpPr>
        <p:spPr>
          <a:xfrm rot="10800000">
            <a:off x="946656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0" name="CustomShape 20"/>
          <p:cNvSpPr/>
          <p:nvPr/>
        </p:nvSpPr>
        <p:spPr>
          <a:xfrm rot="10800000">
            <a:off x="946656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1" name="CustomShape 21"/>
          <p:cNvSpPr/>
          <p:nvPr/>
        </p:nvSpPr>
        <p:spPr>
          <a:xfrm rot="10800000">
            <a:off x="946656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2" name="CustomShape 22"/>
          <p:cNvSpPr/>
          <p:nvPr/>
        </p:nvSpPr>
        <p:spPr>
          <a:xfrm rot="10800000">
            <a:off x="946656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3" name="CustomShape 23"/>
          <p:cNvSpPr/>
          <p:nvPr/>
        </p:nvSpPr>
        <p:spPr>
          <a:xfrm rot="10800000">
            <a:off x="946656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4" name="CustomShape 24"/>
          <p:cNvSpPr/>
          <p:nvPr/>
        </p:nvSpPr>
        <p:spPr>
          <a:xfrm rot="10800000">
            <a:off x="946656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5" name="CustomShape 25"/>
          <p:cNvSpPr/>
          <p:nvPr/>
        </p:nvSpPr>
        <p:spPr>
          <a:xfrm rot="10800000">
            <a:off x="946656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6" name="CustomShape 26"/>
          <p:cNvSpPr/>
          <p:nvPr/>
        </p:nvSpPr>
        <p:spPr>
          <a:xfrm rot="10800000">
            <a:off x="946656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7" name="CustomShape 27"/>
          <p:cNvSpPr/>
          <p:nvPr/>
        </p:nvSpPr>
        <p:spPr>
          <a:xfrm rot="10800000">
            <a:off x="946656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8" name="CustomShape 28"/>
          <p:cNvSpPr/>
          <p:nvPr/>
        </p:nvSpPr>
        <p:spPr>
          <a:xfrm rot="10800000">
            <a:off x="946656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9" name="CustomShape 29"/>
          <p:cNvSpPr/>
          <p:nvPr/>
        </p:nvSpPr>
        <p:spPr>
          <a:xfrm rot="10800000">
            <a:off x="946656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0" name="CustomShape 30"/>
          <p:cNvSpPr/>
          <p:nvPr/>
        </p:nvSpPr>
        <p:spPr>
          <a:xfrm rot="10800000">
            <a:off x="946656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1" name="CustomShape 31"/>
          <p:cNvSpPr/>
          <p:nvPr/>
        </p:nvSpPr>
        <p:spPr>
          <a:xfrm rot="10800000">
            <a:off x="946656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2" name="CustomShape 32"/>
          <p:cNvSpPr/>
          <p:nvPr/>
        </p:nvSpPr>
        <p:spPr>
          <a:xfrm rot="10800000">
            <a:off x="946656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3" name="CustomShape 33"/>
          <p:cNvSpPr/>
          <p:nvPr/>
        </p:nvSpPr>
        <p:spPr>
          <a:xfrm rot="10800000">
            <a:off x="946656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4" name="CustomShape 34"/>
          <p:cNvSpPr/>
          <p:nvPr/>
        </p:nvSpPr>
        <p:spPr>
          <a:xfrm rot="10800000">
            <a:off x="946656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5" name="CustomShape 35"/>
          <p:cNvSpPr/>
          <p:nvPr/>
        </p:nvSpPr>
        <p:spPr>
          <a:xfrm rot="10800000">
            <a:off x="946656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6" name="CustomShape 36"/>
          <p:cNvSpPr/>
          <p:nvPr/>
        </p:nvSpPr>
        <p:spPr>
          <a:xfrm rot="10800000">
            <a:off x="932040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7" name="CustomShape 37"/>
          <p:cNvSpPr/>
          <p:nvPr/>
        </p:nvSpPr>
        <p:spPr>
          <a:xfrm rot="10800000">
            <a:off x="932040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8" name="CustomShape 38"/>
          <p:cNvSpPr/>
          <p:nvPr/>
        </p:nvSpPr>
        <p:spPr>
          <a:xfrm rot="10800000">
            <a:off x="932040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9" name="CustomShape 39"/>
          <p:cNvSpPr/>
          <p:nvPr/>
        </p:nvSpPr>
        <p:spPr>
          <a:xfrm rot="10800000">
            <a:off x="932040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0" name="CustomShape 40"/>
          <p:cNvSpPr/>
          <p:nvPr/>
        </p:nvSpPr>
        <p:spPr>
          <a:xfrm rot="10800000">
            <a:off x="932040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1" name="CustomShape 41"/>
          <p:cNvSpPr/>
          <p:nvPr/>
        </p:nvSpPr>
        <p:spPr>
          <a:xfrm rot="10800000">
            <a:off x="932040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2" name="CustomShape 42"/>
          <p:cNvSpPr/>
          <p:nvPr/>
        </p:nvSpPr>
        <p:spPr>
          <a:xfrm rot="10800000">
            <a:off x="932040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3" name="CustomShape 43"/>
          <p:cNvSpPr/>
          <p:nvPr/>
        </p:nvSpPr>
        <p:spPr>
          <a:xfrm rot="10800000">
            <a:off x="932040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4" name="CustomShape 44"/>
          <p:cNvSpPr/>
          <p:nvPr/>
        </p:nvSpPr>
        <p:spPr>
          <a:xfrm rot="10800000">
            <a:off x="932040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5" name="CustomShape 45"/>
          <p:cNvSpPr/>
          <p:nvPr/>
        </p:nvSpPr>
        <p:spPr>
          <a:xfrm rot="10800000">
            <a:off x="932040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6" name="CustomShape 46"/>
          <p:cNvSpPr/>
          <p:nvPr/>
        </p:nvSpPr>
        <p:spPr>
          <a:xfrm rot="10800000">
            <a:off x="932040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7" name="CustomShape 47"/>
          <p:cNvSpPr/>
          <p:nvPr/>
        </p:nvSpPr>
        <p:spPr>
          <a:xfrm rot="10800000">
            <a:off x="932040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8" name="CustomShape 48"/>
          <p:cNvSpPr/>
          <p:nvPr/>
        </p:nvSpPr>
        <p:spPr>
          <a:xfrm rot="10800000">
            <a:off x="932040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9" name="CustomShape 49"/>
          <p:cNvSpPr/>
          <p:nvPr/>
        </p:nvSpPr>
        <p:spPr>
          <a:xfrm rot="10800000">
            <a:off x="932040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0" name="CustomShape 50"/>
          <p:cNvSpPr/>
          <p:nvPr/>
        </p:nvSpPr>
        <p:spPr>
          <a:xfrm rot="10800000">
            <a:off x="932040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1" name="CustomShape 51"/>
          <p:cNvSpPr/>
          <p:nvPr/>
        </p:nvSpPr>
        <p:spPr>
          <a:xfrm rot="10800000">
            <a:off x="932040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2" name="CustomShape 52"/>
          <p:cNvSpPr/>
          <p:nvPr/>
        </p:nvSpPr>
        <p:spPr>
          <a:xfrm rot="10800000">
            <a:off x="932040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3" name="CustomShape 53"/>
          <p:cNvSpPr/>
          <p:nvPr/>
        </p:nvSpPr>
        <p:spPr>
          <a:xfrm rot="10800000">
            <a:off x="932040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4" name="CustomShape 54"/>
          <p:cNvSpPr/>
          <p:nvPr/>
        </p:nvSpPr>
        <p:spPr>
          <a:xfrm rot="10800000">
            <a:off x="932040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5" name="CustomShape 55"/>
          <p:cNvSpPr/>
          <p:nvPr/>
        </p:nvSpPr>
        <p:spPr>
          <a:xfrm rot="10800000">
            <a:off x="932040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6" name="CustomShape 56"/>
          <p:cNvSpPr/>
          <p:nvPr/>
        </p:nvSpPr>
        <p:spPr>
          <a:xfrm rot="10800000">
            <a:off x="932040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7" name="CustomShape 57"/>
          <p:cNvSpPr/>
          <p:nvPr/>
        </p:nvSpPr>
        <p:spPr>
          <a:xfrm rot="10800000">
            <a:off x="932040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8" name="CustomShape 58"/>
          <p:cNvSpPr/>
          <p:nvPr/>
        </p:nvSpPr>
        <p:spPr>
          <a:xfrm rot="10800000">
            <a:off x="932040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9" name="CustomShape 59"/>
          <p:cNvSpPr/>
          <p:nvPr/>
        </p:nvSpPr>
        <p:spPr>
          <a:xfrm rot="10800000">
            <a:off x="932040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0" name="CustomShape 60"/>
          <p:cNvSpPr/>
          <p:nvPr/>
        </p:nvSpPr>
        <p:spPr>
          <a:xfrm rot="10800000">
            <a:off x="932040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1" name="CustomShape 61"/>
          <p:cNvSpPr/>
          <p:nvPr/>
        </p:nvSpPr>
        <p:spPr>
          <a:xfrm rot="10800000">
            <a:off x="932040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2" name="CustomShape 62"/>
          <p:cNvSpPr/>
          <p:nvPr/>
        </p:nvSpPr>
        <p:spPr>
          <a:xfrm rot="10800000">
            <a:off x="932040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3" name="CustomShape 63"/>
          <p:cNvSpPr/>
          <p:nvPr/>
        </p:nvSpPr>
        <p:spPr>
          <a:xfrm rot="10800000">
            <a:off x="932040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4" name="CustomShape 64"/>
          <p:cNvSpPr/>
          <p:nvPr/>
        </p:nvSpPr>
        <p:spPr>
          <a:xfrm rot="10800000">
            <a:off x="932040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5" name="CustomShape 65"/>
          <p:cNvSpPr/>
          <p:nvPr/>
        </p:nvSpPr>
        <p:spPr>
          <a:xfrm rot="10800000">
            <a:off x="932040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6" name="CustomShape 66"/>
          <p:cNvSpPr/>
          <p:nvPr/>
        </p:nvSpPr>
        <p:spPr>
          <a:xfrm rot="10800000">
            <a:off x="932040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7" name="CustomShape 67"/>
          <p:cNvSpPr/>
          <p:nvPr/>
        </p:nvSpPr>
        <p:spPr>
          <a:xfrm rot="10800000">
            <a:off x="932040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8" name="CustomShape 68"/>
          <p:cNvSpPr/>
          <p:nvPr/>
        </p:nvSpPr>
        <p:spPr>
          <a:xfrm rot="10800000">
            <a:off x="932040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9" name="CustomShape 69"/>
          <p:cNvSpPr/>
          <p:nvPr/>
        </p:nvSpPr>
        <p:spPr>
          <a:xfrm rot="10800000">
            <a:off x="932040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0" name="CustomShape 70"/>
          <p:cNvSpPr/>
          <p:nvPr/>
        </p:nvSpPr>
        <p:spPr>
          <a:xfrm rot="10800000">
            <a:off x="932040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1" name="CustomShape 71"/>
          <p:cNvSpPr/>
          <p:nvPr/>
        </p:nvSpPr>
        <p:spPr>
          <a:xfrm rot="10800000">
            <a:off x="917424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2" name="CustomShape 72"/>
          <p:cNvSpPr/>
          <p:nvPr/>
        </p:nvSpPr>
        <p:spPr>
          <a:xfrm rot="10800000">
            <a:off x="917424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3" name="CustomShape 73"/>
          <p:cNvSpPr/>
          <p:nvPr/>
        </p:nvSpPr>
        <p:spPr>
          <a:xfrm rot="10800000">
            <a:off x="917424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4" name="CustomShape 74"/>
          <p:cNvSpPr/>
          <p:nvPr/>
        </p:nvSpPr>
        <p:spPr>
          <a:xfrm rot="10800000">
            <a:off x="917424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5" name="CustomShape 75"/>
          <p:cNvSpPr/>
          <p:nvPr/>
        </p:nvSpPr>
        <p:spPr>
          <a:xfrm rot="10800000">
            <a:off x="917424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6" name="CustomShape 76"/>
          <p:cNvSpPr/>
          <p:nvPr/>
        </p:nvSpPr>
        <p:spPr>
          <a:xfrm rot="10800000">
            <a:off x="917424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7" name="CustomShape 77"/>
          <p:cNvSpPr/>
          <p:nvPr/>
        </p:nvSpPr>
        <p:spPr>
          <a:xfrm rot="10800000">
            <a:off x="917424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8" name="CustomShape 78"/>
          <p:cNvSpPr/>
          <p:nvPr/>
        </p:nvSpPr>
        <p:spPr>
          <a:xfrm rot="10800000">
            <a:off x="917424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9" name="CustomShape 79"/>
          <p:cNvSpPr/>
          <p:nvPr/>
        </p:nvSpPr>
        <p:spPr>
          <a:xfrm rot="10800000">
            <a:off x="917424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0" name="CustomShape 80"/>
          <p:cNvSpPr/>
          <p:nvPr/>
        </p:nvSpPr>
        <p:spPr>
          <a:xfrm rot="10800000">
            <a:off x="917424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1" name="CustomShape 81"/>
          <p:cNvSpPr/>
          <p:nvPr/>
        </p:nvSpPr>
        <p:spPr>
          <a:xfrm rot="10800000">
            <a:off x="917424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2" name="CustomShape 82"/>
          <p:cNvSpPr/>
          <p:nvPr/>
        </p:nvSpPr>
        <p:spPr>
          <a:xfrm rot="10800000">
            <a:off x="917424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3" name="CustomShape 83"/>
          <p:cNvSpPr/>
          <p:nvPr/>
        </p:nvSpPr>
        <p:spPr>
          <a:xfrm rot="10800000">
            <a:off x="917424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4" name="CustomShape 84"/>
          <p:cNvSpPr/>
          <p:nvPr/>
        </p:nvSpPr>
        <p:spPr>
          <a:xfrm rot="10800000">
            <a:off x="917424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5" name="CustomShape 85"/>
          <p:cNvSpPr/>
          <p:nvPr/>
        </p:nvSpPr>
        <p:spPr>
          <a:xfrm rot="10800000">
            <a:off x="917424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6" name="CustomShape 86"/>
          <p:cNvSpPr/>
          <p:nvPr/>
        </p:nvSpPr>
        <p:spPr>
          <a:xfrm rot="10800000">
            <a:off x="917424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7" name="CustomShape 87"/>
          <p:cNvSpPr/>
          <p:nvPr/>
        </p:nvSpPr>
        <p:spPr>
          <a:xfrm rot="10800000">
            <a:off x="917424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8" name="CustomShape 88"/>
          <p:cNvSpPr/>
          <p:nvPr/>
        </p:nvSpPr>
        <p:spPr>
          <a:xfrm rot="10800000">
            <a:off x="917424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9" name="CustomShape 89"/>
          <p:cNvSpPr/>
          <p:nvPr/>
        </p:nvSpPr>
        <p:spPr>
          <a:xfrm rot="10800000">
            <a:off x="917424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0" name="CustomShape 90"/>
          <p:cNvSpPr/>
          <p:nvPr/>
        </p:nvSpPr>
        <p:spPr>
          <a:xfrm rot="10800000">
            <a:off x="917424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1" name="CustomShape 91"/>
          <p:cNvSpPr/>
          <p:nvPr/>
        </p:nvSpPr>
        <p:spPr>
          <a:xfrm rot="10800000">
            <a:off x="917424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2" name="CustomShape 92"/>
          <p:cNvSpPr/>
          <p:nvPr/>
        </p:nvSpPr>
        <p:spPr>
          <a:xfrm rot="10800000">
            <a:off x="917424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3" name="CustomShape 93"/>
          <p:cNvSpPr/>
          <p:nvPr/>
        </p:nvSpPr>
        <p:spPr>
          <a:xfrm rot="10800000">
            <a:off x="917424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4" name="CustomShape 94"/>
          <p:cNvSpPr/>
          <p:nvPr/>
        </p:nvSpPr>
        <p:spPr>
          <a:xfrm rot="10800000">
            <a:off x="917424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5" name="CustomShape 95"/>
          <p:cNvSpPr/>
          <p:nvPr/>
        </p:nvSpPr>
        <p:spPr>
          <a:xfrm rot="10800000">
            <a:off x="917424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6" name="CustomShape 96"/>
          <p:cNvSpPr/>
          <p:nvPr/>
        </p:nvSpPr>
        <p:spPr>
          <a:xfrm rot="10800000">
            <a:off x="917424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7" name="CustomShape 97"/>
          <p:cNvSpPr/>
          <p:nvPr/>
        </p:nvSpPr>
        <p:spPr>
          <a:xfrm rot="10800000">
            <a:off x="917424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8" name="CustomShape 98"/>
          <p:cNvSpPr/>
          <p:nvPr/>
        </p:nvSpPr>
        <p:spPr>
          <a:xfrm rot="10800000">
            <a:off x="917424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9" name="CustomShape 99"/>
          <p:cNvSpPr/>
          <p:nvPr/>
        </p:nvSpPr>
        <p:spPr>
          <a:xfrm rot="10800000">
            <a:off x="917424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0" name="CustomShape 100"/>
          <p:cNvSpPr/>
          <p:nvPr/>
        </p:nvSpPr>
        <p:spPr>
          <a:xfrm rot="10800000">
            <a:off x="917424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1" name="CustomShape 101"/>
          <p:cNvSpPr/>
          <p:nvPr/>
        </p:nvSpPr>
        <p:spPr>
          <a:xfrm rot="10800000">
            <a:off x="917424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2" name="CustomShape 102"/>
          <p:cNvSpPr/>
          <p:nvPr/>
        </p:nvSpPr>
        <p:spPr>
          <a:xfrm rot="10800000">
            <a:off x="902808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3" name="CustomShape 103"/>
          <p:cNvSpPr/>
          <p:nvPr/>
        </p:nvSpPr>
        <p:spPr>
          <a:xfrm rot="10800000">
            <a:off x="902808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4" name="CustomShape 104"/>
          <p:cNvSpPr/>
          <p:nvPr/>
        </p:nvSpPr>
        <p:spPr>
          <a:xfrm rot="10800000">
            <a:off x="902808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5" name="CustomShape 105"/>
          <p:cNvSpPr/>
          <p:nvPr/>
        </p:nvSpPr>
        <p:spPr>
          <a:xfrm rot="10800000">
            <a:off x="902808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6" name="CustomShape 106"/>
          <p:cNvSpPr/>
          <p:nvPr/>
        </p:nvSpPr>
        <p:spPr>
          <a:xfrm rot="10800000">
            <a:off x="902808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7" name="CustomShape 107"/>
          <p:cNvSpPr/>
          <p:nvPr/>
        </p:nvSpPr>
        <p:spPr>
          <a:xfrm rot="10800000">
            <a:off x="902808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8" name="CustomShape 108"/>
          <p:cNvSpPr/>
          <p:nvPr/>
        </p:nvSpPr>
        <p:spPr>
          <a:xfrm rot="10800000">
            <a:off x="902808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9" name="CustomShape 109"/>
          <p:cNvSpPr/>
          <p:nvPr/>
        </p:nvSpPr>
        <p:spPr>
          <a:xfrm rot="10800000">
            <a:off x="902808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0" name="CustomShape 110"/>
          <p:cNvSpPr/>
          <p:nvPr/>
        </p:nvSpPr>
        <p:spPr>
          <a:xfrm rot="10800000">
            <a:off x="902808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1" name="CustomShape 111"/>
          <p:cNvSpPr/>
          <p:nvPr/>
        </p:nvSpPr>
        <p:spPr>
          <a:xfrm rot="10800000">
            <a:off x="902808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2" name="CustomShape 112"/>
          <p:cNvSpPr/>
          <p:nvPr/>
        </p:nvSpPr>
        <p:spPr>
          <a:xfrm rot="10800000">
            <a:off x="902808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3" name="CustomShape 113"/>
          <p:cNvSpPr/>
          <p:nvPr/>
        </p:nvSpPr>
        <p:spPr>
          <a:xfrm rot="10800000">
            <a:off x="888192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4" name="CustomShape 114"/>
          <p:cNvSpPr/>
          <p:nvPr/>
        </p:nvSpPr>
        <p:spPr>
          <a:xfrm rot="10800000">
            <a:off x="888192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5" name="CustomShape 115"/>
          <p:cNvSpPr/>
          <p:nvPr/>
        </p:nvSpPr>
        <p:spPr>
          <a:xfrm rot="10800000">
            <a:off x="888192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6" name="CustomShape 116"/>
          <p:cNvSpPr/>
          <p:nvPr/>
        </p:nvSpPr>
        <p:spPr>
          <a:xfrm rot="10800000">
            <a:off x="873576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7" name="CustomShape 117"/>
          <p:cNvSpPr/>
          <p:nvPr/>
        </p:nvSpPr>
        <p:spPr>
          <a:xfrm rot="10800000">
            <a:off x="858960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8" name="CustomShape 118"/>
          <p:cNvSpPr/>
          <p:nvPr/>
        </p:nvSpPr>
        <p:spPr>
          <a:xfrm rot="10800000">
            <a:off x="858960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9" name="CustomShape 119"/>
          <p:cNvSpPr/>
          <p:nvPr/>
        </p:nvSpPr>
        <p:spPr>
          <a:xfrm rot="10800000">
            <a:off x="829728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0" name="CustomShape 120"/>
          <p:cNvSpPr/>
          <p:nvPr/>
        </p:nvSpPr>
        <p:spPr>
          <a:xfrm rot="10800000">
            <a:off x="902808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1" name="CustomShape 121"/>
          <p:cNvSpPr/>
          <p:nvPr/>
        </p:nvSpPr>
        <p:spPr>
          <a:xfrm rot="10800000">
            <a:off x="902808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2" name="CustomShape 122"/>
          <p:cNvSpPr/>
          <p:nvPr/>
        </p:nvSpPr>
        <p:spPr>
          <a:xfrm rot="10800000">
            <a:off x="902808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3" name="CustomShape 123"/>
          <p:cNvSpPr/>
          <p:nvPr/>
        </p:nvSpPr>
        <p:spPr>
          <a:xfrm rot="10800000">
            <a:off x="902808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4" name="CustomShape 124"/>
          <p:cNvSpPr/>
          <p:nvPr/>
        </p:nvSpPr>
        <p:spPr>
          <a:xfrm rot="10800000">
            <a:off x="902808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5" name="CustomShape 125"/>
          <p:cNvSpPr/>
          <p:nvPr/>
        </p:nvSpPr>
        <p:spPr>
          <a:xfrm rot="10800000">
            <a:off x="902808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6" name="CustomShape 126"/>
          <p:cNvSpPr/>
          <p:nvPr/>
        </p:nvSpPr>
        <p:spPr>
          <a:xfrm rot="10800000">
            <a:off x="902808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7" name="CustomShape 127"/>
          <p:cNvSpPr/>
          <p:nvPr/>
        </p:nvSpPr>
        <p:spPr>
          <a:xfrm rot="10800000">
            <a:off x="888192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8" name="CustomShape 128"/>
          <p:cNvSpPr/>
          <p:nvPr/>
        </p:nvSpPr>
        <p:spPr>
          <a:xfrm rot="10800000">
            <a:off x="888192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9" name="CustomShape 129"/>
          <p:cNvSpPr/>
          <p:nvPr/>
        </p:nvSpPr>
        <p:spPr>
          <a:xfrm rot="10800000">
            <a:off x="888192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0" name="CustomShape 130"/>
          <p:cNvSpPr/>
          <p:nvPr/>
        </p:nvSpPr>
        <p:spPr>
          <a:xfrm rot="10800000">
            <a:off x="888192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1" name="CustomShape 131"/>
          <p:cNvSpPr/>
          <p:nvPr/>
        </p:nvSpPr>
        <p:spPr>
          <a:xfrm rot="10800000">
            <a:off x="888192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2" name="CustomShape 132"/>
          <p:cNvSpPr/>
          <p:nvPr/>
        </p:nvSpPr>
        <p:spPr>
          <a:xfrm rot="10800000">
            <a:off x="888192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3" name="CustomShape 133"/>
          <p:cNvSpPr/>
          <p:nvPr/>
        </p:nvSpPr>
        <p:spPr>
          <a:xfrm rot="10800000">
            <a:off x="888192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4" name="CustomShape 134"/>
          <p:cNvSpPr/>
          <p:nvPr/>
        </p:nvSpPr>
        <p:spPr>
          <a:xfrm rot="10800000">
            <a:off x="888192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5" name="CustomShape 135"/>
          <p:cNvSpPr/>
          <p:nvPr/>
        </p:nvSpPr>
        <p:spPr>
          <a:xfrm rot="10800000">
            <a:off x="888192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6" name="CustomShape 136"/>
          <p:cNvSpPr/>
          <p:nvPr/>
        </p:nvSpPr>
        <p:spPr>
          <a:xfrm rot="10800000">
            <a:off x="888192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7" name="CustomShape 137"/>
          <p:cNvSpPr/>
          <p:nvPr/>
        </p:nvSpPr>
        <p:spPr>
          <a:xfrm rot="10800000">
            <a:off x="888192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8" name="CustomShape 138"/>
          <p:cNvSpPr/>
          <p:nvPr/>
        </p:nvSpPr>
        <p:spPr>
          <a:xfrm rot="10800000">
            <a:off x="888192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9" name="CustomShape 139"/>
          <p:cNvSpPr/>
          <p:nvPr/>
        </p:nvSpPr>
        <p:spPr>
          <a:xfrm rot="10800000">
            <a:off x="888192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0" name="CustomShape 140"/>
          <p:cNvSpPr/>
          <p:nvPr/>
        </p:nvSpPr>
        <p:spPr>
          <a:xfrm rot="10800000">
            <a:off x="888192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1" name="CustomShape 141"/>
          <p:cNvSpPr/>
          <p:nvPr/>
        </p:nvSpPr>
        <p:spPr>
          <a:xfrm rot="10800000">
            <a:off x="888192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2" name="CustomShape 142"/>
          <p:cNvSpPr/>
          <p:nvPr/>
        </p:nvSpPr>
        <p:spPr>
          <a:xfrm rot="10800000">
            <a:off x="888192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3" name="CustomShape 143"/>
          <p:cNvSpPr/>
          <p:nvPr/>
        </p:nvSpPr>
        <p:spPr>
          <a:xfrm rot="10800000">
            <a:off x="888192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4" name="CustomShape 144"/>
          <p:cNvSpPr/>
          <p:nvPr/>
        </p:nvSpPr>
        <p:spPr>
          <a:xfrm rot="10800000">
            <a:off x="888192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5" name="CustomShape 145"/>
          <p:cNvSpPr/>
          <p:nvPr/>
        </p:nvSpPr>
        <p:spPr>
          <a:xfrm rot="10800000">
            <a:off x="888192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6" name="CustomShape 146"/>
          <p:cNvSpPr/>
          <p:nvPr/>
        </p:nvSpPr>
        <p:spPr>
          <a:xfrm rot="10800000">
            <a:off x="873576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7" name="CustomShape 147"/>
          <p:cNvSpPr/>
          <p:nvPr/>
        </p:nvSpPr>
        <p:spPr>
          <a:xfrm rot="10800000">
            <a:off x="873576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8" name="CustomShape 148"/>
          <p:cNvSpPr/>
          <p:nvPr/>
        </p:nvSpPr>
        <p:spPr>
          <a:xfrm rot="10800000">
            <a:off x="873576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9" name="CustomShape 149"/>
          <p:cNvSpPr/>
          <p:nvPr/>
        </p:nvSpPr>
        <p:spPr>
          <a:xfrm rot="10800000">
            <a:off x="873576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0" name="CustomShape 150"/>
          <p:cNvSpPr/>
          <p:nvPr/>
        </p:nvSpPr>
        <p:spPr>
          <a:xfrm rot="10800000">
            <a:off x="873576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1" name="CustomShape 151"/>
          <p:cNvSpPr/>
          <p:nvPr/>
        </p:nvSpPr>
        <p:spPr>
          <a:xfrm rot="10800000">
            <a:off x="873576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2" name="CustomShape 152"/>
          <p:cNvSpPr/>
          <p:nvPr/>
        </p:nvSpPr>
        <p:spPr>
          <a:xfrm rot="10800000">
            <a:off x="873576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3" name="CustomShape 153"/>
          <p:cNvSpPr/>
          <p:nvPr/>
        </p:nvSpPr>
        <p:spPr>
          <a:xfrm rot="10800000">
            <a:off x="873576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4" name="CustomShape 154"/>
          <p:cNvSpPr/>
          <p:nvPr/>
        </p:nvSpPr>
        <p:spPr>
          <a:xfrm rot="10800000">
            <a:off x="873576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5" name="CustomShape 155"/>
          <p:cNvSpPr/>
          <p:nvPr/>
        </p:nvSpPr>
        <p:spPr>
          <a:xfrm rot="10800000">
            <a:off x="873576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6" name="CustomShape 156"/>
          <p:cNvSpPr/>
          <p:nvPr/>
        </p:nvSpPr>
        <p:spPr>
          <a:xfrm rot="10800000">
            <a:off x="873576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7" name="CustomShape 157"/>
          <p:cNvSpPr/>
          <p:nvPr/>
        </p:nvSpPr>
        <p:spPr>
          <a:xfrm rot="10800000">
            <a:off x="873576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8" name="CustomShape 158"/>
          <p:cNvSpPr/>
          <p:nvPr/>
        </p:nvSpPr>
        <p:spPr>
          <a:xfrm rot="10800000">
            <a:off x="873576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9" name="CustomShape 159"/>
          <p:cNvSpPr/>
          <p:nvPr/>
        </p:nvSpPr>
        <p:spPr>
          <a:xfrm rot="10800000">
            <a:off x="873576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0" name="CustomShape 160"/>
          <p:cNvSpPr/>
          <p:nvPr/>
        </p:nvSpPr>
        <p:spPr>
          <a:xfrm rot="10800000">
            <a:off x="873576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1" name="CustomShape 161"/>
          <p:cNvSpPr/>
          <p:nvPr/>
        </p:nvSpPr>
        <p:spPr>
          <a:xfrm rot="10800000">
            <a:off x="873576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2" name="CustomShape 162"/>
          <p:cNvSpPr/>
          <p:nvPr/>
        </p:nvSpPr>
        <p:spPr>
          <a:xfrm rot="10800000">
            <a:off x="873576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3" name="CustomShape 163"/>
          <p:cNvSpPr/>
          <p:nvPr/>
        </p:nvSpPr>
        <p:spPr>
          <a:xfrm rot="10800000">
            <a:off x="873576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4" name="CustomShape 164"/>
          <p:cNvSpPr/>
          <p:nvPr/>
        </p:nvSpPr>
        <p:spPr>
          <a:xfrm rot="10800000">
            <a:off x="873576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5" name="CustomShape 165"/>
          <p:cNvSpPr/>
          <p:nvPr/>
        </p:nvSpPr>
        <p:spPr>
          <a:xfrm rot="10800000">
            <a:off x="873576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6" name="CustomShape 166"/>
          <p:cNvSpPr/>
          <p:nvPr/>
        </p:nvSpPr>
        <p:spPr>
          <a:xfrm rot="10800000">
            <a:off x="873576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7" name="CustomShape 167"/>
          <p:cNvSpPr/>
          <p:nvPr/>
        </p:nvSpPr>
        <p:spPr>
          <a:xfrm rot="10800000">
            <a:off x="873576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8" name="CustomShape 168"/>
          <p:cNvSpPr/>
          <p:nvPr/>
        </p:nvSpPr>
        <p:spPr>
          <a:xfrm rot="10800000">
            <a:off x="873576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9" name="CustomShape 169"/>
          <p:cNvSpPr/>
          <p:nvPr/>
        </p:nvSpPr>
        <p:spPr>
          <a:xfrm rot="10800000">
            <a:off x="873576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0" name="CustomShape 170"/>
          <p:cNvSpPr/>
          <p:nvPr/>
        </p:nvSpPr>
        <p:spPr>
          <a:xfrm rot="10800000">
            <a:off x="873576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1" name="CustomShape 171"/>
          <p:cNvSpPr/>
          <p:nvPr/>
        </p:nvSpPr>
        <p:spPr>
          <a:xfrm rot="10800000">
            <a:off x="873576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2" name="CustomShape 172"/>
          <p:cNvSpPr/>
          <p:nvPr/>
        </p:nvSpPr>
        <p:spPr>
          <a:xfrm rot="10800000">
            <a:off x="858960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3" name="CustomShape 173"/>
          <p:cNvSpPr/>
          <p:nvPr/>
        </p:nvSpPr>
        <p:spPr>
          <a:xfrm rot="10800000">
            <a:off x="858960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4" name="CustomShape 174"/>
          <p:cNvSpPr/>
          <p:nvPr/>
        </p:nvSpPr>
        <p:spPr>
          <a:xfrm rot="10800000">
            <a:off x="858960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5" name="CustomShape 175"/>
          <p:cNvSpPr/>
          <p:nvPr/>
        </p:nvSpPr>
        <p:spPr>
          <a:xfrm rot="10800000">
            <a:off x="858960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6" name="CustomShape 176"/>
          <p:cNvSpPr/>
          <p:nvPr/>
        </p:nvSpPr>
        <p:spPr>
          <a:xfrm rot="10800000">
            <a:off x="858960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7" name="CustomShape 177"/>
          <p:cNvSpPr/>
          <p:nvPr/>
        </p:nvSpPr>
        <p:spPr>
          <a:xfrm rot="10800000">
            <a:off x="858960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8" name="CustomShape 178"/>
          <p:cNvSpPr/>
          <p:nvPr/>
        </p:nvSpPr>
        <p:spPr>
          <a:xfrm rot="10800000">
            <a:off x="858960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9" name="CustomShape 179"/>
          <p:cNvSpPr/>
          <p:nvPr/>
        </p:nvSpPr>
        <p:spPr>
          <a:xfrm rot="10800000">
            <a:off x="858960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0" name="CustomShape 180"/>
          <p:cNvSpPr/>
          <p:nvPr/>
        </p:nvSpPr>
        <p:spPr>
          <a:xfrm rot="10800000">
            <a:off x="858960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1" name="CustomShape 181"/>
          <p:cNvSpPr/>
          <p:nvPr/>
        </p:nvSpPr>
        <p:spPr>
          <a:xfrm rot="10800000">
            <a:off x="858960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2" name="CustomShape 182"/>
          <p:cNvSpPr/>
          <p:nvPr/>
        </p:nvSpPr>
        <p:spPr>
          <a:xfrm rot="10800000">
            <a:off x="858960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3" name="CustomShape 183"/>
          <p:cNvSpPr/>
          <p:nvPr/>
        </p:nvSpPr>
        <p:spPr>
          <a:xfrm rot="10800000">
            <a:off x="858960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4" name="CustomShape 184"/>
          <p:cNvSpPr/>
          <p:nvPr/>
        </p:nvSpPr>
        <p:spPr>
          <a:xfrm rot="10800000">
            <a:off x="858960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5" name="CustomShape 185"/>
          <p:cNvSpPr/>
          <p:nvPr/>
        </p:nvSpPr>
        <p:spPr>
          <a:xfrm rot="10800000">
            <a:off x="858960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6" name="CustomShape 186"/>
          <p:cNvSpPr/>
          <p:nvPr/>
        </p:nvSpPr>
        <p:spPr>
          <a:xfrm rot="10800000">
            <a:off x="858960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7" name="CustomShape 187"/>
          <p:cNvSpPr/>
          <p:nvPr/>
        </p:nvSpPr>
        <p:spPr>
          <a:xfrm rot="10800000">
            <a:off x="858960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8" name="CustomShape 188"/>
          <p:cNvSpPr/>
          <p:nvPr/>
        </p:nvSpPr>
        <p:spPr>
          <a:xfrm rot="10800000">
            <a:off x="858960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9" name="CustomShape 189"/>
          <p:cNvSpPr/>
          <p:nvPr/>
        </p:nvSpPr>
        <p:spPr>
          <a:xfrm rot="10800000">
            <a:off x="858960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0" name="CustomShape 190"/>
          <p:cNvSpPr/>
          <p:nvPr/>
        </p:nvSpPr>
        <p:spPr>
          <a:xfrm rot="10800000">
            <a:off x="858960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1" name="CustomShape 191"/>
          <p:cNvSpPr/>
          <p:nvPr/>
        </p:nvSpPr>
        <p:spPr>
          <a:xfrm rot="10800000">
            <a:off x="858960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2" name="CustomShape 192"/>
          <p:cNvSpPr/>
          <p:nvPr/>
        </p:nvSpPr>
        <p:spPr>
          <a:xfrm rot="10800000">
            <a:off x="844344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3" name="CustomShape 193"/>
          <p:cNvSpPr/>
          <p:nvPr/>
        </p:nvSpPr>
        <p:spPr>
          <a:xfrm rot="10800000">
            <a:off x="844344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4" name="CustomShape 194"/>
          <p:cNvSpPr/>
          <p:nvPr/>
        </p:nvSpPr>
        <p:spPr>
          <a:xfrm rot="10800000">
            <a:off x="844344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5" name="CustomShape 195"/>
          <p:cNvSpPr/>
          <p:nvPr/>
        </p:nvSpPr>
        <p:spPr>
          <a:xfrm rot="10800000">
            <a:off x="844344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6" name="CustomShape 196"/>
          <p:cNvSpPr/>
          <p:nvPr/>
        </p:nvSpPr>
        <p:spPr>
          <a:xfrm rot="10800000">
            <a:off x="844344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7" name="CustomShape 197"/>
          <p:cNvSpPr/>
          <p:nvPr/>
        </p:nvSpPr>
        <p:spPr>
          <a:xfrm rot="10800000">
            <a:off x="844344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8" name="CustomShape 198"/>
          <p:cNvSpPr/>
          <p:nvPr/>
        </p:nvSpPr>
        <p:spPr>
          <a:xfrm rot="10800000">
            <a:off x="844344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9" name="CustomShape 199"/>
          <p:cNvSpPr/>
          <p:nvPr/>
        </p:nvSpPr>
        <p:spPr>
          <a:xfrm rot="10800000">
            <a:off x="844344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0" name="CustomShape 200"/>
          <p:cNvSpPr/>
          <p:nvPr/>
        </p:nvSpPr>
        <p:spPr>
          <a:xfrm rot="10800000">
            <a:off x="844344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1" name="CustomShape 201"/>
          <p:cNvSpPr/>
          <p:nvPr/>
        </p:nvSpPr>
        <p:spPr>
          <a:xfrm rot="10800000">
            <a:off x="844344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2" name="CustomShape 202"/>
          <p:cNvSpPr/>
          <p:nvPr/>
        </p:nvSpPr>
        <p:spPr>
          <a:xfrm rot="10800000">
            <a:off x="844344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3" name="CustomShape 203"/>
          <p:cNvSpPr/>
          <p:nvPr/>
        </p:nvSpPr>
        <p:spPr>
          <a:xfrm rot="10800000">
            <a:off x="844344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4" name="CustomShape 204"/>
          <p:cNvSpPr/>
          <p:nvPr/>
        </p:nvSpPr>
        <p:spPr>
          <a:xfrm rot="10800000">
            <a:off x="844344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5" name="CustomShape 205"/>
          <p:cNvSpPr/>
          <p:nvPr/>
        </p:nvSpPr>
        <p:spPr>
          <a:xfrm rot="10800000">
            <a:off x="844344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6" name="CustomShape 206"/>
          <p:cNvSpPr/>
          <p:nvPr/>
        </p:nvSpPr>
        <p:spPr>
          <a:xfrm rot="10800000">
            <a:off x="844344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7" name="CustomShape 207"/>
          <p:cNvSpPr/>
          <p:nvPr/>
        </p:nvSpPr>
        <p:spPr>
          <a:xfrm rot="10800000">
            <a:off x="844344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8" name="CustomShape 208"/>
          <p:cNvSpPr/>
          <p:nvPr/>
        </p:nvSpPr>
        <p:spPr>
          <a:xfrm rot="10800000">
            <a:off x="844344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9" name="CustomShape 209"/>
          <p:cNvSpPr/>
          <p:nvPr/>
        </p:nvSpPr>
        <p:spPr>
          <a:xfrm rot="10800000">
            <a:off x="844344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0" name="CustomShape 210"/>
          <p:cNvSpPr/>
          <p:nvPr/>
        </p:nvSpPr>
        <p:spPr>
          <a:xfrm rot="10800000">
            <a:off x="829728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1" name="CustomShape 211"/>
          <p:cNvSpPr/>
          <p:nvPr/>
        </p:nvSpPr>
        <p:spPr>
          <a:xfrm rot="10800000">
            <a:off x="829728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2" name="CustomShape 212"/>
          <p:cNvSpPr/>
          <p:nvPr/>
        </p:nvSpPr>
        <p:spPr>
          <a:xfrm rot="10800000">
            <a:off x="829728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3" name="CustomShape 213"/>
          <p:cNvSpPr/>
          <p:nvPr/>
        </p:nvSpPr>
        <p:spPr>
          <a:xfrm rot="10800000">
            <a:off x="829728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4" name="CustomShape 214"/>
          <p:cNvSpPr/>
          <p:nvPr/>
        </p:nvSpPr>
        <p:spPr>
          <a:xfrm rot="10800000">
            <a:off x="829728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5" name="CustomShape 215"/>
          <p:cNvSpPr/>
          <p:nvPr/>
        </p:nvSpPr>
        <p:spPr>
          <a:xfrm rot="10800000">
            <a:off x="829728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6" name="CustomShape 216"/>
          <p:cNvSpPr/>
          <p:nvPr/>
        </p:nvSpPr>
        <p:spPr>
          <a:xfrm rot="10800000">
            <a:off x="829728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7" name="CustomShape 217"/>
          <p:cNvSpPr/>
          <p:nvPr/>
        </p:nvSpPr>
        <p:spPr>
          <a:xfrm rot="10800000">
            <a:off x="829728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8" name="CustomShape 218"/>
          <p:cNvSpPr/>
          <p:nvPr/>
        </p:nvSpPr>
        <p:spPr>
          <a:xfrm rot="10800000">
            <a:off x="815148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9" name="CustomShape 219"/>
          <p:cNvSpPr/>
          <p:nvPr/>
        </p:nvSpPr>
        <p:spPr>
          <a:xfrm rot="10800000">
            <a:off x="815148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0" name="CustomShape 220"/>
          <p:cNvSpPr/>
          <p:nvPr/>
        </p:nvSpPr>
        <p:spPr>
          <a:xfrm rot="10800000">
            <a:off x="815148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1" name="CustomShape 221"/>
          <p:cNvSpPr/>
          <p:nvPr/>
        </p:nvSpPr>
        <p:spPr>
          <a:xfrm rot="10800000">
            <a:off x="917424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2" name="CustomShape 222"/>
          <p:cNvSpPr/>
          <p:nvPr/>
        </p:nvSpPr>
        <p:spPr>
          <a:xfrm rot="10800000">
            <a:off x="917424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3" name="CustomShape 223"/>
          <p:cNvSpPr/>
          <p:nvPr/>
        </p:nvSpPr>
        <p:spPr>
          <a:xfrm rot="10800000">
            <a:off x="917424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4" name="CustomShape 224"/>
          <p:cNvSpPr/>
          <p:nvPr/>
        </p:nvSpPr>
        <p:spPr>
          <a:xfrm rot="10800000">
            <a:off x="917424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5" name="CustomShape 225"/>
          <p:cNvSpPr/>
          <p:nvPr/>
        </p:nvSpPr>
        <p:spPr>
          <a:xfrm rot="10800000">
            <a:off x="902808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6" name="CustomShape 226"/>
          <p:cNvSpPr/>
          <p:nvPr/>
        </p:nvSpPr>
        <p:spPr>
          <a:xfrm rot="10800000">
            <a:off x="902808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7" name="CustomShape 227"/>
          <p:cNvSpPr/>
          <p:nvPr/>
        </p:nvSpPr>
        <p:spPr>
          <a:xfrm rot="10800000">
            <a:off x="902808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8" name="CustomShape 228"/>
          <p:cNvSpPr/>
          <p:nvPr/>
        </p:nvSpPr>
        <p:spPr>
          <a:xfrm rot="10800000">
            <a:off x="902808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9" name="CustomShape 229"/>
          <p:cNvSpPr/>
          <p:nvPr/>
        </p:nvSpPr>
        <p:spPr>
          <a:xfrm rot="10800000">
            <a:off x="902808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0" name="CustomShape 230"/>
          <p:cNvSpPr/>
          <p:nvPr/>
        </p:nvSpPr>
        <p:spPr>
          <a:xfrm rot="10800000">
            <a:off x="902808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1" name="CustomShape 231"/>
          <p:cNvSpPr/>
          <p:nvPr/>
        </p:nvSpPr>
        <p:spPr>
          <a:xfrm rot="10800000">
            <a:off x="902808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2" name="CustomShape 232"/>
          <p:cNvSpPr/>
          <p:nvPr/>
        </p:nvSpPr>
        <p:spPr>
          <a:xfrm rot="10800000">
            <a:off x="902808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3" name="CustomShape 233"/>
          <p:cNvSpPr/>
          <p:nvPr/>
        </p:nvSpPr>
        <p:spPr>
          <a:xfrm rot="10800000">
            <a:off x="902808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4" name="CustomShape 234"/>
          <p:cNvSpPr/>
          <p:nvPr/>
        </p:nvSpPr>
        <p:spPr>
          <a:xfrm rot="10800000">
            <a:off x="902808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5" name="CustomShape 235"/>
          <p:cNvSpPr/>
          <p:nvPr/>
        </p:nvSpPr>
        <p:spPr>
          <a:xfrm rot="10800000">
            <a:off x="902808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6" name="CustomShape 236"/>
          <p:cNvSpPr/>
          <p:nvPr/>
        </p:nvSpPr>
        <p:spPr>
          <a:xfrm rot="10800000">
            <a:off x="902808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7" name="CustomShape 237"/>
          <p:cNvSpPr/>
          <p:nvPr/>
        </p:nvSpPr>
        <p:spPr>
          <a:xfrm rot="10800000">
            <a:off x="902808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8" name="CustomShape 238"/>
          <p:cNvSpPr/>
          <p:nvPr/>
        </p:nvSpPr>
        <p:spPr>
          <a:xfrm rot="10800000">
            <a:off x="902808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9" name="CustomShape 239"/>
          <p:cNvSpPr/>
          <p:nvPr/>
        </p:nvSpPr>
        <p:spPr>
          <a:xfrm rot="10800000">
            <a:off x="902808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0" name="CustomShape 240"/>
          <p:cNvSpPr/>
          <p:nvPr/>
        </p:nvSpPr>
        <p:spPr>
          <a:xfrm rot="10800000">
            <a:off x="902808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1" name="CustomShape 241"/>
          <p:cNvSpPr/>
          <p:nvPr/>
        </p:nvSpPr>
        <p:spPr>
          <a:xfrm rot="10800000">
            <a:off x="902808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2" name="CustomShape 242"/>
          <p:cNvSpPr/>
          <p:nvPr/>
        </p:nvSpPr>
        <p:spPr>
          <a:xfrm rot="10800000">
            <a:off x="888192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3" name="CustomShape 243"/>
          <p:cNvSpPr/>
          <p:nvPr/>
        </p:nvSpPr>
        <p:spPr>
          <a:xfrm rot="10800000">
            <a:off x="888192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4" name="CustomShape 244"/>
          <p:cNvSpPr/>
          <p:nvPr/>
        </p:nvSpPr>
        <p:spPr>
          <a:xfrm rot="10800000">
            <a:off x="888192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5" name="CustomShape 245"/>
          <p:cNvSpPr/>
          <p:nvPr/>
        </p:nvSpPr>
        <p:spPr>
          <a:xfrm rot="10800000">
            <a:off x="888192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6" name="CustomShape 246"/>
          <p:cNvSpPr/>
          <p:nvPr/>
        </p:nvSpPr>
        <p:spPr>
          <a:xfrm rot="10800000">
            <a:off x="888192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7" name="CustomShape 247"/>
          <p:cNvSpPr/>
          <p:nvPr/>
        </p:nvSpPr>
        <p:spPr>
          <a:xfrm rot="10800000">
            <a:off x="888192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8" name="CustomShape 248"/>
          <p:cNvSpPr/>
          <p:nvPr/>
        </p:nvSpPr>
        <p:spPr>
          <a:xfrm rot="10800000">
            <a:off x="888192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9" name="CustomShape 249"/>
          <p:cNvSpPr/>
          <p:nvPr/>
        </p:nvSpPr>
        <p:spPr>
          <a:xfrm rot="10800000">
            <a:off x="888192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0" name="CustomShape 250"/>
          <p:cNvSpPr/>
          <p:nvPr/>
        </p:nvSpPr>
        <p:spPr>
          <a:xfrm rot="10800000">
            <a:off x="888192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1" name="CustomShape 251"/>
          <p:cNvSpPr/>
          <p:nvPr/>
        </p:nvSpPr>
        <p:spPr>
          <a:xfrm rot="10800000">
            <a:off x="888192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2" name="CustomShape 252"/>
          <p:cNvSpPr/>
          <p:nvPr/>
        </p:nvSpPr>
        <p:spPr>
          <a:xfrm rot="10800000">
            <a:off x="888192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3" name="CustomShape 253"/>
          <p:cNvSpPr/>
          <p:nvPr/>
        </p:nvSpPr>
        <p:spPr>
          <a:xfrm rot="10800000">
            <a:off x="888192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4" name="CustomShape 254"/>
          <p:cNvSpPr/>
          <p:nvPr/>
        </p:nvSpPr>
        <p:spPr>
          <a:xfrm rot="10800000">
            <a:off x="888192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5" name="CustomShape 255"/>
          <p:cNvSpPr/>
          <p:nvPr/>
        </p:nvSpPr>
        <p:spPr>
          <a:xfrm rot="10800000">
            <a:off x="873576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6" name="CustomShape 256"/>
          <p:cNvSpPr/>
          <p:nvPr/>
        </p:nvSpPr>
        <p:spPr>
          <a:xfrm rot="10800000">
            <a:off x="873576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7" name="CustomShape 257"/>
          <p:cNvSpPr/>
          <p:nvPr/>
        </p:nvSpPr>
        <p:spPr>
          <a:xfrm rot="10800000">
            <a:off x="873576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8" name="CustomShape 258"/>
          <p:cNvSpPr/>
          <p:nvPr/>
        </p:nvSpPr>
        <p:spPr>
          <a:xfrm rot="10800000">
            <a:off x="873576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9" name="CustomShape 259"/>
          <p:cNvSpPr/>
          <p:nvPr/>
        </p:nvSpPr>
        <p:spPr>
          <a:xfrm rot="10800000">
            <a:off x="873576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0" name="CustomShape 260"/>
          <p:cNvSpPr/>
          <p:nvPr/>
        </p:nvSpPr>
        <p:spPr>
          <a:xfrm rot="10800000">
            <a:off x="873576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1" name="CustomShape 261"/>
          <p:cNvSpPr/>
          <p:nvPr/>
        </p:nvSpPr>
        <p:spPr>
          <a:xfrm rot="10800000">
            <a:off x="873576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2" name="CustomShape 262"/>
          <p:cNvSpPr/>
          <p:nvPr/>
        </p:nvSpPr>
        <p:spPr>
          <a:xfrm rot="10800000">
            <a:off x="873576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3" name="CustomShape 263"/>
          <p:cNvSpPr/>
          <p:nvPr/>
        </p:nvSpPr>
        <p:spPr>
          <a:xfrm rot="10800000">
            <a:off x="858960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4" name="CustomShape 264"/>
          <p:cNvSpPr/>
          <p:nvPr/>
        </p:nvSpPr>
        <p:spPr>
          <a:xfrm rot="10800000">
            <a:off x="858960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5" name="CustomShape 265"/>
          <p:cNvSpPr/>
          <p:nvPr/>
        </p:nvSpPr>
        <p:spPr>
          <a:xfrm rot="10800000">
            <a:off x="858960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6" name="CustomShape 266"/>
          <p:cNvSpPr/>
          <p:nvPr/>
        </p:nvSpPr>
        <p:spPr>
          <a:xfrm rot="10800000">
            <a:off x="858960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7" name="CustomShape 267"/>
          <p:cNvSpPr/>
          <p:nvPr/>
        </p:nvSpPr>
        <p:spPr>
          <a:xfrm rot="10800000">
            <a:off x="858960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8" name="CustomShape 268"/>
          <p:cNvSpPr/>
          <p:nvPr/>
        </p:nvSpPr>
        <p:spPr>
          <a:xfrm rot="10800000">
            <a:off x="844344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9" name="CustomShape 269"/>
          <p:cNvSpPr/>
          <p:nvPr/>
        </p:nvSpPr>
        <p:spPr>
          <a:xfrm rot="10800000">
            <a:off x="844344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0" name="CustomShape 270"/>
          <p:cNvSpPr/>
          <p:nvPr/>
        </p:nvSpPr>
        <p:spPr>
          <a:xfrm rot="10800000">
            <a:off x="815148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1" name="PlaceHolder 27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832" name="PlaceHolder 27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" name="CustomShape 1"/>
          <p:cNvSpPr/>
          <p:nvPr/>
        </p:nvSpPr>
        <p:spPr>
          <a:xfrm rot="10800000">
            <a:off x="946656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8" name="CustomShape 2"/>
          <p:cNvSpPr/>
          <p:nvPr/>
        </p:nvSpPr>
        <p:spPr>
          <a:xfrm rot="10800000">
            <a:off x="946656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9" name="CustomShape 3"/>
          <p:cNvSpPr/>
          <p:nvPr/>
        </p:nvSpPr>
        <p:spPr>
          <a:xfrm rot="10800000">
            <a:off x="946656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0" name="CustomShape 4"/>
          <p:cNvSpPr/>
          <p:nvPr/>
        </p:nvSpPr>
        <p:spPr>
          <a:xfrm rot="10800000">
            <a:off x="946656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1" name="CustomShape 5"/>
          <p:cNvSpPr/>
          <p:nvPr/>
        </p:nvSpPr>
        <p:spPr>
          <a:xfrm rot="10800000">
            <a:off x="946656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2" name="CustomShape 6"/>
          <p:cNvSpPr/>
          <p:nvPr/>
        </p:nvSpPr>
        <p:spPr>
          <a:xfrm rot="10800000">
            <a:off x="946656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3" name="CustomShape 7"/>
          <p:cNvSpPr/>
          <p:nvPr/>
        </p:nvSpPr>
        <p:spPr>
          <a:xfrm rot="10800000">
            <a:off x="946656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4" name="CustomShape 8"/>
          <p:cNvSpPr/>
          <p:nvPr/>
        </p:nvSpPr>
        <p:spPr>
          <a:xfrm rot="10800000">
            <a:off x="946656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5" name="CustomShape 9"/>
          <p:cNvSpPr/>
          <p:nvPr/>
        </p:nvSpPr>
        <p:spPr>
          <a:xfrm rot="10800000">
            <a:off x="946656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6" name="CustomShape 10"/>
          <p:cNvSpPr/>
          <p:nvPr/>
        </p:nvSpPr>
        <p:spPr>
          <a:xfrm rot="10800000">
            <a:off x="946656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7" name="CustomShape 11"/>
          <p:cNvSpPr/>
          <p:nvPr/>
        </p:nvSpPr>
        <p:spPr>
          <a:xfrm rot="10800000">
            <a:off x="946656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8" name="CustomShape 12"/>
          <p:cNvSpPr/>
          <p:nvPr/>
        </p:nvSpPr>
        <p:spPr>
          <a:xfrm rot="10800000">
            <a:off x="946656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9" name="CustomShape 13"/>
          <p:cNvSpPr/>
          <p:nvPr/>
        </p:nvSpPr>
        <p:spPr>
          <a:xfrm rot="10800000">
            <a:off x="946656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0" name="CustomShape 14"/>
          <p:cNvSpPr/>
          <p:nvPr/>
        </p:nvSpPr>
        <p:spPr>
          <a:xfrm rot="10800000">
            <a:off x="946656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1" name="CustomShape 15"/>
          <p:cNvSpPr/>
          <p:nvPr/>
        </p:nvSpPr>
        <p:spPr>
          <a:xfrm rot="10800000">
            <a:off x="946656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2" name="CustomShape 16"/>
          <p:cNvSpPr/>
          <p:nvPr/>
        </p:nvSpPr>
        <p:spPr>
          <a:xfrm rot="10800000">
            <a:off x="946656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3" name="CustomShape 17"/>
          <p:cNvSpPr/>
          <p:nvPr/>
        </p:nvSpPr>
        <p:spPr>
          <a:xfrm rot="10800000">
            <a:off x="946656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4" name="CustomShape 18"/>
          <p:cNvSpPr/>
          <p:nvPr/>
        </p:nvSpPr>
        <p:spPr>
          <a:xfrm rot="10800000">
            <a:off x="946656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5" name="CustomShape 19"/>
          <p:cNvSpPr/>
          <p:nvPr/>
        </p:nvSpPr>
        <p:spPr>
          <a:xfrm rot="10800000">
            <a:off x="946656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6" name="CustomShape 20"/>
          <p:cNvSpPr/>
          <p:nvPr/>
        </p:nvSpPr>
        <p:spPr>
          <a:xfrm rot="10800000">
            <a:off x="946656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7" name="CustomShape 21"/>
          <p:cNvSpPr/>
          <p:nvPr/>
        </p:nvSpPr>
        <p:spPr>
          <a:xfrm rot="10800000">
            <a:off x="946656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8" name="CustomShape 22"/>
          <p:cNvSpPr/>
          <p:nvPr/>
        </p:nvSpPr>
        <p:spPr>
          <a:xfrm rot="10800000">
            <a:off x="946656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9" name="CustomShape 23"/>
          <p:cNvSpPr/>
          <p:nvPr/>
        </p:nvSpPr>
        <p:spPr>
          <a:xfrm rot="10800000">
            <a:off x="946656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0" name="CustomShape 24"/>
          <p:cNvSpPr/>
          <p:nvPr/>
        </p:nvSpPr>
        <p:spPr>
          <a:xfrm rot="10800000">
            <a:off x="946656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1" name="CustomShape 25"/>
          <p:cNvSpPr/>
          <p:nvPr/>
        </p:nvSpPr>
        <p:spPr>
          <a:xfrm rot="10800000">
            <a:off x="946656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2" name="CustomShape 26"/>
          <p:cNvSpPr/>
          <p:nvPr/>
        </p:nvSpPr>
        <p:spPr>
          <a:xfrm rot="10800000">
            <a:off x="946656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3" name="CustomShape 27"/>
          <p:cNvSpPr/>
          <p:nvPr/>
        </p:nvSpPr>
        <p:spPr>
          <a:xfrm rot="10800000">
            <a:off x="946656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4" name="CustomShape 28"/>
          <p:cNvSpPr/>
          <p:nvPr/>
        </p:nvSpPr>
        <p:spPr>
          <a:xfrm rot="10800000">
            <a:off x="946656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5" name="CustomShape 29"/>
          <p:cNvSpPr/>
          <p:nvPr/>
        </p:nvSpPr>
        <p:spPr>
          <a:xfrm rot="10800000">
            <a:off x="946656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6" name="CustomShape 30"/>
          <p:cNvSpPr/>
          <p:nvPr/>
        </p:nvSpPr>
        <p:spPr>
          <a:xfrm rot="10800000">
            <a:off x="946656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7" name="CustomShape 31"/>
          <p:cNvSpPr/>
          <p:nvPr/>
        </p:nvSpPr>
        <p:spPr>
          <a:xfrm rot="10800000">
            <a:off x="946656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8" name="CustomShape 32"/>
          <p:cNvSpPr/>
          <p:nvPr/>
        </p:nvSpPr>
        <p:spPr>
          <a:xfrm rot="10800000">
            <a:off x="946656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9" name="CustomShape 33"/>
          <p:cNvSpPr/>
          <p:nvPr/>
        </p:nvSpPr>
        <p:spPr>
          <a:xfrm rot="10800000">
            <a:off x="946656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0" name="CustomShape 34"/>
          <p:cNvSpPr/>
          <p:nvPr/>
        </p:nvSpPr>
        <p:spPr>
          <a:xfrm rot="10800000">
            <a:off x="946656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1" name="CustomShape 35"/>
          <p:cNvSpPr/>
          <p:nvPr/>
        </p:nvSpPr>
        <p:spPr>
          <a:xfrm rot="10800000">
            <a:off x="946656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2" name="CustomShape 36"/>
          <p:cNvSpPr/>
          <p:nvPr/>
        </p:nvSpPr>
        <p:spPr>
          <a:xfrm rot="10800000">
            <a:off x="932040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3" name="CustomShape 37"/>
          <p:cNvSpPr/>
          <p:nvPr/>
        </p:nvSpPr>
        <p:spPr>
          <a:xfrm rot="10800000">
            <a:off x="932040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4" name="CustomShape 38"/>
          <p:cNvSpPr/>
          <p:nvPr/>
        </p:nvSpPr>
        <p:spPr>
          <a:xfrm rot="10800000">
            <a:off x="932040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5" name="CustomShape 39"/>
          <p:cNvSpPr/>
          <p:nvPr/>
        </p:nvSpPr>
        <p:spPr>
          <a:xfrm rot="10800000">
            <a:off x="932040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6" name="CustomShape 40"/>
          <p:cNvSpPr/>
          <p:nvPr/>
        </p:nvSpPr>
        <p:spPr>
          <a:xfrm rot="10800000">
            <a:off x="932040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7" name="CustomShape 41"/>
          <p:cNvSpPr/>
          <p:nvPr/>
        </p:nvSpPr>
        <p:spPr>
          <a:xfrm rot="10800000">
            <a:off x="932040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8" name="CustomShape 42"/>
          <p:cNvSpPr/>
          <p:nvPr/>
        </p:nvSpPr>
        <p:spPr>
          <a:xfrm rot="10800000">
            <a:off x="932040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9" name="CustomShape 43"/>
          <p:cNvSpPr/>
          <p:nvPr/>
        </p:nvSpPr>
        <p:spPr>
          <a:xfrm rot="10800000">
            <a:off x="932040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0" name="CustomShape 44"/>
          <p:cNvSpPr/>
          <p:nvPr/>
        </p:nvSpPr>
        <p:spPr>
          <a:xfrm rot="10800000">
            <a:off x="932040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1" name="CustomShape 45"/>
          <p:cNvSpPr/>
          <p:nvPr/>
        </p:nvSpPr>
        <p:spPr>
          <a:xfrm rot="10800000">
            <a:off x="932040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2" name="CustomShape 46"/>
          <p:cNvSpPr/>
          <p:nvPr/>
        </p:nvSpPr>
        <p:spPr>
          <a:xfrm rot="10800000">
            <a:off x="932040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3" name="CustomShape 47"/>
          <p:cNvSpPr/>
          <p:nvPr/>
        </p:nvSpPr>
        <p:spPr>
          <a:xfrm rot="10800000">
            <a:off x="932040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4" name="CustomShape 48"/>
          <p:cNvSpPr/>
          <p:nvPr/>
        </p:nvSpPr>
        <p:spPr>
          <a:xfrm rot="10800000">
            <a:off x="932040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5" name="CustomShape 49"/>
          <p:cNvSpPr/>
          <p:nvPr/>
        </p:nvSpPr>
        <p:spPr>
          <a:xfrm rot="10800000">
            <a:off x="932040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6" name="CustomShape 50"/>
          <p:cNvSpPr/>
          <p:nvPr/>
        </p:nvSpPr>
        <p:spPr>
          <a:xfrm rot="10800000">
            <a:off x="932040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7" name="CustomShape 51"/>
          <p:cNvSpPr/>
          <p:nvPr/>
        </p:nvSpPr>
        <p:spPr>
          <a:xfrm rot="10800000">
            <a:off x="932040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8" name="CustomShape 52"/>
          <p:cNvSpPr/>
          <p:nvPr/>
        </p:nvSpPr>
        <p:spPr>
          <a:xfrm rot="10800000">
            <a:off x="932040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9" name="CustomShape 53"/>
          <p:cNvSpPr/>
          <p:nvPr/>
        </p:nvSpPr>
        <p:spPr>
          <a:xfrm rot="10800000">
            <a:off x="932040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0" name="CustomShape 54"/>
          <p:cNvSpPr/>
          <p:nvPr/>
        </p:nvSpPr>
        <p:spPr>
          <a:xfrm rot="10800000">
            <a:off x="932040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1" name="CustomShape 55"/>
          <p:cNvSpPr/>
          <p:nvPr/>
        </p:nvSpPr>
        <p:spPr>
          <a:xfrm rot="10800000">
            <a:off x="932040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2" name="CustomShape 56"/>
          <p:cNvSpPr/>
          <p:nvPr/>
        </p:nvSpPr>
        <p:spPr>
          <a:xfrm rot="10800000">
            <a:off x="932040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3" name="CustomShape 57"/>
          <p:cNvSpPr/>
          <p:nvPr/>
        </p:nvSpPr>
        <p:spPr>
          <a:xfrm rot="10800000">
            <a:off x="932040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4" name="CustomShape 58"/>
          <p:cNvSpPr/>
          <p:nvPr/>
        </p:nvSpPr>
        <p:spPr>
          <a:xfrm rot="10800000">
            <a:off x="932040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5" name="CustomShape 59"/>
          <p:cNvSpPr/>
          <p:nvPr/>
        </p:nvSpPr>
        <p:spPr>
          <a:xfrm rot="10800000">
            <a:off x="932040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6" name="CustomShape 60"/>
          <p:cNvSpPr/>
          <p:nvPr/>
        </p:nvSpPr>
        <p:spPr>
          <a:xfrm rot="10800000">
            <a:off x="932040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7" name="CustomShape 61"/>
          <p:cNvSpPr/>
          <p:nvPr/>
        </p:nvSpPr>
        <p:spPr>
          <a:xfrm rot="10800000">
            <a:off x="932040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8" name="CustomShape 62"/>
          <p:cNvSpPr/>
          <p:nvPr/>
        </p:nvSpPr>
        <p:spPr>
          <a:xfrm rot="10800000">
            <a:off x="932040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9" name="CustomShape 63"/>
          <p:cNvSpPr/>
          <p:nvPr/>
        </p:nvSpPr>
        <p:spPr>
          <a:xfrm rot="10800000">
            <a:off x="932040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0" name="CustomShape 64"/>
          <p:cNvSpPr/>
          <p:nvPr/>
        </p:nvSpPr>
        <p:spPr>
          <a:xfrm rot="10800000">
            <a:off x="932040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1" name="CustomShape 65"/>
          <p:cNvSpPr/>
          <p:nvPr/>
        </p:nvSpPr>
        <p:spPr>
          <a:xfrm rot="10800000">
            <a:off x="932040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2" name="CustomShape 66"/>
          <p:cNvSpPr/>
          <p:nvPr/>
        </p:nvSpPr>
        <p:spPr>
          <a:xfrm rot="10800000">
            <a:off x="932040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3" name="CustomShape 67"/>
          <p:cNvSpPr/>
          <p:nvPr/>
        </p:nvSpPr>
        <p:spPr>
          <a:xfrm rot="10800000">
            <a:off x="932040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4" name="CustomShape 68"/>
          <p:cNvSpPr/>
          <p:nvPr/>
        </p:nvSpPr>
        <p:spPr>
          <a:xfrm rot="10800000">
            <a:off x="932040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5" name="CustomShape 69"/>
          <p:cNvSpPr/>
          <p:nvPr/>
        </p:nvSpPr>
        <p:spPr>
          <a:xfrm rot="10800000">
            <a:off x="932040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6" name="CustomShape 70"/>
          <p:cNvSpPr/>
          <p:nvPr/>
        </p:nvSpPr>
        <p:spPr>
          <a:xfrm rot="10800000">
            <a:off x="932040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7" name="CustomShape 71"/>
          <p:cNvSpPr/>
          <p:nvPr/>
        </p:nvSpPr>
        <p:spPr>
          <a:xfrm rot="10800000">
            <a:off x="917424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8" name="CustomShape 72"/>
          <p:cNvSpPr/>
          <p:nvPr/>
        </p:nvSpPr>
        <p:spPr>
          <a:xfrm rot="10800000">
            <a:off x="917424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9" name="CustomShape 73"/>
          <p:cNvSpPr/>
          <p:nvPr/>
        </p:nvSpPr>
        <p:spPr>
          <a:xfrm rot="10800000">
            <a:off x="917424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0" name="CustomShape 74"/>
          <p:cNvSpPr/>
          <p:nvPr/>
        </p:nvSpPr>
        <p:spPr>
          <a:xfrm rot="10800000">
            <a:off x="917424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1" name="CustomShape 75"/>
          <p:cNvSpPr/>
          <p:nvPr/>
        </p:nvSpPr>
        <p:spPr>
          <a:xfrm rot="10800000">
            <a:off x="917424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2" name="CustomShape 76"/>
          <p:cNvSpPr/>
          <p:nvPr/>
        </p:nvSpPr>
        <p:spPr>
          <a:xfrm rot="10800000">
            <a:off x="917424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3" name="CustomShape 77"/>
          <p:cNvSpPr/>
          <p:nvPr/>
        </p:nvSpPr>
        <p:spPr>
          <a:xfrm rot="10800000">
            <a:off x="917424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4" name="CustomShape 78"/>
          <p:cNvSpPr/>
          <p:nvPr/>
        </p:nvSpPr>
        <p:spPr>
          <a:xfrm rot="10800000">
            <a:off x="917424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5" name="CustomShape 79"/>
          <p:cNvSpPr/>
          <p:nvPr/>
        </p:nvSpPr>
        <p:spPr>
          <a:xfrm rot="10800000">
            <a:off x="917424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6" name="CustomShape 80"/>
          <p:cNvSpPr/>
          <p:nvPr/>
        </p:nvSpPr>
        <p:spPr>
          <a:xfrm rot="10800000">
            <a:off x="917424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7" name="CustomShape 81"/>
          <p:cNvSpPr/>
          <p:nvPr/>
        </p:nvSpPr>
        <p:spPr>
          <a:xfrm rot="10800000">
            <a:off x="917424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8" name="CustomShape 82"/>
          <p:cNvSpPr/>
          <p:nvPr/>
        </p:nvSpPr>
        <p:spPr>
          <a:xfrm rot="10800000">
            <a:off x="917424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9" name="CustomShape 83"/>
          <p:cNvSpPr/>
          <p:nvPr/>
        </p:nvSpPr>
        <p:spPr>
          <a:xfrm rot="10800000">
            <a:off x="917424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0" name="CustomShape 84"/>
          <p:cNvSpPr/>
          <p:nvPr/>
        </p:nvSpPr>
        <p:spPr>
          <a:xfrm rot="10800000">
            <a:off x="917424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1" name="CustomShape 85"/>
          <p:cNvSpPr/>
          <p:nvPr/>
        </p:nvSpPr>
        <p:spPr>
          <a:xfrm rot="10800000">
            <a:off x="917424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2" name="CustomShape 86"/>
          <p:cNvSpPr/>
          <p:nvPr/>
        </p:nvSpPr>
        <p:spPr>
          <a:xfrm rot="10800000">
            <a:off x="917424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3" name="CustomShape 87"/>
          <p:cNvSpPr/>
          <p:nvPr/>
        </p:nvSpPr>
        <p:spPr>
          <a:xfrm rot="10800000">
            <a:off x="917424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4" name="CustomShape 88"/>
          <p:cNvSpPr/>
          <p:nvPr/>
        </p:nvSpPr>
        <p:spPr>
          <a:xfrm rot="10800000">
            <a:off x="917424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5" name="CustomShape 89"/>
          <p:cNvSpPr/>
          <p:nvPr/>
        </p:nvSpPr>
        <p:spPr>
          <a:xfrm rot="10800000">
            <a:off x="917424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6" name="CustomShape 90"/>
          <p:cNvSpPr/>
          <p:nvPr/>
        </p:nvSpPr>
        <p:spPr>
          <a:xfrm rot="10800000">
            <a:off x="917424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7" name="CustomShape 91"/>
          <p:cNvSpPr/>
          <p:nvPr/>
        </p:nvSpPr>
        <p:spPr>
          <a:xfrm rot="10800000">
            <a:off x="917424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8" name="CustomShape 92"/>
          <p:cNvSpPr/>
          <p:nvPr/>
        </p:nvSpPr>
        <p:spPr>
          <a:xfrm rot="10800000">
            <a:off x="917424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9" name="CustomShape 93"/>
          <p:cNvSpPr/>
          <p:nvPr/>
        </p:nvSpPr>
        <p:spPr>
          <a:xfrm rot="10800000">
            <a:off x="917424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0" name="CustomShape 94"/>
          <p:cNvSpPr/>
          <p:nvPr/>
        </p:nvSpPr>
        <p:spPr>
          <a:xfrm rot="10800000">
            <a:off x="917424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1" name="CustomShape 95"/>
          <p:cNvSpPr/>
          <p:nvPr/>
        </p:nvSpPr>
        <p:spPr>
          <a:xfrm rot="10800000">
            <a:off x="917424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2" name="CustomShape 96"/>
          <p:cNvSpPr/>
          <p:nvPr/>
        </p:nvSpPr>
        <p:spPr>
          <a:xfrm rot="10800000">
            <a:off x="917424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3" name="CustomShape 97"/>
          <p:cNvSpPr/>
          <p:nvPr/>
        </p:nvSpPr>
        <p:spPr>
          <a:xfrm rot="10800000">
            <a:off x="917424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4" name="CustomShape 98"/>
          <p:cNvSpPr/>
          <p:nvPr/>
        </p:nvSpPr>
        <p:spPr>
          <a:xfrm rot="10800000">
            <a:off x="917424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5" name="CustomShape 99"/>
          <p:cNvSpPr/>
          <p:nvPr/>
        </p:nvSpPr>
        <p:spPr>
          <a:xfrm rot="10800000">
            <a:off x="917424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6" name="CustomShape 100"/>
          <p:cNvSpPr/>
          <p:nvPr/>
        </p:nvSpPr>
        <p:spPr>
          <a:xfrm rot="10800000">
            <a:off x="917424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7" name="CustomShape 101"/>
          <p:cNvSpPr/>
          <p:nvPr/>
        </p:nvSpPr>
        <p:spPr>
          <a:xfrm rot="10800000">
            <a:off x="917424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8" name="CustomShape 102"/>
          <p:cNvSpPr/>
          <p:nvPr/>
        </p:nvSpPr>
        <p:spPr>
          <a:xfrm rot="10800000">
            <a:off x="902808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9" name="CustomShape 103"/>
          <p:cNvSpPr/>
          <p:nvPr/>
        </p:nvSpPr>
        <p:spPr>
          <a:xfrm rot="10800000">
            <a:off x="902808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0" name="CustomShape 104"/>
          <p:cNvSpPr/>
          <p:nvPr/>
        </p:nvSpPr>
        <p:spPr>
          <a:xfrm rot="10800000">
            <a:off x="902808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1" name="CustomShape 105"/>
          <p:cNvSpPr/>
          <p:nvPr/>
        </p:nvSpPr>
        <p:spPr>
          <a:xfrm rot="10800000">
            <a:off x="902808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2" name="CustomShape 106"/>
          <p:cNvSpPr/>
          <p:nvPr/>
        </p:nvSpPr>
        <p:spPr>
          <a:xfrm rot="10800000">
            <a:off x="902808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3" name="CustomShape 107"/>
          <p:cNvSpPr/>
          <p:nvPr/>
        </p:nvSpPr>
        <p:spPr>
          <a:xfrm rot="10800000">
            <a:off x="902808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4" name="CustomShape 108"/>
          <p:cNvSpPr/>
          <p:nvPr/>
        </p:nvSpPr>
        <p:spPr>
          <a:xfrm rot="10800000">
            <a:off x="902808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5" name="CustomShape 109"/>
          <p:cNvSpPr/>
          <p:nvPr/>
        </p:nvSpPr>
        <p:spPr>
          <a:xfrm rot="10800000">
            <a:off x="902808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6" name="CustomShape 110"/>
          <p:cNvSpPr/>
          <p:nvPr/>
        </p:nvSpPr>
        <p:spPr>
          <a:xfrm rot="10800000">
            <a:off x="902808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7" name="CustomShape 111"/>
          <p:cNvSpPr/>
          <p:nvPr/>
        </p:nvSpPr>
        <p:spPr>
          <a:xfrm rot="10800000">
            <a:off x="902808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8" name="CustomShape 112"/>
          <p:cNvSpPr/>
          <p:nvPr/>
        </p:nvSpPr>
        <p:spPr>
          <a:xfrm rot="10800000">
            <a:off x="902808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9" name="CustomShape 113"/>
          <p:cNvSpPr/>
          <p:nvPr/>
        </p:nvSpPr>
        <p:spPr>
          <a:xfrm rot="10800000">
            <a:off x="888192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0" name="CustomShape 114"/>
          <p:cNvSpPr/>
          <p:nvPr/>
        </p:nvSpPr>
        <p:spPr>
          <a:xfrm rot="10800000">
            <a:off x="888192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1" name="CustomShape 115"/>
          <p:cNvSpPr/>
          <p:nvPr/>
        </p:nvSpPr>
        <p:spPr>
          <a:xfrm rot="10800000">
            <a:off x="888192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2" name="CustomShape 116"/>
          <p:cNvSpPr/>
          <p:nvPr/>
        </p:nvSpPr>
        <p:spPr>
          <a:xfrm rot="10800000">
            <a:off x="873576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3" name="CustomShape 117"/>
          <p:cNvSpPr/>
          <p:nvPr/>
        </p:nvSpPr>
        <p:spPr>
          <a:xfrm rot="10800000">
            <a:off x="858960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4" name="CustomShape 118"/>
          <p:cNvSpPr/>
          <p:nvPr/>
        </p:nvSpPr>
        <p:spPr>
          <a:xfrm rot="10800000">
            <a:off x="858960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5" name="CustomShape 119"/>
          <p:cNvSpPr/>
          <p:nvPr/>
        </p:nvSpPr>
        <p:spPr>
          <a:xfrm rot="10800000">
            <a:off x="829728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6" name="CustomShape 120"/>
          <p:cNvSpPr/>
          <p:nvPr/>
        </p:nvSpPr>
        <p:spPr>
          <a:xfrm rot="10800000">
            <a:off x="902808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7" name="CustomShape 121"/>
          <p:cNvSpPr/>
          <p:nvPr/>
        </p:nvSpPr>
        <p:spPr>
          <a:xfrm rot="10800000">
            <a:off x="902808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8" name="CustomShape 122"/>
          <p:cNvSpPr/>
          <p:nvPr/>
        </p:nvSpPr>
        <p:spPr>
          <a:xfrm rot="10800000">
            <a:off x="902808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9" name="CustomShape 123"/>
          <p:cNvSpPr/>
          <p:nvPr/>
        </p:nvSpPr>
        <p:spPr>
          <a:xfrm rot="10800000">
            <a:off x="902808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0" name="CustomShape 124"/>
          <p:cNvSpPr/>
          <p:nvPr/>
        </p:nvSpPr>
        <p:spPr>
          <a:xfrm rot="10800000">
            <a:off x="902808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1" name="CustomShape 125"/>
          <p:cNvSpPr/>
          <p:nvPr/>
        </p:nvSpPr>
        <p:spPr>
          <a:xfrm rot="10800000">
            <a:off x="902808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2" name="CustomShape 126"/>
          <p:cNvSpPr/>
          <p:nvPr/>
        </p:nvSpPr>
        <p:spPr>
          <a:xfrm rot="10800000">
            <a:off x="902808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3" name="CustomShape 127"/>
          <p:cNvSpPr/>
          <p:nvPr/>
        </p:nvSpPr>
        <p:spPr>
          <a:xfrm rot="10800000">
            <a:off x="888192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4" name="CustomShape 128"/>
          <p:cNvSpPr/>
          <p:nvPr/>
        </p:nvSpPr>
        <p:spPr>
          <a:xfrm rot="10800000">
            <a:off x="888192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5" name="CustomShape 129"/>
          <p:cNvSpPr/>
          <p:nvPr/>
        </p:nvSpPr>
        <p:spPr>
          <a:xfrm rot="10800000">
            <a:off x="888192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6" name="CustomShape 130"/>
          <p:cNvSpPr/>
          <p:nvPr/>
        </p:nvSpPr>
        <p:spPr>
          <a:xfrm rot="10800000">
            <a:off x="888192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7" name="CustomShape 131"/>
          <p:cNvSpPr/>
          <p:nvPr/>
        </p:nvSpPr>
        <p:spPr>
          <a:xfrm rot="10800000">
            <a:off x="888192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8" name="CustomShape 132"/>
          <p:cNvSpPr/>
          <p:nvPr/>
        </p:nvSpPr>
        <p:spPr>
          <a:xfrm rot="10800000">
            <a:off x="888192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9" name="CustomShape 133"/>
          <p:cNvSpPr/>
          <p:nvPr/>
        </p:nvSpPr>
        <p:spPr>
          <a:xfrm rot="10800000">
            <a:off x="888192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0" name="CustomShape 134"/>
          <p:cNvSpPr/>
          <p:nvPr/>
        </p:nvSpPr>
        <p:spPr>
          <a:xfrm rot="10800000">
            <a:off x="888192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1" name="CustomShape 135"/>
          <p:cNvSpPr/>
          <p:nvPr/>
        </p:nvSpPr>
        <p:spPr>
          <a:xfrm rot="10800000">
            <a:off x="888192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2" name="CustomShape 136"/>
          <p:cNvSpPr/>
          <p:nvPr/>
        </p:nvSpPr>
        <p:spPr>
          <a:xfrm rot="10800000">
            <a:off x="888192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3" name="CustomShape 137"/>
          <p:cNvSpPr/>
          <p:nvPr/>
        </p:nvSpPr>
        <p:spPr>
          <a:xfrm rot="10800000">
            <a:off x="888192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4" name="CustomShape 138"/>
          <p:cNvSpPr/>
          <p:nvPr/>
        </p:nvSpPr>
        <p:spPr>
          <a:xfrm rot="10800000">
            <a:off x="888192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5" name="CustomShape 139"/>
          <p:cNvSpPr/>
          <p:nvPr/>
        </p:nvSpPr>
        <p:spPr>
          <a:xfrm rot="10800000">
            <a:off x="888192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6" name="CustomShape 140"/>
          <p:cNvSpPr/>
          <p:nvPr/>
        </p:nvSpPr>
        <p:spPr>
          <a:xfrm rot="10800000">
            <a:off x="888192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7" name="CustomShape 141"/>
          <p:cNvSpPr/>
          <p:nvPr/>
        </p:nvSpPr>
        <p:spPr>
          <a:xfrm rot="10800000">
            <a:off x="888192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8" name="CustomShape 142"/>
          <p:cNvSpPr/>
          <p:nvPr/>
        </p:nvSpPr>
        <p:spPr>
          <a:xfrm rot="10800000">
            <a:off x="888192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9" name="CustomShape 143"/>
          <p:cNvSpPr/>
          <p:nvPr/>
        </p:nvSpPr>
        <p:spPr>
          <a:xfrm rot="10800000">
            <a:off x="888192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0" name="CustomShape 144"/>
          <p:cNvSpPr/>
          <p:nvPr/>
        </p:nvSpPr>
        <p:spPr>
          <a:xfrm rot="10800000">
            <a:off x="888192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1" name="CustomShape 145"/>
          <p:cNvSpPr/>
          <p:nvPr/>
        </p:nvSpPr>
        <p:spPr>
          <a:xfrm rot="10800000">
            <a:off x="888192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2" name="CustomShape 146"/>
          <p:cNvSpPr/>
          <p:nvPr/>
        </p:nvSpPr>
        <p:spPr>
          <a:xfrm rot="10800000">
            <a:off x="873576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3" name="CustomShape 147"/>
          <p:cNvSpPr/>
          <p:nvPr/>
        </p:nvSpPr>
        <p:spPr>
          <a:xfrm rot="10800000">
            <a:off x="873576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4" name="CustomShape 148"/>
          <p:cNvSpPr/>
          <p:nvPr/>
        </p:nvSpPr>
        <p:spPr>
          <a:xfrm rot="10800000">
            <a:off x="873576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5" name="CustomShape 149"/>
          <p:cNvSpPr/>
          <p:nvPr/>
        </p:nvSpPr>
        <p:spPr>
          <a:xfrm rot="10800000">
            <a:off x="873576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6" name="CustomShape 150"/>
          <p:cNvSpPr/>
          <p:nvPr/>
        </p:nvSpPr>
        <p:spPr>
          <a:xfrm rot="10800000">
            <a:off x="873576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7" name="CustomShape 151"/>
          <p:cNvSpPr/>
          <p:nvPr/>
        </p:nvSpPr>
        <p:spPr>
          <a:xfrm rot="10800000">
            <a:off x="873576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8" name="CustomShape 152"/>
          <p:cNvSpPr/>
          <p:nvPr/>
        </p:nvSpPr>
        <p:spPr>
          <a:xfrm rot="10800000">
            <a:off x="873576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9" name="CustomShape 153"/>
          <p:cNvSpPr/>
          <p:nvPr/>
        </p:nvSpPr>
        <p:spPr>
          <a:xfrm rot="10800000">
            <a:off x="873576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0" name="CustomShape 154"/>
          <p:cNvSpPr/>
          <p:nvPr/>
        </p:nvSpPr>
        <p:spPr>
          <a:xfrm rot="10800000">
            <a:off x="873576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1" name="CustomShape 155"/>
          <p:cNvSpPr/>
          <p:nvPr/>
        </p:nvSpPr>
        <p:spPr>
          <a:xfrm rot="10800000">
            <a:off x="873576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2" name="CustomShape 156"/>
          <p:cNvSpPr/>
          <p:nvPr/>
        </p:nvSpPr>
        <p:spPr>
          <a:xfrm rot="10800000">
            <a:off x="873576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3" name="CustomShape 157"/>
          <p:cNvSpPr/>
          <p:nvPr/>
        </p:nvSpPr>
        <p:spPr>
          <a:xfrm rot="10800000">
            <a:off x="873576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4" name="CustomShape 158"/>
          <p:cNvSpPr/>
          <p:nvPr/>
        </p:nvSpPr>
        <p:spPr>
          <a:xfrm rot="10800000">
            <a:off x="873576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5" name="CustomShape 159"/>
          <p:cNvSpPr/>
          <p:nvPr/>
        </p:nvSpPr>
        <p:spPr>
          <a:xfrm rot="10800000">
            <a:off x="873576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6" name="CustomShape 160"/>
          <p:cNvSpPr/>
          <p:nvPr/>
        </p:nvSpPr>
        <p:spPr>
          <a:xfrm rot="10800000">
            <a:off x="873576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7" name="CustomShape 161"/>
          <p:cNvSpPr/>
          <p:nvPr/>
        </p:nvSpPr>
        <p:spPr>
          <a:xfrm rot="10800000">
            <a:off x="873576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8" name="CustomShape 162"/>
          <p:cNvSpPr/>
          <p:nvPr/>
        </p:nvSpPr>
        <p:spPr>
          <a:xfrm rot="10800000">
            <a:off x="873576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9" name="CustomShape 163"/>
          <p:cNvSpPr/>
          <p:nvPr/>
        </p:nvSpPr>
        <p:spPr>
          <a:xfrm rot="10800000">
            <a:off x="873576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0" name="CustomShape 164"/>
          <p:cNvSpPr/>
          <p:nvPr/>
        </p:nvSpPr>
        <p:spPr>
          <a:xfrm rot="10800000">
            <a:off x="873576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1" name="CustomShape 165"/>
          <p:cNvSpPr/>
          <p:nvPr/>
        </p:nvSpPr>
        <p:spPr>
          <a:xfrm rot="10800000">
            <a:off x="873576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2" name="CustomShape 166"/>
          <p:cNvSpPr/>
          <p:nvPr/>
        </p:nvSpPr>
        <p:spPr>
          <a:xfrm rot="10800000">
            <a:off x="873576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3" name="CustomShape 167"/>
          <p:cNvSpPr/>
          <p:nvPr/>
        </p:nvSpPr>
        <p:spPr>
          <a:xfrm rot="10800000">
            <a:off x="873576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4" name="CustomShape 168"/>
          <p:cNvSpPr/>
          <p:nvPr/>
        </p:nvSpPr>
        <p:spPr>
          <a:xfrm rot="10800000">
            <a:off x="873576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5" name="CustomShape 169"/>
          <p:cNvSpPr/>
          <p:nvPr/>
        </p:nvSpPr>
        <p:spPr>
          <a:xfrm rot="10800000">
            <a:off x="873576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6" name="CustomShape 170"/>
          <p:cNvSpPr/>
          <p:nvPr/>
        </p:nvSpPr>
        <p:spPr>
          <a:xfrm rot="10800000">
            <a:off x="873576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7" name="CustomShape 171"/>
          <p:cNvSpPr/>
          <p:nvPr/>
        </p:nvSpPr>
        <p:spPr>
          <a:xfrm rot="10800000">
            <a:off x="873576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8" name="CustomShape 172"/>
          <p:cNvSpPr/>
          <p:nvPr/>
        </p:nvSpPr>
        <p:spPr>
          <a:xfrm rot="10800000">
            <a:off x="858960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9" name="CustomShape 173"/>
          <p:cNvSpPr/>
          <p:nvPr/>
        </p:nvSpPr>
        <p:spPr>
          <a:xfrm rot="10800000">
            <a:off x="858960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0" name="CustomShape 174"/>
          <p:cNvSpPr/>
          <p:nvPr/>
        </p:nvSpPr>
        <p:spPr>
          <a:xfrm rot="10800000">
            <a:off x="858960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1" name="CustomShape 175"/>
          <p:cNvSpPr/>
          <p:nvPr/>
        </p:nvSpPr>
        <p:spPr>
          <a:xfrm rot="10800000">
            <a:off x="858960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2" name="CustomShape 176"/>
          <p:cNvSpPr/>
          <p:nvPr/>
        </p:nvSpPr>
        <p:spPr>
          <a:xfrm rot="10800000">
            <a:off x="858960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3" name="CustomShape 177"/>
          <p:cNvSpPr/>
          <p:nvPr/>
        </p:nvSpPr>
        <p:spPr>
          <a:xfrm rot="10800000">
            <a:off x="858960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4" name="CustomShape 178"/>
          <p:cNvSpPr/>
          <p:nvPr/>
        </p:nvSpPr>
        <p:spPr>
          <a:xfrm rot="10800000">
            <a:off x="858960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5" name="CustomShape 179"/>
          <p:cNvSpPr/>
          <p:nvPr/>
        </p:nvSpPr>
        <p:spPr>
          <a:xfrm rot="10800000">
            <a:off x="858960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6" name="CustomShape 180"/>
          <p:cNvSpPr/>
          <p:nvPr/>
        </p:nvSpPr>
        <p:spPr>
          <a:xfrm rot="10800000">
            <a:off x="858960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7" name="CustomShape 181"/>
          <p:cNvSpPr/>
          <p:nvPr/>
        </p:nvSpPr>
        <p:spPr>
          <a:xfrm rot="10800000">
            <a:off x="858960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8" name="CustomShape 182"/>
          <p:cNvSpPr/>
          <p:nvPr/>
        </p:nvSpPr>
        <p:spPr>
          <a:xfrm rot="10800000">
            <a:off x="858960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9" name="CustomShape 183"/>
          <p:cNvSpPr/>
          <p:nvPr/>
        </p:nvSpPr>
        <p:spPr>
          <a:xfrm rot="10800000">
            <a:off x="858960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0" name="CustomShape 184"/>
          <p:cNvSpPr/>
          <p:nvPr/>
        </p:nvSpPr>
        <p:spPr>
          <a:xfrm rot="10800000">
            <a:off x="858960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1" name="CustomShape 185"/>
          <p:cNvSpPr/>
          <p:nvPr/>
        </p:nvSpPr>
        <p:spPr>
          <a:xfrm rot="10800000">
            <a:off x="858960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2" name="CustomShape 186"/>
          <p:cNvSpPr/>
          <p:nvPr/>
        </p:nvSpPr>
        <p:spPr>
          <a:xfrm rot="10800000">
            <a:off x="858960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3" name="CustomShape 187"/>
          <p:cNvSpPr/>
          <p:nvPr/>
        </p:nvSpPr>
        <p:spPr>
          <a:xfrm rot="10800000">
            <a:off x="858960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4" name="CustomShape 188"/>
          <p:cNvSpPr/>
          <p:nvPr/>
        </p:nvSpPr>
        <p:spPr>
          <a:xfrm rot="10800000">
            <a:off x="858960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5" name="CustomShape 189"/>
          <p:cNvSpPr/>
          <p:nvPr/>
        </p:nvSpPr>
        <p:spPr>
          <a:xfrm rot="10800000">
            <a:off x="858960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6" name="CustomShape 190"/>
          <p:cNvSpPr/>
          <p:nvPr/>
        </p:nvSpPr>
        <p:spPr>
          <a:xfrm rot="10800000">
            <a:off x="858960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7" name="CustomShape 191"/>
          <p:cNvSpPr/>
          <p:nvPr/>
        </p:nvSpPr>
        <p:spPr>
          <a:xfrm rot="10800000">
            <a:off x="858960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8" name="CustomShape 192"/>
          <p:cNvSpPr/>
          <p:nvPr/>
        </p:nvSpPr>
        <p:spPr>
          <a:xfrm rot="10800000">
            <a:off x="844344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9" name="CustomShape 193"/>
          <p:cNvSpPr/>
          <p:nvPr/>
        </p:nvSpPr>
        <p:spPr>
          <a:xfrm rot="10800000">
            <a:off x="844344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0" name="CustomShape 194"/>
          <p:cNvSpPr/>
          <p:nvPr/>
        </p:nvSpPr>
        <p:spPr>
          <a:xfrm rot="10800000">
            <a:off x="844344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1" name="CustomShape 195"/>
          <p:cNvSpPr/>
          <p:nvPr/>
        </p:nvSpPr>
        <p:spPr>
          <a:xfrm rot="10800000">
            <a:off x="844344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2" name="CustomShape 196"/>
          <p:cNvSpPr/>
          <p:nvPr/>
        </p:nvSpPr>
        <p:spPr>
          <a:xfrm rot="10800000">
            <a:off x="844344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3" name="CustomShape 197"/>
          <p:cNvSpPr/>
          <p:nvPr/>
        </p:nvSpPr>
        <p:spPr>
          <a:xfrm rot="10800000">
            <a:off x="844344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4" name="CustomShape 198"/>
          <p:cNvSpPr/>
          <p:nvPr/>
        </p:nvSpPr>
        <p:spPr>
          <a:xfrm rot="10800000">
            <a:off x="844344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5" name="CustomShape 199"/>
          <p:cNvSpPr/>
          <p:nvPr/>
        </p:nvSpPr>
        <p:spPr>
          <a:xfrm rot="10800000">
            <a:off x="844344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6" name="CustomShape 200"/>
          <p:cNvSpPr/>
          <p:nvPr/>
        </p:nvSpPr>
        <p:spPr>
          <a:xfrm rot="10800000">
            <a:off x="844344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7" name="CustomShape 201"/>
          <p:cNvSpPr/>
          <p:nvPr/>
        </p:nvSpPr>
        <p:spPr>
          <a:xfrm rot="10800000">
            <a:off x="844344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8" name="CustomShape 202"/>
          <p:cNvSpPr/>
          <p:nvPr/>
        </p:nvSpPr>
        <p:spPr>
          <a:xfrm rot="10800000">
            <a:off x="844344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9" name="CustomShape 203"/>
          <p:cNvSpPr/>
          <p:nvPr/>
        </p:nvSpPr>
        <p:spPr>
          <a:xfrm rot="10800000">
            <a:off x="844344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0" name="CustomShape 204"/>
          <p:cNvSpPr/>
          <p:nvPr/>
        </p:nvSpPr>
        <p:spPr>
          <a:xfrm rot="10800000">
            <a:off x="844344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1" name="CustomShape 205"/>
          <p:cNvSpPr/>
          <p:nvPr/>
        </p:nvSpPr>
        <p:spPr>
          <a:xfrm rot="10800000">
            <a:off x="844344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2" name="CustomShape 206"/>
          <p:cNvSpPr/>
          <p:nvPr/>
        </p:nvSpPr>
        <p:spPr>
          <a:xfrm rot="10800000">
            <a:off x="844344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3" name="CustomShape 207"/>
          <p:cNvSpPr/>
          <p:nvPr/>
        </p:nvSpPr>
        <p:spPr>
          <a:xfrm rot="10800000">
            <a:off x="844344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4" name="CustomShape 208"/>
          <p:cNvSpPr/>
          <p:nvPr/>
        </p:nvSpPr>
        <p:spPr>
          <a:xfrm rot="10800000">
            <a:off x="844344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5" name="CustomShape 209"/>
          <p:cNvSpPr/>
          <p:nvPr/>
        </p:nvSpPr>
        <p:spPr>
          <a:xfrm rot="10800000">
            <a:off x="844344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6" name="CustomShape 210"/>
          <p:cNvSpPr/>
          <p:nvPr/>
        </p:nvSpPr>
        <p:spPr>
          <a:xfrm rot="10800000">
            <a:off x="829728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7" name="CustomShape 211"/>
          <p:cNvSpPr/>
          <p:nvPr/>
        </p:nvSpPr>
        <p:spPr>
          <a:xfrm rot="10800000">
            <a:off x="829728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8" name="CustomShape 212"/>
          <p:cNvSpPr/>
          <p:nvPr/>
        </p:nvSpPr>
        <p:spPr>
          <a:xfrm rot="10800000">
            <a:off x="829728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9" name="CustomShape 213"/>
          <p:cNvSpPr/>
          <p:nvPr/>
        </p:nvSpPr>
        <p:spPr>
          <a:xfrm rot="10800000">
            <a:off x="829728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0" name="CustomShape 214"/>
          <p:cNvSpPr/>
          <p:nvPr/>
        </p:nvSpPr>
        <p:spPr>
          <a:xfrm rot="10800000">
            <a:off x="829728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1" name="CustomShape 215"/>
          <p:cNvSpPr/>
          <p:nvPr/>
        </p:nvSpPr>
        <p:spPr>
          <a:xfrm rot="10800000">
            <a:off x="829728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2" name="CustomShape 216"/>
          <p:cNvSpPr/>
          <p:nvPr/>
        </p:nvSpPr>
        <p:spPr>
          <a:xfrm rot="10800000">
            <a:off x="829728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3" name="CustomShape 217"/>
          <p:cNvSpPr/>
          <p:nvPr/>
        </p:nvSpPr>
        <p:spPr>
          <a:xfrm rot="10800000">
            <a:off x="829728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4" name="CustomShape 218"/>
          <p:cNvSpPr/>
          <p:nvPr/>
        </p:nvSpPr>
        <p:spPr>
          <a:xfrm rot="10800000">
            <a:off x="815148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5" name="CustomShape 219"/>
          <p:cNvSpPr/>
          <p:nvPr/>
        </p:nvSpPr>
        <p:spPr>
          <a:xfrm rot="10800000">
            <a:off x="815148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6" name="CustomShape 220"/>
          <p:cNvSpPr/>
          <p:nvPr/>
        </p:nvSpPr>
        <p:spPr>
          <a:xfrm rot="10800000">
            <a:off x="815148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7" name="CustomShape 221"/>
          <p:cNvSpPr/>
          <p:nvPr/>
        </p:nvSpPr>
        <p:spPr>
          <a:xfrm rot="10800000">
            <a:off x="917424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8" name="CustomShape 222"/>
          <p:cNvSpPr/>
          <p:nvPr/>
        </p:nvSpPr>
        <p:spPr>
          <a:xfrm rot="10800000">
            <a:off x="917424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9" name="CustomShape 223"/>
          <p:cNvSpPr/>
          <p:nvPr/>
        </p:nvSpPr>
        <p:spPr>
          <a:xfrm rot="10800000">
            <a:off x="917424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0" name="CustomShape 224"/>
          <p:cNvSpPr/>
          <p:nvPr/>
        </p:nvSpPr>
        <p:spPr>
          <a:xfrm rot="10800000">
            <a:off x="917424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1" name="CustomShape 225"/>
          <p:cNvSpPr/>
          <p:nvPr/>
        </p:nvSpPr>
        <p:spPr>
          <a:xfrm rot="10800000">
            <a:off x="902808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2" name="CustomShape 226"/>
          <p:cNvSpPr/>
          <p:nvPr/>
        </p:nvSpPr>
        <p:spPr>
          <a:xfrm rot="10800000">
            <a:off x="902808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3" name="CustomShape 227"/>
          <p:cNvSpPr/>
          <p:nvPr/>
        </p:nvSpPr>
        <p:spPr>
          <a:xfrm rot="10800000">
            <a:off x="902808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4" name="CustomShape 228"/>
          <p:cNvSpPr/>
          <p:nvPr/>
        </p:nvSpPr>
        <p:spPr>
          <a:xfrm rot="10800000">
            <a:off x="902808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5" name="CustomShape 229"/>
          <p:cNvSpPr/>
          <p:nvPr/>
        </p:nvSpPr>
        <p:spPr>
          <a:xfrm rot="10800000">
            <a:off x="902808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6" name="CustomShape 230"/>
          <p:cNvSpPr/>
          <p:nvPr/>
        </p:nvSpPr>
        <p:spPr>
          <a:xfrm rot="10800000">
            <a:off x="902808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7" name="CustomShape 231"/>
          <p:cNvSpPr/>
          <p:nvPr/>
        </p:nvSpPr>
        <p:spPr>
          <a:xfrm rot="10800000">
            <a:off x="902808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8" name="CustomShape 232"/>
          <p:cNvSpPr/>
          <p:nvPr/>
        </p:nvSpPr>
        <p:spPr>
          <a:xfrm rot="10800000">
            <a:off x="902808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9" name="CustomShape 233"/>
          <p:cNvSpPr/>
          <p:nvPr/>
        </p:nvSpPr>
        <p:spPr>
          <a:xfrm rot="10800000">
            <a:off x="902808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0" name="CustomShape 234"/>
          <p:cNvSpPr/>
          <p:nvPr/>
        </p:nvSpPr>
        <p:spPr>
          <a:xfrm rot="10800000">
            <a:off x="902808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1" name="CustomShape 235"/>
          <p:cNvSpPr/>
          <p:nvPr/>
        </p:nvSpPr>
        <p:spPr>
          <a:xfrm rot="10800000">
            <a:off x="902808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2" name="CustomShape 236"/>
          <p:cNvSpPr/>
          <p:nvPr/>
        </p:nvSpPr>
        <p:spPr>
          <a:xfrm rot="10800000">
            <a:off x="902808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3" name="CustomShape 237"/>
          <p:cNvSpPr/>
          <p:nvPr/>
        </p:nvSpPr>
        <p:spPr>
          <a:xfrm rot="10800000">
            <a:off x="902808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4" name="CustomShape 238"/>
          <p:cNvSpPr/>
          <p:nvPr/>
        </p:nvSpPr>
        <p:spPr>
          <a:xfrm rot="10800000">
            <a:off x="902808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5" name="CustomShape 239"/>
          <p:cNvSpPr/>
          <p:nvPr/>
        </p:nvSpPr>
        <p:spPr>
          <a:xfrm rot="10800000">
            <a:off x="902808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6" name="CustomShape 240"/>
          <p:cNvSpPr/>
          <p:nvPr/>
        </p:nvSpPr>
        <p:spPr>
          <a:xfrm rot="10800000">
            <a:off x="902808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7" name="CustomShape 241"/>
          <p:cNvSpPr/>
          <p:nvPr/>
        </p:nvSpPr>
        <p:spPr>
          <a:xfrm rot="10800000">
            <a:off x="902808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8" name="CustomShape 242"/>
          <p:cNvSpPr/>
          <p:nvPr/>
        </p:nvSpPr>
        <p:spPr>
          <a:xfrm rot="10800000">
            <a:off x="888192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9" name="CustomShape 243"/>
          <p:cNvSpPr/>
          <p:nvPr/>
        </p:nvSpPr>
        <p:spPr>
          <a:xfrm rot="10800000">
            <a:off x="888192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0" name="CustomShape 244"/>
          <p:cNvSpPr/>
          <p:nvPr/>
        </p:nvSpPr>
        <p:spPr>
          <a:xfrm rot="10800000">
            <a:off x="888192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1" name="CustomShape 245"/>
          <p:cNvSpPr/>
          <p:nvPr/>
        </p:nvSpPr>
        <p:spPr>
          <a:xfrm rot="10800000">
            <a:off x="888192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2" name="CustomShape 246"/>
          <p:cNvSpPr/>
          <p:nvPr/>
        </p:nvSpPr>
        <p:spPr>
          <a:xfrm rot="10800000">
            <a:off x="888192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3" name="CustomShape 247"/>
          <p:cNvSpPr/>
          <p:nvPr/>
        </p:nvSpPr>
        <p:spPr>
          <a:xfrm rot="10800000">
            <a:off x="888192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4" name="CustomShape 248"/>
          <p:cNvSpPr/>
          <p:nvPr/>
        </p:nvSpPr>
        <p:spPr>
          <a:xfrm rot="10800000">
            <a:off x="888192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5" name="CustomShape 249"/>
          <p:cNvSpPr/>
          <p:nvPr/>
        </p:nvSpPr>
        <p:spPr>
          <a:xfrm rot="10800000">
            <a:off x="888192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6" name="CustomShape 250"/>
          <p:cNvSpPr/>
          <p:nvPr/>
        </p:nvSpPr>
        <p:spPr>
          <a:xfrm rot="10800000">
            <a:off x="888192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7" name="CustomShape 251"/>
          <p:cNvSpPr/>
          <p:nvPr/>
        </p:nvSpPr>
        <p:spPr>
          <a:xfrm rot="10800000">
            <a:off x="888192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8" name="CustomShape 252"/>
          <p:cNvSpPr/>
          <p:nvPr/>
        </p:nvSpPr>
        <p:spPr>
          <a:xfrm rot="10800000">
            <a:off x="888192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9" name="CustomShape 253"/>
          <p:cNvSpPr/>
          <p:nvPr/>
        </p:nvSpPr>
        <p:spPr>
          <a:xfrm rot="10800000">
            <a:off x="888192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0" name="CustomShape 254"/>
          <p:cNvSpPr/>
          <p:nvPr/>
        </p:nvSpPr>
        <p:spPr>
          <a:xfrm rot="10800000">
            <a:off x="888192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1" name="CustomShape 255"/>
          <p:cNvSpPr/>
          <p:nvPr/>
        </p:nvSpPr>
        <p:spPr>
          <a:xfrm rot="10800000">
            <a:off x="873576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2" name="CustomShape 256"/>
          <p:cNvSpPr/>
          <p:nvPr/>
        </p:nvSpPr>
        <p:spPr>
          <a:xfrm rot="10800000">
            <a:off x="873576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3" name="CustomShape 257"/>
          <p:cNvSpPr/>
          <p:nvPr/>
        </p:nvSpPr>
        <p:spPr>
          <a:xfrm rot="10800000">
            <a:off x="873576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4" name="CustomShape 258"/>
          <p:cNvSpPr/>
          <p:nvPr/>
        </p:nvSpPr>
        <p:spPr>
          <a:xfrm rot="10800000">
            <a:off x="873576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5" name="CustomShape 259"/>
          <p:cNvSpPr/>
          <p:nvPr/>
        </p:nvSpPr>
        <p:spPr>
          <a:xfrm rot="10800000">
            <a:off x="873576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6" name="CustomShape 260"/>
          <p:cNvSpPr/>
          <p:nvPr/>
        </p:nvSpPr>
        <p:spPr>
          <a:xfrm rot="10800000">
            <a:off x="873576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7" name="CustomShape 261"/>
          <p:cNvSpPr/>
          <p:nvPr/>
        </p:nvSpPr>
        <p:spPr>
          <a:xfrm rot="10800000">
            <a:off x="873576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8" name="CustomShape 262"/>
          <p:cNvSpPr/>
          <p:nvPr/>
        </p:nvSpPr>
        <p:spPr>
          <a:xfrm rot="10800000">
            <a:off x="873576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9" name="CustomShape 263"/>
          <p:cNvSpPr/>
          <p:nvPr/>
        </p:nvSpPr>
        <p:spPr>
          <a:xfrm rot="10800000">
            <a:off x="858960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0" name="CustomShape 264"/>
          <p:cNvSpPr/>
          <p:nvPr/>
        </p:nvSpPr>
        <p:spPr>
          <a:xfrm rot="10800000">
            <a:off x="858960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1" name="CustomShape 265"/>
          <p:cNvSpPr/>
          <p:nvPr/>
        </p:nvSpPr>
        <p:spPr>
          <a:xfrm rot="10800000">
            <a:off x="858960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2" name="CustomShape 266"/>
          <p:cNvSpPr/>
          <p:nvPr/>
        </p:nvSpPr>
        <p:spPr>
          <a:xfrm rot="10800000">
            <a:off x="858960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3" name="CustomShape 267"/>
          <p:cNvSpPr/>
          <p:nvPr/>
        </p:nvSpPr>
        <p:spPr>
          <a:xfrm rot="10800000">
            <a:off x="858960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4" name="CustomShape 268"/>
          <p:cNvSpPr/>
          <p:nvPr/>
        </p:nvSpPr>
        <p:spPr>
          <a:xfrm rot="10800000">
            <a:off x="844344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5" name="CustomShape 269"/>
          <p:cNvSpPr/>
          <p:nvPr/>
        </p:nvSpPr>
        <p:spPr>
          <a:xfrm rot="10800000">
            <a:off x="844344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6" name="CustomShape 270"/>
          <p:cNvSpPr/>
          <p:nvPr/>
        </p:nvSpPr>
        <p:spPr>
          <a:xfrm rot="10800000">
            <a:off x="815148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7" name="PlaceHolder 27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138" name="PlaceHolder 27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3" name="CustomShape 1"/>
          <p:cNvSpPr/>
          <p:nvPr/>
        </p:nvSpPr>
        <p:spPr>
          <a:xfrm rot="10800000">
            <a:off x="946656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4" name="CustomShape 2"/>
          <p:cNvSpPr/>
          <p:nvPr/>
        </p:nvSpPr>
        <p:spPr>
          <a:xfrm rot="10800000">
            <a:off x="917424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5" name="CustomShape 3"/>
          <p:cNvSpPr/>
          <p:nvPr/>
        </p:nvSpPr>
        <p:spPr>
          <a:xfrm rot="10800000">
            <a:off x="917424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6" name="CustomShape 4"/>
          <p:cNvSpPr/>
          <p:nvPr/>
        </p:nvSpPr>
        <p:spPr>
          <a:xfrm rot="10800000">
            <a:off x="858960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7" name="CustomShape 5"/>
          <p:cNvSpPr/>
          <p:nvPr/>
        </p:nvSpPr>
        <p:spPr>
          <a:xfrm rot="10800000">
            <a:off x="946656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8" name="CustomShape 6"/>
          <p:cNvSpPr/>
          <p:nvPr/>
        </p:nvSpPr>
        <p:spPr>
          <a:xfrm rot="10800000">
            <a:off x="946656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9" name="CustomShape 7"/>
          <p:cNvSpPr/>
          <p:nvPr/>
        </p:nvSpPr>
        <p:spPr>
          <a:xfrm rot="10800000">
            <a:off x="946656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0" name="CustomShape 8"/>
          <p:cNvSpPr/>
          <p:nvPr/>
        </p:nvSpPr>
        <p:spPr>
          <a:xfrm rot="10800000">
            <a:off x="946656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1" name="CustomShape 9"/>
          <p:cNvSpPr/>
          <p:nvPr/>
        </p:nvSpPr>
        <p:spPr>
          <a:xfrm rot="10800000">
            <a:off x="946656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2" name="CustomShape 10"/>
          <p:cNvSpPr/>
          <p:nvPr/>
        </p:nvSpPr>
        <p:spPr>
          <a:xfrm rot="10800000">
            <a:off x="946656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3" name="CustomShape 11"/>
          <p:cNvSpPr/>
          <p:nvPr/>
        </p:nvSpPr>
        <p:spPr>
          <a:xfrm rot="10800000">
            <a:off x="946656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4" name="CustomShape 12"/>
          <p:cNvSpPr/>
          <p:nvPr/>
        </p:nvSpPr>
        <p:spPr>
          <a:xfrm rot="10800000">
            <a:off x="946656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5" name="CustomShape 13"/>
          <p:cNvSpPr/>
          <p:nvPr/>
        </p:nvSpPr>
        <p:spPr>
          <a:xfrm rot="10800000">
            <a:off x="946656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6" name="CustomShape 14"/>
          <p:cNvSpPr/>
          <p:nvPr/>
        </p:nvSpPr>
        <p:spPr>
          <a:xfrm rot="10800000">
            <a:off x="946656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7" name="CustomShape 15"/>
          <p:cNvSpPr/>
          <p:nvPr/>
        </p:nvSpPr>
        <p:spPr>
          <a:xfrm rot="10800000">
            <a:off x="946656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8" name="CustomShape 16"/>
          <p:cNvSpPr/>
          <p:nvPr/>
        </p:nvSpPr>
        <p:spPr>
          <a:xfrm rot="10800000">
            <a:off x="946656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9" name="CustomShape 17"/>
          <p:cNvSpPr/>
          <p:nvPr/>
        </p:nvSpPr>
        <p:spPr>
          <a:xfrm rot="10800000">
            <a:off x="946656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0" name="CustomShape 18"/>
          <p:cNvSpPr/>
          <p:nvPr/>
        </p:nvSpPr>
        <p:spPr>
          <a:xfrm rot="10800000">
            <a:off x="946656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1" name="CustomShape 19"/>
          <p:cNvSpPr/>
          <p:nvPr/>
        </p:nvSpPr>
        <p:spPr>
          <a:xfrm rot="10800000">
            <a:off x="946656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2" name="CustomShape 20"/>
          <p:cNvSpPr/>
          <p:nvPr/>
        </p:nvSpPr>
        <p:spPr>
          <a:xfrm rot="10800000">
            <a:off x="946656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3" name="CustomShape 21"/>
          <p:cNvSpPr/>
          <p:nvPr/>
        </p:nvSpPr>
        <p:spPr>
          <a:xfrm rot="10800000">
            <a:off x="946656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4" name="CustomShape 22"/>
          <p:cNvSpPr/>
          <p:nvPr/>
        </p:nvSpPr>
        <p:spPr>
          <a:xfrm rot="10800000">
            <a:off x="946656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5" name="CustomShape 23"/>
          <p:cNvSpPr/>
          <p:nvPr/>
        </p:nvSpPr>
        <p:spPr>
          <a:xfrm rot="10800000">
            <a:off x="946656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6" name="CustomShape 24"/>
          <p:cNvSpPr/>
          <p:nvPr/>
        </p:nvSpPr>
        <p:spPr>
          <a:xfrm rot="10800000">
            <a:off x="946656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7" name="CustomShape 25"/>
          <p:cNvSpPr/>
          <p:nvPr/>
        </p:nvSpPr>
        <p:spPr>
          <a:xfrm rot="10800000">
            <a:off x="946656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8" name="CustomShape 26"/>
          <p:cNvSpPr/>
          <p:nvPr/>
        </p:nvSpPr>
        <p:spPr>
          <a:xfrm rot="10800000">
            <a:off x="946656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9" name="CustomShape 27"/>
          <p:cNvSpPr/>
          <p:nvPr/>
        </p:nvSpPr>
        <p:spPr>
          <a:xfrm rot="10800000">
            <a:off x="946656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0" name="CustomShape 28"/>
          <p:cNvSpPr/>
          <p:nvPr/>
        </p:nvSpPr>
        <p:spPr>
          <a:xfrm rot="10800000">
            <a:off x="946656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1" name="CustomShape 29"/>
          <p:cNvSpPr/>
          <p:nvPr/>
        </p:nvSpPr>
        <p:spPr>
          <a:xfrm rot="10800000">
            <a:off x="946656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2" name="CustomShape 30"/>
          <p:cNvSpPr/>
          <p:nvPr/>
        </p:nvSpPr>
        <p:spPr>
          <a:xfrm rot="10800000">
            <a:off x="946656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3" name="CustomShape 31"/>
          <p:cNvSpPr/>
          <p:nvPr/>
        </p:nvSpPr>
        <p:spPr>
          <a:xfrm rot="10800000">
            <a:off x="932040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4" name="CustomShape 32"/>
          <p:cNvSpPr/>
          <p:nvPr/>
        </p:nvSpPr>
        <p:spPr>
          <a:xfrm rot="10800000">
            <a:off x="932040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5" name="CustomShape 33"/>
          <p:cNvSpPr/>
          <p:nvPr/>
        </p:nvSpPr>
        <p:spPr>
          <a:xfrm rot="10800000">
            <a:off x="932040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6" name="CustomShape 34"/>
          <p:cNvSpPr/>
          <p:nvPr/>
        </p:nvSpPr>
        <p:spPr>
          <a:xfrm rot="10800000">
            <a:off x="932040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7" name="CustomShape 35"/>
          <p:cNvSpPr/>
          <p:nvPr/>
        </p:nvSpPr>
        <p:spPr>
          <a:xfrm rot="10800000">
            <a:off x="932040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8" name="CustomShape 36"/>
          <p:cNvSpPr/>
          <p:nvPr/>
        </p:nvSpPr>
        <p:spPr>
          <a:xfrm rot="10800000">
            <a:off x="932040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9" name="CustomShape 37"/>
          <p:cNvSpPr/>
          <p:nvPr/>
        </p:nvSpPr>
        <p:spPr>
          <a:xfrm rot="10800000">
            <a:off x="932040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0" name="CustomShape 38"/>
          <p:cNvSpPr/>
          <p:nvPr/>
        </p:nvSpPr>
        <p:spPr>
          <a:xfrm rot="10800000">
            <a:off x="932040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1" name="CustomShape 39"/>
          <p:cNvSpPr/>
          <p:nvPr/>
        </p:nvSpPr>
        <p:spPr>
          <a:xfrm rot="10800000">
            <a:off x="932040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2" name="CustomShape 40"/>
          <p:cNvSpPr/>
          <p:nvPr/>
        </p:nvSpPr>
        <p:spPr>
          <a:xfrm rot="10800000">
            <a:off x="932040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3" name="CustomShape 41"/>
          <p:cNvSpPr/>
          <p:nvPr/>
        </p:nvSpPr>
        <p:spPr>
          <a:xfrm rot="10800000">
            <a:off x="932040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4" name="CustomShape 42"/>
          <p:cNvSpPr/>
          <p:nvPr/>
        </p:nvSpPr>
        <p:spPr>
          <a:xfrm rot="10800000">
            <a:off x="932040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5" name="CustomShape 43"/>
          <p:cNvSpPr/>
          <p:nvPr/>
        </p:nvSpPr>
        <p:spPr>
          <a:xfrm rot="10800000">
            <a:off x="932040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6" name="CustomShape 44"/>
          <p:cNvSpPr/>
          <p:nvPr/>
        </p:nvSpPr>
        <p:spPr>
          <a:xfrm rot="10800000">
            <a:off x="932040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7" name="CustomShape 45"/>
          <p:cNvSpPr/>
          <p:nvPr/>
        </p:nvSpPr>
        <p:spPr>
          <a:xfrm rot="10800000">
            <a:off x="932040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8" name="CustomShape 46"/>
          <p:cNvSpPr/>
          <p:nvPr/>
        </p:nvSpPr>
        <p:spPr>
          <a:xfrm rot="10800000">
            <a:off x="932040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9" name="CustomShape 47"/>
          <p:cNvSpPr/>
          <p:nvPr/>
        </p:nvSpPr>
        <p:spPr>
          <a:xfrm rot="10800000">
            <a:off x="932040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0" name="CustomShape 48"/>
          <p:cNvSpPr/>
          <p:nvPr/>
        </p:nvSpPr>
        <p:spPr>
          <a:xfrm rot="10800000">
            <a:off x="932040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1" name="CustomShape 49"/>
          <p:cNvSpPr/>
          <p:nvPr/>
        </p:nvSpPr>
        <p:spPr>
          <a:xfrm rot="10800000">
            <a:off x="932040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2" name="CustomShape 50"/>
          <p:cNvSpPr/>
          <p:nvPr/>
        </p:nvSpPr>
        <p:spPr>
          <a:xfrm rot="10800000">
            <a:off x="932040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3" name="CustomShape 51"/>
          <p:cNvSpPr/>
          <p:nvPr/>
        </p:nvSpPr>
        <p:spPr>
          <a:xfrm rot="10800000">
            <a:off x="932040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4" name="CustomShape 52"/>
          <p:cNvSpPr/>
          <p:nvPr/>
        </p:nvSpPr>
        <p:spPr>
          <a:xfrm rot="10800000">
            <a:off x="932040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5" name="CustomShape 53"/>
          <p:cNvSpPr/>
          <p:nvPr/>
        </p:nvSpPr>
        <p:spPr>
          <a:xfrm rot="10800000">
            <a:off x="932040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6" name="CustomShape 54"/>
          <p:cNvSpPr/>
          <p:nvPr/>
        </p:nvSpPr>
        <p:spPr>
          <a:xfrm rot="10800000">
            <a:off x="932040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7" name="CustomShape 55"/>
          <p:cNvSpPr/>
          <p:nvPr/>
        </p:nvSpPr>
        <p:spPr>
          <a:xfrm rot="10800000">
            <a:off x="932040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8" name="CustomShape 56"/>
          <p:cNvSpPr/>
          <p:nvPr/>
        </p:nvSpPr>
        <p:spPr>
          <a:xfrm rot="10800000">
            <a:off x="917424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9" name="CustomShape 57"/>
          <p:cNvSpPr/>
          <p:nvPr/>
        </p:nvSpPr>
        <p:spPr>
          <a:xfrm rot="10800000">
            <a:off x="917424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0" name="CustomShape 58"/>
          <p:cNvSpPr/>
          <p:nvPr/>
        </p:nvSpPr>
        <p:spPr>
          <a:xfrm rot="10800000">
            <a:off x="917424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1" name="CustomShape 59"/>
          <p:cNvSpPr/>
          <p:nvPr/>
        </p:nvSpPr>
        <p:spPr>
          <a:xfrm rot="10800000">
            <a:off x="917424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2" name="CustomShape 60"/>
          <p:cNvSpPr/>
          <p:nvPr/>
        </p:nvSpPr>
        <p:spPr>
          <a:xfrm rot="10800000">
            <a:off x="917424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3" name="CustomShape 61"/>
          <p:cNvSpPr/>
          <p:nvPr/>
        </p:nvSpPr>
        <p:spPr>
          <a:xfrm rot="10800000">
            <a:off x="917424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4" name="CustomShape 62"/>
          <p:cNvSpPr/>
          <p:nvPr/>
        </p:nvSpPr>
        <p:spPr>
          <a:xfrm rot="10800000">
            <a:off x="917424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5" name="CustomShape 63"/>
          <p:cNvSpPr/>
          <p:nvPr/>
        </p:nvSpPr>
        <p:spPr>
          <a:xfrm rot="10800000">
            <a:off x="917424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6" name="CustomShape 64"/>
          <p:cNvSpPr/>
          <p:nvPr/>
        </p:nvSpPr>
        <p:spPr>
          <a:xfrm rot="10800000">
            <a:off x="917424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7" name="CustomShape 65"/>
          <p:cNvSpPr/>
          <p:nvPr/>
        </p:nvSpPr>
        <p:spPr>
          <a:xfrm rot="10800000">
            <a:off x="917424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8" name="CustomShape 66"/>
          <p:cNvSpPr/>
          <p:nvPr/>
        </p:nvSpPr>
        <p:spPr>
          <a:xfrm rot="10800000">
            <a:off x="917424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9" name="CustomShape 67"/>
          <p:cNvSpPr/>
          <p:nvPr/>
        </p:nvSpPr>
        <p:spPr>
          <a:xfrm rot="10800000">
            <a:off x="917424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0" name="CustomShape 68"/>
          <p:cNvSpPr/>
          <p:nvPr/>
        </p:nvSpPr>
        <p:spPr>
          <a:xfrm rot="10800000">
            <a:off x="917424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1" name="CustomShape 69"/>
          <p:cNvSpPr/>
          <p:nvPr/>
        </p:nvSpPr>
        <p:spPr>
          <a:xfrm rot="10800000">
            <a:off x="917424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2" name="CustomShape 70"/>
          <p:cNvSpPr/>
          <p:nvPr/>
        </p:nvSpPr>
        <p:spPr>
          <a:xfrm rot="10800000">
            <a:off x="917424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3" name="CustomShape 71"/>
          <p:cNvSpPr/>
          <p:nvPr/>
        </p:nvSpPr>
        <p:spPr>
          <a:xfrm rot="10800000">
            <a:off x="917424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4" name="CustomShape 72"/>
          <p:cNvSpPr/>
          <p:nvPr/>
        </p:nvSpPr>
        <p:spPr>
          <a:xfrm rot="10800000">
            <a:off x="917424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5" name="CustomShape 73"/>
          <p:cNvSpPr/>
          <p:nvPr/>
        </p:nvSpPr>
        <p:spPr>
          <a:xfrm rot="10800000">
            <a:off x="917424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6" name="CustomShape 74"/>
          <p:cNvSpPr/>
          <p:nvPr/>
        </p:nvSpPr>
        <p:spPr>
          <a:xfrm rot="10800000">
            <a:off x="917424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7" name="CustomShape 75"/>
          <p:cNvSpPr/>
          <p:nvPr/>
        </p:nvSpPr>
        <p:spPr>
          <a:xfrm rot="10800000">
            <a:off x="917424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8" name="CustomShape 76"/>
          <p:cNvSpPr/>
          <p:nvPr/>
        </p:nvSpPr>
        <p:spPr>
          <a:xfrm rot="10800000">
            <a:off x="902808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9" name="CustomShape 77"/>
          <p:cNvSpPr/>
          <p:nvPr/>
        </p:nvSpPr>
        <p:spPr>
          <a:xfrm rot="10800000">
            <a:off x="902808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0" name="CustomShape 78"/>
          <p:cNvSpPr/>
          <p:nvPr/>
        </p:nvSpPr>
        <p:spPr>
          <a:xfrm rot="10800000">
            <a:off x="902808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1" name="CustomShape 79"/>
          <p:cNvSpPr/>
          <p:nvPr/>
        </p:nvSpPr>
        <p:spPr>
          <a:xfrm rot="10800000">
            <a:off x="902808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2" name="CustomShape 80"/>
          <p:cNvSpPr/>
          <p:nvPr/>
        </p:nvSpPr>
        <p:spPr>
          <a:xfrm rot="10800000">
            <a:off x="902808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3" name="CustomShape 81"/>
          <p:cNvSpPr/>
          <p:nvPr/>
        </p:nvSpPr>
        <p:spPr>
          <a:xfrm rot="10800000">
            <a:off x="902808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4" name="CustomShape 82"/>
          <p:cNvSpPr/>
          <p:nvPr/>
        </p:nvSpPr>
        <p:spPr>
          <a:xfrm rot="10800000">
            <a:off x="902808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5" name="CustomShape 83"/>
          <p:cNvSpPr/>
          <p:nvPr/>
        </p:nvSpPr>
        <p:spPr>
          <a:xfrm rot="10800000">
            <a:off x="902808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6" name="CustomShape 84"/>
          <p:cNvSpPr/>
          <p:nvPr/>
        </p:nvSpPr>
        <p:spPr>
          <a:xfrm rot="10800000">
            <a:off x="902808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7" name="CustomShape 85"/>
          <p:cNvSpPr/>
          <p:nvPr/>
        </p:nvSpPr>
        <p:spPr>
          <a:xfrm rot="10800000">
            <a:off x="902808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8" name="CustomShape 86"/>
          <p:cNvSpPr/>
          <p:nvPr/>
        </p:nvSpPr>
        <p:spPr>
          <a:xfrm rot="10800000">
            <a:off x="902808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9" name="CustomShape 87"/>
          <p:cNvSpPr/>
          <p:nvPr/>
        </p:nvSpPr>
        <p:spPr>
          <a:xfrm rot="10800000">
            <a:off x="902808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0" name="CustomShape 88"/>
          <p:cNvSpPr/>
          <p:nvPr/>
        </p:nvSpPr>
        <p:spPr>
          <a:xfrm rot="10800000">
            <a:off x="902808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1" name="CustomShape 89"/>
          <p:cNvSpPr/>
          <p:nvPr/>
        </p:nvSpPr>
        <p:spPr>
          <a:xfrm rot="10800000">
            <a:off x="902808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2" name="CustomShape 90"/>
          <p:cNvSpPr/>
          <p:nvPr/>
        </p:nvSpPr>
        <p:spPr>
          <a:xfrm rot="10800000">
            <a:off x="902808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3" name="CustomShape 91"/>
          <p:cNvSpPr/>
          <p:nvPr/>
        </p:nvSpPr>
        <p:spPr>
          <a:xfrm rot="10800000">
            <a:off x="902808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4" name="CustomShape 92"/>
          <p:cNvSpPr/>
          <p:nvPr/>
        </p:nvSpPr>
        <p:spPr>
          <a:xfrm rot="10800000">
            <a:off x="902808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5" name="CustomShape 93"/>
          <p:cNvSpPr/>
          <p:nvPr/>
        </p:nvSpPr>
        <p:spPr>
          <a:xfrm rot="10800000">
            <a:off x="902808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6" name="CustomShape 94"/>
          <p:cNvSpPr/>
          <p:nvPr/>
        </p:nvSpPr>
        <p:spPr>
          <a:xfrm rot="10800000">
            <a:off x="888192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7" name="CustomShape 95"/>
          <p:cNvSpPr/>
          <p:nvPr/>
        </p:nvSpPr>
        <p:spPr>
          <a:xfrm rot="10800000">
            <a:off x="888192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8" name="CustomShape 96"/>
          <p:cNvSpPr/>
          <p:nvPr/>
        </p:nvSpPr>
        <p:spPr>
          <a:xfrm rot="10800000">
            <a:off x="888192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9" name="CustomShape 97"/>
          <p:cNvSpPr/>
          <p:nvPr/>
        </p:nvSpPr>
        <p:spPr>
          <a:xfrm rot="10800000">
            <a:off x="888192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0" name="CustomShape 98"/>
          <p:cNvSpPr/>
          <p:nvPr/>
        </p:nvSpPr>
        <p:spPr>
          <a:xfrm rot="10800000">
            <a:off x="888192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1" name="CustomShape 99"/>
          <p:cNvSpPr/>
          <p:nvPr/>
        </p:nvSpPr>
        <p:spPr>
          <a:xfrm rot="10800000">
            <a:off x="888192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2" name="CustomShape 100"/>
          <p:cNvSpPr/>
          <p:nvPr/>
        </p:nvSpPr>
        <p:spPr>
          <a:xfrm rot="10800000">
            <a:off x="888192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3" name="CustomShape 101"/>
          <p:cNvSpPr/>
          <p:nvPr/>
        </p:nvSpPr>
        <p:spPr>
          <a:xfrm rot="10800000">
            <a:off x="888192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4" name="CustomShape 102"/>
          <p:cNvSpPr/>
          <p:nvPr/>
        </p:nvSpPr>
        <p:spPr>
          <a:xfrm rot="10800000">
            <a:off x="888192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5" name="CustomShape 103"/>
          <p:cNvSpPr/>
          <p:nvPr/>
        </p:nvSpPr>
        <p:spPr>
          <a:xfrm rot="10800000">
            <a:off x="888192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6" name="CustomShape 104"/>
          <p:cNvSpPr/>
          <p:nvPr/>
        </p:nvSpPr>
        <p:spPr>
          <a:xfrm rot="10800000">
            <a:off x="888192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7" name="CustomShape 105"/>
          <p:cNvSpPr/>
          <p:nvPr/>
        </p:nvSpPr>
        <p:spPr>
          <a:xfrm rot="10800000">
            <a:off x="888192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8" name="CustomShape 106"/>
          <p:cNvSpPr/>
          <p:nvPr/>
        </p:nvSpPr>
        <p:spPr>
          <a:xfrm rot="10800000">
            <a:off x="888192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9" name="CustomShape 107"/>
          <p:cNvSpPr/>
          <p:nvPr/>
        </p:nvSpPr>
        <p:spPr>
          <a:xfrm rot="10800000">
            <a:off x="888192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0" name="CustomShape 108"/>
          <p:cNvSpPr/>
          <p:nvPr/>
        </p:nvSpPr>
        <p:spPr>
          <a:xfrm rot="10800000">
            <a:off x="888192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1" name="CustomShape 109"/>
          <p:cNvSpPr/>
          <p:nvPr/>
        </p:nvSpPr>
        <p:spPr>
          <a:xfrm rot="10800000">
            <a:off x="888192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2" name="CustomShape 110"/>
          <p:cNvSpPr/>
          <p:nvPr/>
        </p:nvSpPr>
        <p:spPr>
          <a:xfrm rot="10800000">
            <a:off x="888192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3" name="CustomShape 111"/>
          <p:cNvSpPr/>
          <p:nvPr/>
        </p:nvSpPr>
        <p:spPr>
          <a:xfrm rot="10800000">
            <a:off x="888192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4" name="CustomShape 112"/>
          <p:cNvSpPr/>
          <p:nvPr/>
        </p:nvSpPr>
        <p:spPr>
          <a:xfrm rot="10800000">
            <a:off x="873576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5" name="CustomShape 113"/>
          <p:cNvSpPr/>
          <p:nvPr/>
        </p:nvSpPr>
        <p:spPr>
          <a:xfrm rot="10800000">
            <a:off x="873576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6" name="CustomShape 114"/>
          <p:cNvSpPr/>
          <p:nvPr/>
        </p:nvSpPr>
        <p:spPr>
          <a:xfrm rot="10800000">
            <a:off x="873576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7" name="CustomShape 115"/>
          <p:cNvSpPr/>
          <p:nvPr/>
        </p:nvSpPr>
        <p:spPr>
          <a:xfrm rot="10800000">
            <a:off x="873576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8" name="CustomShape 116"/>
          <p:cNvSpPr/>
          <p:nvPr/>
        </p:nvSpPr>
        <p:spPr>
          <a:xfrm rot="10800000">
            <a:off x="873576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9" name="CustomShape 117"/>
          <p:cNvSpPr/>
          <p:nvPr/>
        </p:nvSpPr>
        <p:spPr>
          <a:xfrm rot="10800000">
            <a:off x="873576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0" name="CustomShape 118"/>
          <p:cNvSpPr/>
          <p:nvPr/>
        </p:nvSpPr>
        <p:spPr>
          <a:xfrm rot="10800000">
            <a:off x="873576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1" name="CustomShape 119"/>
          <p:cNvSpPr/>
          <p:nvPr/>
        </p:nvSpPr>
        <p:spPr>
          <a:xfrm rot="10800000">
            <a:off x="873576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2" name="CustomShape 120"/>
          <p:cNvSpPr/>
          <p:nvPr/>
        </p:nvSpPr>
        <p:spPr>
          <a:xfrm rot="10800000">
            <a:off x="873576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3" name="CustomShape 121"/>
          <p:cNvSpPr/>
          <p:nvPr/>
        </p:nvSpPr>
        <p:spPr>
          <a:xfrm rot="10800000">
            <a:off x="858960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4" name="CustomShape 122"/>
          <p:cNvSpPr/>
          <p:nvPr/>
        </p:nvSpPr>
        <p:spPr>
          <a:xfrm rot="10800000">
            <a:off x="858960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5" name="CustomShape 123"/>
          <p:cNvSpPr/>
          <p:nvPr/>
        </p:nvSpPr>
        <p:spPr>
          <a:xfrm rot="10800000">
            <a:off x="858960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6" name="CustomShape 124"/>
          <p:cNvSpPr/>
          <p:nvPr/>
        </p:nvSpPr>
        <p:spPr>
          <a:xfrm rot="10800000">
            <a:off x="858960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7" name="CustomShape 125"/>
          <p:cNvSpPr/>
          <p:nvPr/>
        </p:nvSpPr>
        <p:spPr>
          <a:xfrm rot="10800000">
            <a:off x="858960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8" name="CustomShape 126"/>
          <p:cNvSpPr/>
          <p:nvPr/>
        </p:nvSpPr>
        <p:spPr>
          <a:xfrm rot="10800000">
            <a:off x="858960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9" name="CustomShape 127"/>
          <p:cNvSpPr/>
          <p:nvPr/>
        </p:nvSpPr>
        <p:spPr>
          <a:xfrm rot="10800000">
            <a:off x="858960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0" name="CustomShape 128"/>
          <p:cNvSpPr/>
          <p:nvPr/>
        </p:nvSpPr>
        <p:spPr>
          <a:xfrm rot="10800000">
            <a:off x="858960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1" name="CustomShape 129"/>
          <p:cNvSpPr/>
          <p:nvPr/>
        </p:nvSpPr>
        <p:spPr>
          <a:xfrm rot="10800000">
            <a:off x="844344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2" name="CustomShape 130"/>
          <p:cNvSpPr/>
          <p:nvPr/>
        </p:nvSpPr>
        <p:spPr>
          <a:xfrm rot="10800000">
            <a:off x="844344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3" name="CustomShape 131"/>
          <p:cNvSpPr/>
          <p:nvPr/>
        </p:nvSpPr>
        <p:spPr>
          <a:xfrm rot="10800000">
            <a:off x="844344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4" name="CustomShape 132"/>
          <p:cNvSpPr/>
          <p:nvPr/>
        </p:nvSpPr>
        <p:spPr>
          <a:xfrm rot="10800000">
            <a:off x="844344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5" name="CustomShape 133"/>
          <p:cNvSpPr/>
          <p:nvPr/>
        </p:nvSpPr>
        <p:spPr>
          <a:xfrm rot="10800000">
            <a:off x="844344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6" name="CustomShape 134"/>
          <p:cNvSpPr/>
          <p:nvPr/>
        </p:nvSpPr>
        <p:spPr>
          <a:xfrm rot="10800000">
            <a:off x="844344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7" name="CustomShape 135"/>
          <p:cNvSpPr/>
          <p:nvPr/>
        </p:nvSpPr>
        <p:spPr>
          <a:xfrm rot="10800000">
            <a:off x="829764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8" name="CustomShape 136"/>
          <p:cNvSpPr/>
          <p:nvPr/>
        </p:nvSpPr>
        <p:spPr>
          <a:xfrm rot="10800000">
            <a:off x="829764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9" name="CustomShape 137"/>
          <p:cNvSpPr/>
          <p:nvPr/>
        </p:nvSpPr>
        <p:spPr>
          <a:xfrm rot="10800000">
            <a:off x="829764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0" name="CustomShape 138"/>
          <p:cNvSpPr/>
          <p:nvPr/>
        </p:nvSpPr>
        <p:spPr>
          <a:xfrm rot="10800000">
            <a:off x="946656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1" name="CustomShape 139"/>
          <p:cNvSpPr/>
          <p:nvPr/>
        </p:nvSpPr>
        <p:spPr>
          <a:xfrm rot="10800000">
            <a:off x="946656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2" name="CustomShape 140"/>
          <p:cNvSpPr/>
          <p:nvPr/>
        </p:nvSpPr>
        <p:spPr>
          <a:xfrm rot="10800000">
            <a:off x="946656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3" name="CustomShape 141"/>
          <p:cNvSpPr/>
          <p:nvPr/>
        </p:nvSpPr>
        <p:spPr>
          <a:xfrm rot="10800000">
            <a:off x="946656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4" name="CustomShape 142"/>
          <p:cNvSpPr/>
          <p:nvPr/>
        </p:nvSpPr>
        <p:spPr>
          <a:xfrm rot="10800000">
            <a:off x="946656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5" name="CustomShape 143"/>
          <p:cNvSpPr/>
          <p:nvPr/>
        </p:nvSpPr>
        <p:spPr>
          <a:xfrm rot="10800000">
            <a:off x="946656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6" name="CustomShape 144"/>
          <p:cNvSpPr/>
          <p:nvPr/>
        </p:nvSpPr>
        <p:spPr>
          <a:xfrm rot="10800000">
            <a:off x="946656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7" name="CustomShape 145"/>
          <p:cNvSpPr/>
          <p:nvPr/>
        </p:nvSpPr>
        <p:spPr>
          <a:xfrm rot="10800000">
            <a:off x="946656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8" name="CustomShape 146"/>
          <p:cNvSpPr/>
          <p:nvPr/>
        </p:nvSpPr>
        <p:spPr>
          <a:xfrm rot="10800000">
            <a:off x="932040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9" name="CustomShape 147"/>
          <p:cNvSpPr/>
          <p:nvPr/>
        </p:nvSpPr>
        <p:spPr>
          <a:xfrm rot="10800000">
            <a:off x="932040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0" name="CustomShape 148"/>
          <p:cNvSpPr/>
          <p:nvPr/>
        </p:nvSpPr>
        <p:spPr>
          <a:xfrm rot="10800000">
            <a:off x="932040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1" name="CustomShape 149"/>
          <p:cNvSpPr/>
          <p:nvPr/>
        </p:nvSpPr>
        <p:spPr>
          <a:xfrm rot="10800000">
            <a:off x="932040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2" name="CustomShape 150"/>
          <p:cNvSpPr/>
          <p:nvPr/>
        </p:nvSpPr>
        <p:spPr>
          <a:xfrm rot="10800000">
            <a:off x="932040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3" name="CustomShape 151"/>
          <p:cNvSpPr/>
          <p:nvPr/>
        </p:nvSpPr>
        <p:spPr>
          <a:xfrm rot="10800000">
            <a:off x="917424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4" name="CustomShape 152"/>
          <p:cNvSpPr/>
          <p:nvPr/>
        </p:nvSpPr>
        <p:spPr>
          <a:xfrm rot="10800000">
            <a:off x="917424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5" name="CustomShape 153"/>
          <p:cNvSpPr/>
          <p:nvPr/>
        </p:nvSpPr>
        <p:spPr>
          <a:xfrm rot="10800000">
            <a:off x="917424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6" name="CustomShape 154"/>
          <p:cNvSpPr/>
          <p:nvPr/>
        </p:nvSpPr>
        <p:spPr>
          <a:xfrm rot="10800000">
            <a:off x="917424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7" name="CustomShape 155"/>
          <p:cNvSpPr/>
          <p:nvPr/>
        </p:nvSpPr>
        <p:spPr>
          <a:xfrm rot="10800000">
            <a:off x="917424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8" name="CustomShape 156"/>
          <p:cNvSpPr/>
          <p:nvPr/>
        </p:nvSpPr>
        <p:spPr>
          <a:xfrm rot="10800000">
            <a:off x="902808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9" name="CustomShape 157"/>
          <p:cNvSpPr/>
          <p:nvPr/>
        </p:nvSpPr>
        <p:spPr>
          <a:xfrm rot="10800000">
            <a:off x="888192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0" name="CustomShape 158"/>
          <p:cNvSpPr/>
          <p:nvPr/>
        </p:nvSpPr>
        <p:spPr>
          <a:xfrm rot="10800000">
            <a:off x="888192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1" name="CustomShape 159"/>
          <p:cNvSpPr/>
          <p:nvPr/>
        </p:nvSpPr>
        <p:spPr>
          <a:xfrm rot="10800000">
            <a:off x="873576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2" name="CustomShape 160"/>
          <p:cNvSpPr/>
          <p:nvPr/>
        </p:nvSpPr>
        <p:spPr>
          <a:xfrm rot="10800000">
            <a:off x="844344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3" name="CustomShape 161"/>
          <p:cNvSpPr/>
          <p:nvPr/>
        </p:nvSpPr>
        <p:spPr>
          <a:xfrm rot="10800000">
            <a:off x="829764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4" name="CustomShape 162"/>
          <p:cNvSpPr/>
          <p:nvPr/>
        </p:nvSpPr>
        <p:spPr>
          <a:xfrm>
            <a:off x="28800" y="4412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5" name="CustomShape 163"/>
          <p:cNvSpPr/>
          <p:nvPr/>
        </p:nvSpPr>
        <p:spPr>
          <a:xfrm>
            <a:off x="321120" y="2366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6" name="CustomShape 164"/>
          <p:cNvSpPr/>
          <p:nvPr/>
        </p:nvSpPr>
        <p:spPr>
          <a:xfrm>
            <a:off x="321120" y="4851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7" name="CustomShape 165"/>
          <p:cNvSpPr/>
          <p:nvPr/>
        </p:nvSpPr>
        <p:spPr>
          <a:xfrm>
            <a:off x="905400" y="759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8" name="CustomShape 166"/>
          <p:cNvSpPr/>
          <p:nvPr/>
        </p:nvSpPr>
        <p:spPr>
          <a:xfrm>
            <a:off x="28800" y="320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9" name="CustomShape 167"/>
          <p:cNvSpPr/>
          <p:nvPr/>
        </p:nvSpPr>
        <p:spPr>
          <a:xfrm>
            <a:off x="28800" y="466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0" name="CustomShape 168"/>
          <p:cNvSpPr/>
          <p:nvPr/>
        </p:nvSpPr>
        <p:spPr>
          <a:xfrm>
            <a:off x="28800" y="759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1" name="CustomShape 169"/>
          <p:cNvSpPr/>
          <p:nvPr/>
        </p:nvSpPr>
        <p:spPr>
          <a:xfrm>
            <a:off x="28800" y="1051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2" name="CustomShape 170"/>
          <p:cNvSpPr/>
          <p:nvPr/>
        </p:nvSpPr>
        <p:spPr>
          <a:xfrm>
            <a:off x="28800" y="1197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3" name="CustomShape 171"/>
          <p:cNvSpPr/>
          <p:nvPr/>
        </p:nvSpPr>
        <p:spPr>
          <a:xfrm>
            <a:off x="28800" y="1343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4" name="CustomShape 172"/>
          <p:cNvSpPr/>
          <p:nvPr/>
        </p:nvSpPr>
        <p:spPr>
          <a:xfrm>
            <a:off x="28800" y="1490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5" name="CustomShape 173"/>
          <p:cNvSpPr/>
          <p:nvPr/>
        </p:nvSpPr>
        <p:spPr>
          <a:xfrm>
            <a:off x="28800" y="1928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6" name="CustomShape 174"/>
          <p:cNvSpPr/>
          <p:nvPr/>
        </p:nvSpPr>
        <p:spPr>
          <a:xfrm>
            <a:off x="28800" y="2074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7" name="CustomShape 175"/>
          <p:cNvSpPr/>
          <p:nvPr/>
        </p:nvSpPr>
        <p:spPr>
          <a:xfrm>
            <a:off x="28800" y="2220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8" name="CustomShape 176"/>
          <p:cNvSpPr/>
          <p:nvPr/>
        </p:nvSpPr>
        <p:spPr>
          <a:xfrm>
            <a:off x="28800" y="2366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9" name="CustomShape 177"/>
          <p:cNvSpPr/>
          <p:nvPr/>
        </p:nvSpPr>
        <p:spPr>
          <a:xfrm>
            <a:off x="28800" y="2512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0" name="CustomShape 178"/>
          <p:cNvSpPr/>
          <p:nvPr/>
        </p:nvSpPr>
        <p:spPr>
          <a:xfrm>
            <a:off x="28800" y="2658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1" name="CustomShape 179"/>
          <p:cNvSpPr/>
          <p:nvPr/>
        </p:nvSpPr>
        <p:spPr>
          <a:xfrm>
            <a:off x="28800" y="2805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2" name="CustomShape 180"/>
          <p:cNvSpPr/>
          <p:nvPr/>
        </p:nvSpPr>
        <p:spPr>
          <a:xfrm>
            <a:off x="28800" y="2951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3" name="CustomShape 181"/>
          <p:cNvSpPr/>
          <p:nvPr/>
        </p:nvSpPr>
        <p:spPr>
          <a:xfrm>
            <a:off x="28800" y="3097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4" name="CustomShape 182"/>
          <p:cNvSpPr/>
          <p:nvPr/>
        </p:nvSpPr>
        <p:spPr>
          <a:xfrm>
            <a:off x="28800" y="3243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5" name="CustomShape 183"/>
          <p:cNvSpPr/>
          <p:nvPr/>
        </p:nvSpPr>
        <p:spPr>
          <a:xfrm>
            <a:off x="28800" y="3535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6" name="CustomShape 184"/>
          <p:cNvSpPr/>
          <p:nvPr/>
        </p:nvSpPr>
        <p:spPr>
          <a:xfrm>
            <a:off x="28800" y="3828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7" name="CustomShape 185"/>
          <p:cNvSpPr/>
          <p:nvPr/>
        </p:nvSpPr>
        <p:spPr>
          <a:xfrm>
            <a:off x="28800" y="3974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8" name="CustomShape 186"/>
          <p:cNvSpPr/>
          <p:nvPr/>
        </p:nvSpPr>
        <p:spPr>
          <a:xfrm>
            <a:off x="28800" y="4120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9" name="CustomShape 187"/>
          <p:cNvSpPr/>
          <p:nvPr/>
        </p:nvSpPr>
        <p:spPr>
          <a:xfrm>
            <a:off x="28800" y="42663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0" name="CustomShape 188"/>
          <p:cNvSpPr/>
          <p:nvPr/>
        </p:nvSpPr>
        <p:spPr>
          <a:xfrm>
            <a:off x="28800" y="4558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1" name="CustomShape 189"/>
          <p:cNvSpPr/>
          <p:nvPr/>
        </p:nvSpPr>
        <p:spPr>
          <a:xfrm>
            <a:off x="28800" y="4704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2" name="CustomShape 190"/>
          <p:cNvSpPr/>
          <p:nvPr/>
        </p:nvSpPr>
        <p:spPr>
          <a:xfrm>
            <a:off x="28800" y="4851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3" name="CustomShape 191"/>
          <p:cNvSpPr/>
          <p:nvPr/>
        </p:nvSpPr>
        <p:spPr>
          <a:xfrm>
            <a:off x="28800" y="4997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4" name="CustomShape 192"/>
          <p:cNvSpPr/>
          <p:nvPr/>
        </p:nvSpPr>
        <p:spPr>
          <a:xfrm>
            <a:off x="174960" y="174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5" name="CustomShape 193"/>
          <p:cNvSpPr/>
          <p:nvPr/>
        </p:nvSpPr>
        <p:spPr>
          <a:xfrm>
            <a:off x="174960" y="466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6" name="CustomShape 194"/>
          <p:cNvSpPr/>
          <p:nvPr/>
        </p:nvSpPr>
        <p:spPr>
          <a:xfrm>
            <a:off x="174960" y="613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7" name="CustomShape 195"/>
          <p:cNvSpPr/>
          <p:nvPr/>
        </p:nvSpPr>
        <p:spPr>
          <a:xfrm>
            <a:off x="174960" y="759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8" name="CustomShape 196"/>
          <p:cNvSpPr/>
          <p:nvPr/>
        </p:nvSpPr>
        <p:spPr>
          <a:xfrm>
            <a:off x="174960" y="905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9" name="CustomShape 197"/>
          <p:cNvSpPr/>
          <p:nvPr/>
        </p:nvSpPr>
        <p:spPr>
          <a:xfrm>
            <a:off x="174960" y="1197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0" name="CustomShape 198"/>
          <p:cNvSpPr/>
          <p:nvPr/>
        </p:nvSpPr>
        <p:spPr>
          <a:xfrm>
            <a:off x="174960" y="1490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1" name="CustomShape 199"/>
          <p:cNvSpPr/>
          <p:nvPr/>
        </p:nvSpPr>
        <p:spPr>
          <a:xfrm>
            <a:off x="174960" y="1636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2" name="CustomShape 200"/>
          <p:cNvSpPr/>
          <p:nvPr/>
        </p:nvSpPr>
        <p:spPr>
          <a:xfrm>
            <a:off x="174960" y="17823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3" name="CustomShape 201"/>
          <p:cNvSpPr/>
          <p:nvPr/>
        </p:nvSpPr>
        <p:spPr>
          <a:xfrm>
            <a:off x="174960" y="2074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4" name="CustomShape 202"/>
          <p:cNvSpPr/>
          <p:nvPr/>
        </p:nvSpPr>
        <p:spPr>
          <a:xfrm>
            <a:off x="174960" y="2220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5" name="CustomShape 203"/>
          <p:cNvSpPr/>
          <p:nvPr/>
        </p:nvSpPr>
        <p:spPr>
          <a:xfrm>
            <a:off x="174960" y="2366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6" name="CustomShape 204"/>
          <p:cNvSpPr/>
          <p:nvPr/>
        </p:nvSpPr>
        <p:spPr>
          <a:xfrm>
            <a:off x="174960" y="2512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7" name="CustomShape 205"/>
          <p:cNvSpPr/>
          <p:nvPr/>
        </p:nvSpPr>
        <p:spPr>
          <a:xfrm>
            <a:off x="174960" y="2658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8" name="CustomShape 206"/>
          <p:cNvSpPr/>
          <p:nvPr/>
        </p:nvSpPr>
        <p:spPr>
          <a:xfrm>
            <a:off x="174960" y="2805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9" name="CustomShape 207"/>
          <p:cNvSpPr/>
          <p:nvPr/>
        </p:nvSpPr>
        <p:spPr>
          <a:xfrm>
            <a:off x="174960" y="2951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0" name="CustomShape 208"/>
          <p:cNvSpPr/>
          <p:nvPr/>
        </p:nvSpPr>
        <p:spPr>
          <a:xfrm>
            <a:off x="174960" y="3243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1" name="CustomShape 209"/>
          <p:cNvSpPr/>
          <p:nvPr/>
        </p:nvSpPr>
        <p:spPr>
          <a:xfrm>
            <a:off x="174960" y="3535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2" name="CustomShape 210"/>
          <p:cNvSpPr/>
          <p:nvPr/>
        </p:nvSpPr>
        <p:spPr>
          <a:xfrm>
            <a:off x="174960" y="3682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3" name="CustomShape 211"/>
          <p:cNvSpPr/>
          <p:nvPr/>
        </p:nvSpPr>
        <p:spPr>
          <a:xfrm>
            <a:off x="174960" y="3828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4" name="CustomShape 212"/>
          <p:cNvSpPr/>
          <p:nvPr/>
        </p:nvSpPr>
        <p:spPr>
          <a:xfrm>
            <a:off x="174960" y="3974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5" name="CustomShape 213"/>
          <p:cNvSpPr/>
          <p:nvPr/>
        </p:nvSpPr>
        <p:spPr>
          <a:xfrm>
            <a:off x="174960" y="42663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6" name="CustomShape 214"/>
          <p:cNvSpPr/>
          <p:nvPr/>
        </p:nvSpPr>
        <p:spPr>
          <a:xfrm>
            <a:off x="174960" y="4412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7" name="CustomShape 215"/>
          <p:cNvSpPr/>
          <p:nvPr/>
        </p:nvSpPr>
        <p:spPr>
          <a:xfrm>
            <a:off x="174960" y="4704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8" name="CustomShape 216"/>
          <p:cNvSpPr/>
          <p:nvPr/>
        </p:nvSpPr>
        <p:spPr>
          <a:xfrm>
            <a:off x="174960" y="4997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9" name="CustomShape 217"/>
          <p:cNvSpPr/>
          <p:nvPr/>
        </p:nvSpPr>
        <p:spPr>
          <a:xfrm>
            <a:off x="321120" y="320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0" name="CustomShape 218"/>
          <p:cNvSpPr/>
          <p:nvPr/>
        </p:nvSpPr>
        <p:spPr>
          <a:xfrm>
            <a:off x="321120" y="759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1" name="CustomShape 219"/>
          <p:cNvSpPr/>
          <p:nvPr/>
        </p:nvSpPr>
        <p:spPr>
          <a:xfrm>
            <a:off x="321120" y="905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2" name="CustomShape 220"/>
          <p:cNvSpPr/>
          <p:nvPr/>
        </p:nvSpPr>
        <p:spPr>
          <a:xfrm>
            <a:off x="321120" y="1051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3" name="CustomShape 221"/>
          <p:cNvSpPr/>
          <p:nvPr/>
        </p:nvSpPr>
        <p:spPr>
          <a:xfrm>
            <a:off x="321120" y="1343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4" name="CustomShape 222"/>
          <p:cNvSpPr/>
          <p:nvPr/>
        </p:nvSpPr>
        <p:spPr>
          <a:xfrm>
            <a:off x="321120" y="1636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5" name="CustomShape 223"/>
          <p:cNvSpPr/>
          <p:nvPr/>
        </p:nvSpPr>
        <p:spPr>
          <a:xfrm>
            <a:off x="321120" y="17823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6" name="CustomShape 224"/>
          <p:cNvSpPr/>
          <p:nvPr/>
        </p:nvSpPr>
        <p:spPr>
          <a:xfrm>
            <a:off x="321120" y="1928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7" name="CustomShape 225"/>
          <p:cNvSpPr/>
          <p:nvPr/>
        </p:nvSpPr>
        <p:spPr>
          <a:xfrm>
            <a:off x="321120" y="2220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8" name="CustomShape 226"/>
          <p:cNvSpPr/>
          <p:nvPr/>
        </p:nvSpPr>
        <p:spPr>
          <a:xfrm>
            <a:off x="321120" y="2512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9" name="CustomShape 227"/>
          <p:cNvSpPr/>
          <p:nvPr/>
        </p:nvSpPr>
        <p:spPr>
          <a:xfrm>
            <a:off x="321120" y="2805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0" name="CustomShape 228"/>
          <p:cNvSpPr/>
          <p:nvPr/>
        </p:nvSpPr>
        <p:spPr>
          <a:xfrm>
            <a:off x="321120" y="3097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1" name="CustomShape 229"/>
          <p:cNvSpPr/>
          <p:nvPr/>
        </p:nvSpPr>
        <p:spPr>
          <a:xfrm>
            <a:off x="321120" y="3243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2" name="CustomShape 230"/>
          <p:cNvSpPr/>
          <p:nvPr/>
        </p:nvSpPr>
        <p:spPr>
          <a:xfrm>
            <a:off x="321120" y="3682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3" name="CustomShape 231"/>
          <p:cNvSpPr/>
          <p:nvPr/>
        </p:nvSpPr>
        <p:spPr>
          <a:xfrm>
            <a:off x="321120" y="3828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4" name="CustomShape 232"/>
          <p:cNvSpPr/>
          <p:nvPr/>
        </p:nvSpPr>
        <p:spPr>
          <a:xfrm>
            <a:off x="321120" y="3974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5" name="CustomShape 233"/>
          <p:cNvSpPr/>
          <p:nvPr/>
        </p:nvSpPr>
        <p:spPr>
          <a:xfrm>
            <a:off x="321120" y="4120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6" name="CustomShape 234"/>
          <p:cNvSpPr/>
          <p:nvPr/>
        </p:nvSpPr>
        <p:spPr>
          <a:xfrm>
            <a:off x="321120" y="42663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7" name="CustomShape 235"/>
          <p:cNvSpPr/>
          <p:nvPr/>
        </p:nvSpPr>
        <p:spPr>
          <a:xfrm>
            <a:off x="321120" y="4558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8" name="CustomShape 236"/>
          <p:cNvSpPr/>
          <p:nvPr/>
        </p:nvSpPr>
        <p:spPr>
          <a:xfrm>
            <a:off x="321120" y="4704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9" name="CustomShape 237"/>
          <p:cNvSpPr/>
          <p:nvPr/>
        </p:nvSpPr>
        <p:spPr>
          <a:xfrm>
            <a:off x="467280" y="28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0" name="CustomShape 238"/>
          <p:cNvSpPr/>
          <p:nvPr/>
        </p:nvSpPr>
        <p:spPr>
          <a:xfrm>
            <a:off x="467280" y="466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1" name="CustomShape 239"/>
          <p:cNvSpPr/>
          <p:nvPr/>
        </p:nvSpPr>
        <p:spPr>
          <a:xfrm>
            <a:off x="467280" y="759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2" name="CustomShape 240"/>
          <p:cNvSpPr/>
          <p:nvPr/>
        </p:nvSpPr>
        <p:spPr>
          <a:xfrm>
            <a:off x="467280" y="1197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3" name="CustomShape 241"/>
          <p:cNvSpPr/>
          <p:nvPr/>
        </p:nvSpPr>
        <p:spPr>
          <a:xfrm>
            <a:off x="467280" y="1343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4" name="CustomShape 242"/>
          <p:cNvSpPr/>
          <p:nvPr/>
        </p:nvSpPr>
        <p:spPr>
          <a:xfrm>
            <a:off x="467280" y="1928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5" name="CustomShape 243"/>
          <p:cNvSpPr/>
          <p:nvPr/>
        </p:nvSpPr>
        <p:spPr>
          <a:xfrm>
            <a:off x="467280" y="2074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6" name="CustomShape 244"/>
          <p:cNvSpPr/>
          <p:nvPr/>
        </p:nvSpPr>
        <p:spPr>
          <a:xfrm>
            <a:off x="467280" y="2366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7" name="CustomShape 245"/>
          <p:cNvSpPr/>
          <p:nvPr/>
        </p:nvSpPr>
        <p:spPr>
          <a:xfrm>
            <a:off x="467280" y="2512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8" name="CustomShape 246"/>
          <p:cNvSpPr/>
          <p:nvPr/>
        </p:nvSpPr>
        <p:spPr>
          <a:xfrm>
            <a:off x="467280" y="2658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9" name="CustomShape 247"/>
          <p:cNvSpPr/>
          <p:nvPr/>
        </p:nvSpPr>
        <p:spPr>
          <a:xfrm>
            <a:off x="467280" y="2805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0" name="CustomShape 248"/>
          <p:cNvSpPr/>
          <p:nvPr/>
        </p:nvSpPr>
        <p:spPr>
          <a:xfrm>
            <a:off x="467280" y="3243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1" name="CustomShape 249"/>
          <p:cNvSpPr/>
          <p:nvPr/>
        </p:nvSpPr>
        <p:spPr>
          <a:xfrm>
            <a:off x="467280" y="3389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2" name="CustomShape 250"/>
          <p:cNvSpPr/>
          <p:nvPr/>
        </p:nvSpPr>
        <p:spPr>
          <a:xfrm>
            <a:off x="467280" y="3535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3" name="CustomShape 251"/>
          <p:cNvSpPr/>
          <p:nvPr/>
        </p:nvSpPr>
        <p:spPr>
          <a:xfrm>
            <a:off x="467280" y="3828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4" name="CustomShape 252"/>
          <p:cNvSpPr/>
          <p:nvPr/>
        </p:nvSpPr>
        <p:spPr>
          <a:xfrm>
            <a:off x="467280" y="4558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5" name="CustomShape 253"/>
          <p:cNvSpPr/>
          <p:nvPr/>
        </p:nvSpPr>
        <p:spPr>
          <a:xfrm>
            <a:off x="467280" y="4851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6" name="CustomShape 254"/>
          <p:cNvSpPr/>
          <p:nvPr/>
        </p:nvSpPr>
        <p:spPr>
          <a:xfrm>
            <a:off x="467280" y="4997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7" name="CustomShape 255"/>
          <p:cNvSpPr/>
          <p:nvPr/>
        </p:nvSpPr>
        <p:spPr>
          <a:xfrm>
            <a:off x="613080" y="174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8" name="CustomShape 256"/>
          <p:cNvSpPr/>
          <p:nvPr/>
        </p:nvSpPr>
        <p:spPr>
          <a:xfrm>
            <a:off x="613080" y="320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9" name="CustomShape 257"/>
          <p:cNvSpPr/>
          <p:nvPr/>
        </p:nvSpPr>
        <p:spPr>
          <a:xfrm>
            <a:off x="613080" y="759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0" name="CustomShape 258"/>
          <p:cNvSpPr/>
          <p:nvPr/>
        </p:nvSpPr>
        <p:spPr>
          <a:xfrm>
            <a:off x="613080" y="1051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1" name="CustomShape 259"/>
          <p:cNvSpPr/>
          <p:nvPr/>
        </p:nvSpPr>
        <p:spPr>
          <a:xfrm>
            <a:off x="613080" y="1343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2" name="CustomShape 260"/>
          <p:cNvSpPr/>
          <p:nvPr/>
        </p:nvSpPr>
        <p:spPr>
          <a:xfrm>
            <a:off x="613080" y="17823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3" name="CustomShape 261"/>
          <p:cNvSpPr/>
          <p:nvPr/>
        </p:nvSpPr>
        <p:spPr>
          <a:xfrm>
            <a:off x="613080" y="2074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4" name="CustomShape 262"/>
          <p:cNvSpPr/>
          <p:nvPr/>
        </p:nvSpPr>
        <p:spPr>
          <a:xfrm>
            <a:off x="613080" y="2512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5" name="CustomShape 263"/>
          <p:cNvSpPr/>
          <p:nvPr/>
        </p:nvSpPr>
        <p:spPr>
          <a:xfrm>
            <a:off x="613080" y="2805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6" name="CustomShape 264"/>
          <p:cNvSpPr/>
          <p:nvPr/>
        </p:nvSpPr>
        <p:spPr>
          <a:xfrm>
            <a:off x="613080" y="2951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7" name="CustomShape 265"/>
          <p:cNvSpPr/>
          <p:nvPr/>
        </p:nvSpPr>
        <p:spPr>
          <a:xfrm>
            <a:off x="613080" y="3243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8" name="CustomShape 266"/>
          <p:cNvSpPr/>
          <p:nvPr/>
        </p:nvSpPr>
        <p:spPr>
          <a:xfrm>
            <a:off x="613080" y="3389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9" name="CustomShape 267"/>
          <p:cNvSpPr/>
          <p:nvPr/>
        </p:nvSpPr>
        <p:spPr>
          <a:xfrm>
            <a:off x="613080" y="3535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0" name="CustomShape 268"/>
          <p:cNvSpPr/>
          <p:nvPr/>
        </p:nvSpPr>
        <p:spPr>
          <a:xfrm>
            <a:off x="613080" y="3828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1" name="CustomShape 269"/>
          <p:cNvSpPr/>
          <p:nvPr/>
        </p:nvSpPr>
        <p:spPr>
          <a:xfrm>
            <a:off x="613080" y="3974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2" name="CustomShape 270"/>
          <p:cNvSpPr/>
          <p:nvPr/>
        </p:nvSpPr>
        <p:spPr>
          <a:xfrm>
            <a:off x="613080" y="4412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3" name="CustomShape 271"/>
          <p:cNvSpPr/>
          <p:nvPr/>
        </p:nvSpPr>
        <p:spPr>
          <a:xfrm>
            <a:off x="613080" y="4704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4" name="CustomShape 272"/>
          <p:cNvSpPr/>
          <p:nvPr/>
        </p:nvSpPr>
        <p:spPr>
          <a:xfrm>
            <a:off x="613080" y="4851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5" name="CustomShape 273"/>
          <p:cNvSpPr/>
          <p:nvPr/>
        </p:nvSpPr>
        <p:spPr>
          <a:xfrm>
            <a:off x="759240" y="28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6" name="CustomShape 274"/>
          <p:cNvSpPr/>
          <p:nvPr/>
        </p:nvSpPr>
        <p:spPr>
          <a:xfrm>
            <a:off x="759240" y="466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7" name="CustomShape 275"/>
          <p:cNvSpPr/>
          <p:nvPr/>
        </p:nvSpPr>
        <p:spPr>
          <a:xfrm>
            <a:off x="759240" y="905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8" name="CustomShape 276"/>
          <p:cNvSpPr/>
          <p:nvPr/>
        </p:nvSpPr>
        <p:spPr>
          <a:xfrm>
            <a:off x="759240" y="1490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9" name="CustomShape 277"/>
          <p:cNvSpPr/>
          <p:nvPr/>
        </p:nvSpPr>
        <p:spPr>
          <a:xfrm>
            <a:off x="759240" y="2074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0" name="CustomShape 278"/>
          <p:cNvSpPr/>
          <p:nvPr/>
        </p:nvSpPr>
        <p:spPr>
          <a:xfrm>
            <a:off x="759240" y="2805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1" name="CustomShape 279"/>
          <p:cNvSpPr/>
          <p:nvPr/>
        </p:nvSpPr>
        <p:spPr>
          <a:xfrm>
            <a:off x="759240" y="3974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2" name="CustomShape 280"/>
          <p:cNvSpPr/>
          <p:nvPr/>
        </p:nvSpPr>
        <p:spPr>
          <a:xfrm>
            <a:off x="759240" y="4120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3" name="CustomShape 281"/>
          <p:cNvSpPr/>
          <p:nvPr/>
        </p:nvSpPr>
        <p:spPr>
          <a:xfrm>
            <a:off x="759240" y="4997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4" name="CustomShape 282"/>
          <p:cNvSpPr/>
          <p:nvPr/>
        </p:nvSpPr>
        <p:spPr>
          <a:xfrm>
            <a:off x="905400" y="174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5" name="CustomShape 283"/>
          <p:cNvSpPr/>
          <p:nvPr/>
        </p:nvSpPr>
        <p:spPr>
          <a:xfrm>
            <a:off x="905400" y="1051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6" name="CustomShape 284"/>
          <p:cNvSpPr/>
          <p:nvPr/>
        </p:nvSpPr>
        <p:spPr>
          <a:xfrm>
            <a:off x="905400" y="17823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7" name="CustomShape 285"/>
          <p:cNvSpPr/>
          <p:nvPr/>
        </p:nvSpPr>
        <p:spPr>
          <a:xfrm>
            <a:off x="905400" y="2512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8" name="CustomShape 286"/>
          <p:cNvSpPr/>
          <p:nvPr/>
        </p:nvSpPr>
        <p:spPr>
          <a:xfrm>
            <a:off x="905400" y="3389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9" name="CustomShape 287"/>
          <p:cNvSpPr/>
          <p:nvPr/>
        </p:nvSpPr>
        <p:spPr>
          <a:xfrm>
            <a:off x="905400" y="4120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0" name="CustomShape 288"/>
          <p:cNvSpPr/>
          <p:nvPr/>
        </p:nvSpPr>
        <p:spPr>
          <a:xfrm>
            <a:off x="905400" y="42663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1" name="CustomShape 289"/>
          <p:cNvSpPr/>
          <p:nvPr/>
        </p:nvSpPr>
        <p:spPr>
          <a:xfrm>
            <a:off x="905400" y="4851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2" name="CustomShape 290"/>
          <p:cNvSpPr/>
          <p:nvPr/>
        </p:nvSpPr>
        <p:spPr>
          <a:xfrm>
            <a:off x="1051560" y="28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3" name="CustomShape 291"/>
          <p:cNvSpPr/>
          <p:nvPr/>
        </p:nvSpPr>
        <p:spPr>
          <a:xfrm>
            <a:off x="1051560" y="1051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4" name="CustomShape 292"/>
          <p:cNvSpPr/>
          <p:nvPr/>
        </p:nvSpPr>
        <p:spPr>
          <a:xfrm>
            <a:off x="1051560" y="2951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5" name="CustomShape 293"/>
          <p:cNvSpPr/>
          <p:nvPr/>
        </p:nvSpPr>
        <p:spPr>
          <a:xfrm>
            <a:off x="1051560" y="3535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6" name="CustomShape 294"/>
          <p:cNvSpPr/>
          <p:nvPr/>
        </p:nvSpPr>
        <p:spPr>
          <a:xfrm>
            <a:off x="1051560" y="4120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7" name="CustomShape 295"/>
          <p:cNvSpPr/>
          <p:nvPr/>
        </p:nvSpPr>
        <p:spPr>
          <a:xfrm>
            <a:off x="1051560" y="4851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8" name="CustomShape 296"/>
          <p:cNvSpPr/>
          <p:nvPr/>
        </p:nvSpPr>
        <p:spPr>
          <a:xfrm>
            <a:off x="1197720" y="466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9" name="CustomShape 297"/>
          <p:cNvSpPr/>
          <p:nvPr/>
        </p:nvSpPr>
        <p:spPr>
          <a:xfrm>
            <a:off x="1197720" y="1343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0" name="CustomShape 298"/>
          <p:cNvSpPr/>
          <p:nvPr/>
        </p:nvSpPr>
        <p:spPr>
          <a:xfrm>
            <a:off x="1197720" y="2366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1" name="CustomShape 299"/>
          <p:cNvSpPr/>
          <p:nvPr/>
        </p:nvSpPr>
        <p:spPr>
          <a:xfrm>
            <a:off x="28800" y="28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2" name="CustomShape 300"/>
          <p:cNvSpPr/>
          <p:nvPr/>
        </p:nvSpPr>
        <p:spPr>
          <a:xfrm>
            <a:off x="28800" y="174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3" name="CustomShape 301"/>
          <p:cNvSpPr/>
          <p:nvPr/>
        </p:nvSpPr>
        <p:spPr>
          <a:xfrm>
            <a:off x="28800" y="613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4" name="CustomShape 302"/>
          <p:cNvSpPr/>
          <p:nvPr/>
        </p:nvSpPr>
        <p:spPr>
          <a:xfrm>
            <a:off x="28800" y="905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5" name="CustomShape 303"/>
          <p:cNvSpPr/>
          <p:nvPr/>
        </p:nvSpPr>
        <p:spPr>
          <a:xfrm>
            <a:off x="28800" y="1636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6" name="CustomShape 304"/>
          <p:cNvSpPr/>
          <p:nvPr/>
        </p:nvSpPr>
        <p:spPr>
          <a:xfrm>
            <a:off x="28800" y="17823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7" name="CustomShape 305"/>
          <p:cNvSpPr/>
          <p:nvPr/>
        </p:nvSpPr>
        <p:spPr>
          <a:xfrm>
            <a:off x="28800" y="3389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8" name="CustomShape 306"/>
          <p:cNvSpPr/>
          <p:nvPr/>
        </p:nvSpPr>
        <p:spPr>
          <a:xfrm>
            <a:off x="28800" y="3682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9" name="CustomShape 307"/>
          <p:cNvSpPr/>
          <p:nvPr/>
        </p:nvSpPr>
        <p:spPr>
          <a:xfrm>
            <a:off x="174960" y="28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0" name="CustomShape 308"/>
          <p:cNvSpPr/>
          <p:nvPr/>
        </p:nvSpPr>
        <p:spPr>
          <a:xfrm>
            <a:off x="174960" y="1051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1" name="CustomShape 309"/>
          <p:cNvSpPr/>
          <p:nvPr/>
        </p:nvSpPr>
        <p:spPr>
          <a:xfrm>
            <a:off x="174960" y="1928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2" name="CustomShape 310"/>
          <p:cNvSpPr/>
          <p:nvPr/>
        </p:nvSpPr>
        <p:spPr>
          <a:xfrm>
            <a:off x="174960" y="3389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3" name="CustomShape 311"/>
          <p:cNvSpPr/>
          <p:nvPr/>
        </p:nvSpPr>
        <p:spPr>
          <a:xfrm>
            <a:off x="174960" y="4558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4" name="CustomShape 312"/>
          <p:cNvSpPr/>
          <p:nvPr/>
        </p:nvSpPr>
        <p:spPr>
          <a:xfrm>
            <a:off x="321120" y="28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5" name="CustomShape 313"/>
          <p:cNvSpPr/>
          <p:nvPr/>
        </p:nvSpPr>
        <p:spPr>
          <a:xfrm>
            <a:off x="321120" y="466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6" name="CustomShape 314"/>
          <p:cNvSpPr/>
          <p:nvPr/>
        </p:nvSpPr>
        <p:spPr>
          <a:xfrm>
            <a:off x="321120" y="2074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7" name="CustomShape 315"/>
          <p:cNvSpPr/>
          <p:nvPr/>
        </p:nvSpPr>
        <p:spPr>
          <a:xfrm>
            <a:off x="321120" y="2951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8" name="CustomShape 316"/>
          <p:cNvSpPr/>
          <p:nvPr/>
        </p:nvSpPr>
        <p:spPr>
          <a:xfrm>
            <a:off x="321120" y="3389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9" name="CustomShape 317"/>
          <p:cNvSpPr/>
          <p:nvPr/>
        </p:nvSpPr>
        <p:spPr>
          <a:xfrm>
            <a:off x="467280" y="3974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0" name="CustomShape 318"/>
          <p:cNvSpPr/>
          <p:nvPr/>
        </p:nvSpPr>
        <p:spPr>
          <a:xfrm>
            <a:off x="613080" y="1197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1" name="CustomShape 319"/>
          <p:cNvSpPr/>
          <p:nvPr/>
        </p:nvSpPr>
        <p:spPr>
          <a:xfrm>
            <a:off x="613080" y="2366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2" name="CustomShape 320"/>
          <p:cNvSpPr/>
          <p:nvPr/>
        </p:nvSpPr>
        <p:spPr>
          <a:xfrm>
            <a:off x="759240" y="4704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3" name="CustomShape 321"/>
          <p:cNvSpPr/>
          <p:nvPr/>
        </p:nvSpPr>
        <p:spPr>
          <a:xfrm>
            <a:off x="1051560" y="2220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4" name="CustomShape 322"/>
          <p:cNvSpPr/>
          <p:nvPr/>
        </p:nvSpPr>
        <p:spPr>
          <a:xfrm>
            <a:off x="1197720" y="4558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5" name="PlaceHolder 32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496" name="PlaceHolder 32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1" name="CustomShape 1"/>
          <p:cNvSpPr/>
          <p:nvPr/>
        </p:nvSpPr>
        <p:spPr>
          <a:xfrm rot="10800000">
            <a:off x="946656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2" name="CustomShape 2"/>
          <p:cNvSpPr/>
          <p:nvPr/>
        </p:nvSpPr>
        <p:spPr>
          <a:xfrm rot="10800000">
            <a:off x="946656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3" name="CustomShape 3"/>
          <p:cNvSpPr/>
          <p:nvPr/>
        </p:nvSpPr>
        <p:spPr>
          <a:xfrm rot="10800000">
            <a:off x="946656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4" name="CustomShape 4"/>
          <p:cNvSpPr/>
          <p:nvPr/>
        </p:nvSpPr>
        <p:spPr>
          <a:xfrm rot="10800000">
            <a:off x="946656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5" name="CustomShape 5"/>
          <p:cNvSpPr/>
          <p:nvPr/>
        </p:nvSpPr>
        <p:spPr>
          <a:xfrm rot="10800000">
            <a:off x="946656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6" name="CustomShape 6"/>
          <p:cNvSpPr/>
          <p:nvPr/>
        </p:nvSpPr>
        <p:spPr>
          <a:xfrm rot="10800000">
            <a:off x="946656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7" name="CustomShape 7"/>
          <p:cNvSpPr/>
          <p:nvPr/>
        </p:nvSpPr>
        <p:spPr>
          <a:xfrm rot="10800000">
            <a:off x="946656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8" name="CustomShape 8"/>
          <p:cNvSpPr/>
          <p:nvPr/>
        </p:nvSpPr>
        <p:spPr>
          <a:xfrm rot="10800000">
            <a:off x="946656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9" name="CustomShape 9"/>
          <p:cNvSpPr/>
          <p:nvPr/>
        </p:nvSpPr>
        <p:spPr>
          <a:xfrm rot="10800000">
            <a:off x="946656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0" name="CustomShape 10"/>
          <p:cNvSpPr/>
          <p:nvPr/>
        </p:nvSpPr>
        <p:spPr>
          <a:xfrm rot="10800000">
            <a:off x="946656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1" name="CustomShape 11"/>
          <p:cNvSpPr/>
          <p:nvPr/>
        </p:nvSpPr>
        <p:spPr>
          <a:xfrm rot="10800000">
            <a:off x="946656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2" name="CustomShape 12"/>
          <p:cNvSpPr/>
          <p:nvPr/>
        </p:nvSpPr>
        <p:spPr>
          <a:xfrm rot="10800000">
            <a:off x="946656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3" name="CustomShape 13"/>
          <p:cNvSpPr/>
          <p:nvPr/>
        </p:nvSpPr>
        <p:spPr>
          <a:xfrm rot="10800000">
            <a:off x="946656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4" name="CustomShape 14"/>
          <p:cNvSpPr/>
          <p:nvPr/>
        </p:nvSpPr>
        <p:spPr>
          <a:xfrm rot="10800000">
            <a:off x="946656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5" name="CustomShape 15"/>
          <p:cNvSpPr/>
          <p:nvPr/>
        </p:nvSpPr>
        <p:spPr>
          <a:xfrm rot="10800000">
            <a:off x="946656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6" name="CustomShape 16"/>
          <p:cNvSpPr/>
          <p:nvPr/>
        </p:nvSpPr>
        <p:spPr>
          <a:xfrm rot="10800000">
            <a:off x="946656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7" name="CustomShape 17"/>
          <p:cNvSpPr/>
          <p:nvPr/>
        </p:nvSpPr>
        <p:spPr>
          <a:xfrm rot="10800000">
            <a:off x="946656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8" name="CustomShape 18"/>
          <p:cNvSpPr/>
          <p:nvPr/>
        </p:nvSpPr>
        <p:spPr>
          <a:xfrm rot="10800000">
            <a:off x="946656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9" name="CustomShape 19"/>
          <p:cNvSpPr/>
          <p:nvPr/>
        </p:nvSpPr>
        <p:spPr>
          <a:xfrm rot="10800000">
            <a:off x="946656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0" name="CustomShape 20"/>
          <p:cNvSpPr/>
          <p:nvPr/>
        </p:nvSpPr>
        <p:spPr>
          <a:xfrm rot="10800000">
            <a:off x="946656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1" name="CustomShape 21"/>
          <p:cNvSpPr/>
          <p:nvPr/>
        </p:nvSpPr>
        <p:spPr>
          <a:xfrm rot="10800000">
            <a:off x="946656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2" name="CustomShape 22"/>
          <p:cNvSpPr/>
          <p:nvPr/>
        </p:nvSpPr>
        <p:spPr>
          <a:xfrm rot="10800000">
            <a:off x="946656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3" name="CustomShape 23"/>
          <p:cNvSpPr/>
          <p:nvPr/>
        </p:nvSpPr>
        <p:spPr>
          <a:xfrm rot="10800000">
            <a:off x="946656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4" name="CustomShape 24"/>
          <p:cNvSpPr/>
          <p:nvPr/>
        </p:nvSpPr>
        <p:spPr>
          <a:xfrm rot="10800000">
            <a:off x="946656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5" name="CustomShape 25"/>
          <p:cNvSpPr/>
          <p:nvPr/>
        </p:nvSpPr>
        <p:spPr>
          <a:xfrm rot="10800000">
            <a:off x="946656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6" name="CustomShape 26"/>
          <p:cNvSpPr/>
          <p:nvPr/>
        </p:nvSpPr>
        <p:spPr>
          <a:xfrm rot="10800000">
            <a:off x="946656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7" name="CustomShape 27"/>
          <p:cNvSpPr/>
          <p:nvPr/>
        </p:nvSpPr>
        <p:spPr>
          <a:xfrm rot="10800000">
            <a:off x="946656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8" name="CustomShape 28"/>
          <p:cNvSpPr/>
          <p:nvPr/>
        </p:nvSpPr>
        <p:spPr>
          <a:xfrm rot="10800000">
            <a:off x="946656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9" name="CustomShape 29"/>
          <p:cNvSpPr/>
          <p:nvPr/>
        </p:nvSpPr>
        <p:spPr>
          <a:xfrm rot="10800000">
            <a:off x="946656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60" name="CustomShape 30"/>
          <p:cNvSpPr/>
          <p:nvPr/>
        </p:nvSpPr>
        <p:spPr>
          <a:xfrm rot="10800000">
            <a:off x="946656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61" name="CustomShape 31"/>
          <p:cNvSpPr/>
          <p:nvPr/>
        </p:nvSpPr>
        <p:spPr>
          <a:xfrm rot="10800000">
            <a:off x="946656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62" name="CustomShape 32"/>
          <p:cNvSpPr/>
          <p:nvPr/>
        </p:nvSpPr>
        <p:spPr>
          <a:xfrm rot="10800000">
            <a:off x="946656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63" name="CustomShape 33"/>
          <p:cNvSpPr/>
          <p:nvPr/>
        </p:nvSpPr>
        <p:spPr>
          <a:xfrm rot="10800000">
            <a:off x="946656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64" name="CustomShape 34"/>
          <p:cNvSpPr/>
          <p:nvPr/>
        </p:nvSpPr>
        <p:spPr>
          <a:xfrm rot="10800000">
            <a:off x="946656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65" name="CustomShape 35"/>
          <p:cNvSpPr/>
          <p:nvPr/>
        </p:nvSpPr>
        <p:spPr>
          <a:xfrm rot="10800000">
            <a:off x="946656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66" name="CustomShape 36"/>
          <p:cNvSpPr/>
          <p:nvPr/>
        </p:nvSpPr>
        <p:spPr>
          <a:xfrm rot="10800000">
            <a:off x="932040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67" name="CustomShape 37"/>
          <p:cNvSpPr/>
          <p:nvPr/>
        </p:nvSpPr>
        <p:spPr>
          <a:xfrm rot="10800000">
            <a:off x="932040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68" name="CustomShape 38"/>
          <p:cNvSpPr/>
          <p:nvPr/>
        </p:nvSpPr>
        <p:spPr>
          <a:xfrm rot="10800000">
            <a:off x="932040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69" name="CustomShape 39"/>
          <p:cNvSpPr/>
          <p:nvPr/>
        </p:nvSpPr>
        <p:spPr>
          <a:xfrm rot="10800000">
            <a:off x="932040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0" name="CustomShape 40"/>
          <p:cNvSpPr/>
          <p:nvPr/>
        </p:nvSpPr>
        <p:spPr>
          <a:xfrm rot="10800000">
            <a:off x="932040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1" name="CustomShape 41"/>
          <p:cNvSpPr/>
          <p:nvPr/>
        </p:nvSpPr>
        <p:spPr>
          <a:xfrm rot="10800000">
            <a:off x="932040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2" name="CustomShape 42"/>
          <p:cNvSpPr/>
          <p:nvPr/>
        </p:nvSpPr>
        <p:spPr>
          <a:xfrm rot="10800000">
            <a:off x="932040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3" name="CustomShape 43"/>
          <p:cNvSpPr/>
          <p:nvPr/>
        </p:nvSpPr>
        <p:spPr>
          <a:xfrm rot="10800000">
            <a:off x="932040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4" name="CustomShape 44"/>
          <p:cNvSpPr/>
          <p:nvPr/>
        </p:nvSpPr>
        <p:spPr>
          <a:xfrm rot="10800000">
            <a:off x="932040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5" name="CustomShape 45"/>
          <p:cNvSpPr/>
          <p:nvPr/>
        </p:nvSpPr>
        <p:spPr>
          <a:xfrm rot="10800000">
            <a:off x="932040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6" name="CustomShape 46"/>
          <p:cNvSpPr/>
          <p:nvPr/>
        </p:nvSpPr>
        <p:spPr>
          <a:xfrm rot="10800000">
            <a:off x="932040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7" name="CustomShape 47"/>
          <p:cNvSpPr/>
          <p:nvPr/>
        </p:nvSpPr>
        <p:spPr>
          <a:xfrm rot="10800000">
            <a:off x="932040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8" name="CustomShape 48"/>
          <p:cNvSpPr/>
          <p:nvPr/>
        </p:nvSpPr>
        <p:spPr>
          <a:xfrm rot="10800000">
            <a:off x="932040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9" name="CustomShape 49"/>
          <p:cNvSpPr/>
          <p:nvPr/>
        </p:nvSpPr>
        <p:spPr>
          <a:xfrm rot="10800000">
            <a:off x="932040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0" name="CustomShape 50"/>
          <p:cNvSpPr/>
          <p:nvPr/>
        </p:nvSpPr>
        <p:spPr>
          <a:xfrm rot="10800000">
            <a:off x="932040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1" name="CustomShape 51"/>
          <p:cNvSpPr/>
          <p:nvPr/>
        </p:nvSpPr>
        <p:spPr>
          <a:xfrm rot="10800000">
            <a:off x="932040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2" name="CustomShape 52"/>
          <p:cNvSpPr/>
          <p:nvPr/>
        </p:nvSpPr>
        <p:spPr>
          <a:xfrm rot="10800000">
            <a:off x="932040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3" name="CustomShape 53"/>
          <p:cNvSpPr/>
          <p:nvPr/>
        </p:nvSpPr>
        <p:spPr>
          <a:xfrm rot="10800000">
            <a:off x="932040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4" name="CustomShape 54"/>
          <p:cNvSpPr/>
          <p:nvPr/>
        </p:nvSpPr>
        <p:spPr>
          <a:xfrm rot="10800000">
            <a:off x="932040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5" name="CustomShape 55"/>
          <p:cNvSpPr/>
          <p:nvPr/>
        </p:nvSpPr>
        <p:spPr>
          <a:xfrm rot="10800000">
            <a:off x="932040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6" name="CustomShape 56"/>
          <p:cNvSpPr/>
          <p:nvPr/>
        </p:nvSpPr>
        <p:spPr>
          <a:xfrm rot="10800000">
            <a:off x="932040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7" name="CustomShape 57"/>
          <p:cNvSpPr/>
          <p:nvPr/>
        </p:nvSpPr>
        <p:spPr>
          <a:xfrm rot="10800000">
            <a:off x="932040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8" name="CustomShape 58"/>
          <p:cNvSpPr/>
          <p:nvPr/>
        </p:nvSpPr>
        <p:spPr>
          <a:xfrm rot="10800000">
            <a:off x="932040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9" name="CustomShape 59"/>
          <p:cNvSpPr/>
          <p:nvPr/>
        </p:nvSpPr>
        <p:spPr>
          <a:xfrm rot="10800000">
            <a:off x="932040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0" name="CustomShape 60"/>
          <p:cNvSpPr/>
          <p:nvPr/>
        </p:nvSpPr>
        <p:spPr>
          <a:xfrm rot="10800000">
            <a:off x="932040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1" name="CustomShape 61"/>
          <p:cNvSpPr/>
          <p:nvPr/>
        </p:nvSpPr>
        <p:spPr>
          <a:xfrm rot="10800000">
            <a:off x="932040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2" name="CustomShape 62"/>
          <p:cNvSpPr/>
          <p:nvPr/>
        </p:nvSpPr>
        <p:spPr>
          <a:xfrm rot="10800000">
            <a:off x="932040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3" name="CustomShape 63"/>
          <p:cNvSpPr/>
          <p:nvPr/>
        </p:nvSpPr>
        <p:spPr>
          <a:xfrm rot="10800000">
            <a:off x="932040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4" name="CustomShape 64"/>
          <p:cNvSpPr/>
          <p:nvPr/>
        </p:nvSpPr>
        <p:spPr>
          <a:xfrm rot="10800000">
            <a:off x="932040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5" name="CustomShape 65"/>
          <p:cNvSpPr/>
          <p:nvPr/>
        </p:nvSpPr>
        <p:spPr>
          <a:xfrm rot="10800000">
            <a:off x="932040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6" name="CustomShape 66"/>
          <p:cNvSpPr/>
          <p:nvPr/>
        </p:nvSpPr>
        <p:spPr>
          <a:xfrm rot="10800000">
            <a:off x="932040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7" name="CustomShape 67"/>
          <p:cNvSpPr/>
          <p:nvPr/>
        </p:nvSpPr>
        <p:spPr>
          <a:xfrm rot="10800000">
            <a:off x="932040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8" name="CustomShape 68"/>
          <p:cNvSpPr/>
          <p:nvPr/>
        </p:nvSpPr>
        <p:spPr>
          <a:xfrm rot="10800000">
            <a:off x="932040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9" name="CustomShape 69"/>
          <p:cNvSpPr/>
          <p:nvPr/>
        </p:nvSpPr>
        <p:spPr>
          <a:xfrm rot="10800000">
            <a:off x="932040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0" name="CustomShape 70"/>
          <p:cNvSpPr/>
          <p:nvPr/>
        </p:nvSpPr>
        <p:spPr>
          <a:xfrm rot="10800000">
            <a:off x="932040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1" name="CustomShape 71"/>
          <p:cNvSpPr/>
          <p:nvPr/>
        </p:nvSpPr>
        <p:spPr>
          <a:xfrm rot="10800000">
            <a:off x="917424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2" name="CustomShape 72"/>
          <p:cNvSpPr/>
          <p:nvPr/>
        </p:nvSpPr>
        <p:spPr>
          <a:xfrm rot="10800000">
            <a:off x="917424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3" name="CustomShape 73"/>
          <p:cNvSpPr/>
          <p:nvPr/>
        </p:nvSpPr>
        <p:spPr>
          <a:xfrm rot="10800000">
            <a:off x="917424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4" name="CustomShape 74"/>
          <p:cNvSpPr/>
          <p:nvPr/>
        </p:nvSpPr>
        <p:spPr>
          <a:xfrm rot="10800000">
            <a:off x="917424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5" name="CustomShape 75"/>
          <p:cNvSpPr/>
          <p:nvPr/>
        </p:nvSpPr>
        <p:spPr>
          <a:xfrm rot="10800000">
            <a:off x="917424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6" name="CustomShape 76"/>
          <p:cNvSpPr/>
          <p:nvPr/>
        </p:nvSpPr>
        <p:spPr>
          <a:xfrm rot="10800000">
            <a:off x="917424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7" name="CustomShape 77"/>
          <p:cNvSpPr/>
          <p:nvPr/>
        </p:nvSpPr>
        <p:spPr>
          <a:xfrm rot="10800000">
            <a:off x="917424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8" name="CustomShape 78"/>
          <p:cNvSpPr/>
          <p:nvPr/>
        </p:nvSpPr>
        <p:spPr>
          <a:xfrm rot="10800000">
            <a:off x="917424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9" name="CustomShape 79"/>
          <p:cNvSpPr/>
          <p:nvPr/>
        </p:nvSpPr>
        <p:spPr>
          <a:xfrm rot="10800000">
            <a:off x="917424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0" name="CustomShape 80"/>
          <p:cNvSpPr/>
          <p:nvPr/>
        </p:nvSpPr>
        <p:spPr>
          <a:xfrm rot="10800000">
            <a:off x="917424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1" name="CustomShape 81"/>
          <p:cNvSpPr/>
          <p:nvPr/>
        </p:nvSpPr>
        <p:spPr>
          <a:xfrm rot="10800000">
            <a:off x="917424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2" name="CustomShape 82"/>
          <p:cNvSpPr/>
          <p:nvPr/>
        </p:nvSpPr>
        <p:spPr>
          <a:xfrm rot="10800000">
            <a:off x="917424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3" name="CustomShape 83"/>
          <p:cNvSpPr/>
          <p:nvPr/>
        </p:nvSpPr>
        <p:spPr>
          <a:xfrm rot="10800000">
            <a:off x="917424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4" name="CustomShape 84"/>
          <p:cNvSpPr/>
          <p:nvPr/>
        </p:nvSpPr>
        <p:spPr>
          <a:xfrm rot="10800000">
            <a:off x="917424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5" name="CustomShape 85"/>
          <p:cNvSpPr/>
          <p:nvPr/>
        </p:nvSpPr>
        <p:spPr>
          <a:xfrm rot="10800000">
            <a:off x="917424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6" name="CustomShape 86"/>
          <p:cNvSpPr/>
          <p:nvPr/>
        </p:nvSpPr>
        <p:spPr>
          <a:xfrm rot="10800000">
            <a:off x="917424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7" name="CustomShape 87"/>
          <p:cNvSpPr/>
          <p:nvPr/>
        </p:nvSpPr>
        <p:spPr>
          <a:xfrm rot="10800000">
            <a:off x="917424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8" name="CustomShape 88"/>
          <p:cNvSpPr/>
          <p:nvPr/>
        </p:nvSpPr>
        <p:spPr>
          <a:xfrm rot="10800000">
            <a:off x="917424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9" name="CustomShape 89"/>
          <p:cNvSpPr/>
          <p:nvPr/>
        </p:nvSpPr>
        <p:spPr>
          <a:xfrm rot="10800000">
            <a:off x="917424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0" name="CustomShape 90"/>
          <p:cNvSpPr/>
          <p:nvPr/>
        </p:nvSpPr>
        <p:spPr>
          <a:xfrm rot="10800000">
            <a:off x="917424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1" name="CustomShape 91"/>
          <p:cNvSpPr/>
          <p:nvPr/>
        </p:nvSpPr>
        <p:spPr>
          <a:xfrm rot="10800000">
            <a:off x="917424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2" name="CustomShape 92"/>
          <p:cNvSpPr/>
          <p:nvPr/>
        </p:nvSpPr>
        <p:spPr>
          <a:xfrm rot="10800000">
            <a:off x="917424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3" name="CustomShape 93"/>
          <p:cNvSpPr/>
          <p:nvPr/>
        </p:nvSpPr>
        <p:spPr>
          <a:xfrm rot="10800000">
            <a:off x="917424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4" name="CustomShape 94"/>
          <p:cNvSpPr/>
          <p:nvPr/>
        </p:nvSpPr>
        <p:spPr>
          <a:xfrm rot="10800000">
            <a:off x="917424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5" name="CustomShape 95"/>
          <p:cNvSpPr/>
          <p:nvPr/>
        </p:nvSpPr>
        <p:spPr>
          <a:xfrm rot="10800000">
            <a:off x="917424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6" name="CustomShape 96"/>
          <p:cNvSpPr/>
          <p:nvPr/>
        </p:nvSpPr>
        <p:spPr>
          <a:xfrm rot="10800000">
            <a:off x="917424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7" name="CustomShape 97"/>
          <p:cNvSpPr/>
          <p:nvPr/>
        </p:nvSpPr>
        <p:spPr>
          <a:xfrm rot="10800000">
            <a:off x="917424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8" name="CustomShape 98"/>
          <p:cNvSpPr/>
          <p:nvPr/>
        </p:nvSpPr>
        <p:spPr>
          <a:xfrm rot="10800000">
            <a:off x="917424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9" name="CustomShape 99"/>
          <p:cNvSpPr/>
          <p:nvPr/>
        </p:nvSpPr>
        <p:spPr>
          <a:xfrm rot="10800000">
            <a:off x="917424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0" name="CustomShape 100"/>
          <p:cNvSpPr/>
          <p:nvPr/>
        </p:nvSpPr>
        <p:spPr>
          <a:xfrm rot="10800000">
            <a:off x="917424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1" name="CustomShape 101"/>
          <p:cNvSpPr/>
          <p:nvPr/>
        </p:nvSpPr>
        <p:spPr>
          <a:xfrm rot="10800000">
            <a:off x="917424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2" name="CustomShape 102"/>
          <p:cNvSpPr/>
          <p:nvPr/>
        </p:nvSpPr>
        <p:spPr>
          <a:xfrm rot="10800000">
            <a:off x="902808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3" name="CustomShape 103"/>
          <p:cNvSpPr/>
          <p:nvPr/>
        </p:nvSpPr>
        <p:spPr>
          <a:xfrm rot="10800000">
            <a:off x="902808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4" name="CustomShape 104"/>
          <p:cNvSpPr/>
          <p:nvPr/>
        </p:nvSpPr>
        <p:spPr>
          <a:xfrm rot="10800000">
            <a:off x="902808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5" name="CustomShape 105"/>
          <p:cNvSpPr/>
          <p:nvPr/>
        </p:nvSpPr>
        <p:spPr>
          <a:xfrm rot="10800000">
            <a:off x="902808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6" name="CustomShape 106"/>
          <p:cNvSpPr/>
          <p:nvPr/>
        </p:nvSpPr>
        <p:spPr>
          <a:xfrm rot="10800000">
            <a:off x="902808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7" name="CustomShape 107"/>
          <p:cNvSpPr/>
          <p:nvPr/>
        </p:nvSpPr>
        <p:spPr>
          <a:xfrm rot="10800000">
            <a:off x="902808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8" name="CustomShape 108"/>
          <p:cNvSpPr/>
          <p:nvPr/>
        </p:nvSpPr>
        <p:spPr>
          <a:xfrm rot="10800000">
            <a:off x="902808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9" name="CustomShape 109"/>
          <p:cNvSpPr/>
          <p:nvPr/>
        </p:nvSpPr>
        <p:spPr>
          <a:xfrm rot="10800000">
            <a:off x="902808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0" name="CustomShape 110"/>
          <p:cNvSpPr/>
          <p:nvPr/>
        </p:nvSpPr>
        <p:spPr>
          <a:xfrm rot="10800000">
            <a:off x="902808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1" name="CustomShape 111"/>
          <p:cNvSpPr/>
          <p:nvPr/>
        </p:nvSpPr>
        <p:spPr>
          <a:xfrm rot="10800000">
            <a:off x="902808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2" name="CustomShape 112"/>
          <p:cNvSpPr/>
          <p:nvPr/>
        </p:nvSpPr>
        <p:spPr>
          <a:xfrm rot="10800000">
            <a:off x="902808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3" name="CustomShape 113"/>
          <p:cNvSpPr/>
          <p:nvPr/>
        </p:nvSpPr>
        <p:spPr>
          <a:xfrm rot="10800000">
            <a:off x="888192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4" name="CustomShape 114"/>
          <p:cNvSpPr/>
          <p:nvPr/>
        </p:nvSpPr>
        <p:spPr>
          <a:xfrm rot="10800000">
            <a:off x="888192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5" name="CustomShape 115"/>
          <p:cNvSpPr/>
          <p:nvPr/>
        </p:nvSpPr>
        <p:spPr>
          <a:xfrm rot="10800000">
            <a:off x="888192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6" name="CustomShape 116"/>
          <p:cNvSpPr/>
          <p:nvPr/>
        </p:nvSpPr>
        <p:spPr>
          <a:xfrm rot="10800000">
            <a:off x="873576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7" name="CustomShape 117"/>
          <p:cNvSpPr/>
          <p:nvPr/>
        </p:nvSpPr>
        <p:spPr>
          <a:xfrm rot="10800000">
            <a:off x="858960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8" name="CustomShape 118"/>
          <p:cNvSpPr/>
          <p:nvPr/>
        </p:nvSpPr>
        <p:spPr>
          <a:xfrm rot="10800000">
            <a:off x="858960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9" name="CustomShape 119"/>
          <p:cNvSpPr/>
          <p:nvPr/>
        </p:nvSpPr>
        <p:spPr>
          <a:xfrm rot="10800000">
            <a:off x="829728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0" name="CustomShape 120"/>
          <p:cNvSpPr/>
          <p:nvPr/>
        </p:nvSpPr>
        <p:spPr>
          <a:xfrm rot="10800000">
            <a:off x="902808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1" name="CustomShape 121"/>
          <p:cNvSpPr/>
          <p:nvPr/>
        </p:nvSpPr>
        <p:spPr>
          <a:xfrm rot="10800000">
            <a:off x="902808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2" name="CustomShape 122"/>
          <p:cNvSpPr/>
          <p:nvPr/>
        </p:nvSpPr>
        <p:spPr>
          <a:xfrm rot="10800000">
            <a:off x="902808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3" name="CustomShape 123"/>
          <p:cNvSpPr/>
          <p:nvPr/>
        </p:nvSpPr>
        <p:spPr>
          <a:xfrm rot="10800000">
            <a:off x="902808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4" name="CustomShape 124"/>
          <p:cNvSpPr/>
          <p:nvPr/>
        </p:nvSpPr>
        <p:spPr>
          <a:xfrm rot="10800000">
            <a:off x="902808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5" name="CustomShape 125"/>
          <p:cNvSpPr/>
          <p:nvPr/>
        </p:nvSpPr>
        <p:spPr>
          <a:xfrm rot="10800000">
            <a:off x="902808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6" name="CustomShape 126"/>
          <p:cNvSpPr/>
          <p:nvPr/>
        </p:nvSpPr>
        <p:spPr>
          <a:xfrm rot="10800000">
            <a:off x="902808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7" name="CustomShape 127"/>
          <p:cNvSpPr/>
          <p:nvPr/>
        </p:nvSpPr>
        <p:spPr>
          <a:xfrm rot="10800000">
            <a:off x="888192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8" name="CustomShape 128"/>
          <p:cNvSpPr/>
          <p:nvPr/>
        </p:nvSpPr>
        <p:spPr>
          <a:xfrm rot="10800000">
            <a:off x="888192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9" name="CustomShape 129"/>
          <p:cNvSpPr/>
          <p:nvPr/>
        </p:nvSpPr>
        <p:spPr>
          <a:xfrm rot="10800000">
            <a:off x="888192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0" name="CustomShape 130"/>
          <p:cNvSpPr/>
          <p:nvPr/>
        </p:nvSpPr>
        <p:spPr>
          <a:xfrm rot="10800000">
            <a:off x="888192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1" name="CustomShape 131"/>
          <p:cNvSpPr/>
          <p:nvPr/>
        </p:nvSpPr>
        <p:spPr>
          <a:xfrm rot="10800000">
            <a:off x="888192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2" name="CustomShape 132"/>
          <p:cNvSpPr/>
          <p:nvPr/>
        </p:nvSpPr>
        <p:spPr>
          <a:xfrm rot="10800000">
            <a:off x="888192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3" name="CustomShape 133"/>
          <p:cNvSpPr/>
          <p:nvPr/>
        </p:nvSpPr>
        <p:spPr>
          <a:xfrm rot="10800000">
            <a:off x="888192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4" name="CustomShape 134"/>
          <p:cNvSpPr/>
          <p:nvPr/>
        </p:nvSpPr>
        <p:spPr>
          <a:xfrm rot="10800000">
            <a:off x="888192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5" name="CustomShape 135"/>
          <p:cNvSpPr/>
          <p:nvPr/>
        </p:nvSpPr>
        <p:spPr>
          <a:xfrm rot="10800000">
            <a:off x="888192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6" name="CustomShape 136"/>
          <p:cNvSpPr/>
          <p:nvPr/>
        </p:nvSpPr>
        <p:spPr>
          <a:xfrm rot="10800000">
            <a:off x="888192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7" name="CustomShape 137"/>
          <p:cNvSpPr/>
          <p:nvPr/>
        </p:nvSpPr>
        <p:spPr>
          <a:xfrm rot="10800000">
            <a:off x="888192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8" name="CustomShape 138"/>
          <p:cNvSpPr/>
          <p:nvPr/>
        </p:nvSpPr>
        <p:spPr>
          <a:xfrm rot="10800000">
            <a:off x="888192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9" name="CustomShape 139"/>
          <p:cNvSpPr/>
          <p:nvPr/>
        </p:nvSpPr>
        <p:spPr>
          <a:xfrm rot="10800000">
            <a:off x="888192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0" name="CustomShape 140"/>
          <p:cNvSpPr/>
          <p:nvPr/>
        </p:nvSpPr>
        <p:spPr>
          <a:xfrm rot="10800000">
            <a:off x="888192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1" name="CustomShape 141"/>
          <p:cNvSpPr/>
          <p:nvPr/>
        </p:nvSpPr>
        <p:spPr>
          <a:xfrm rot="10800000">
            <a:off x="888192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2" name="CustomShape 142"/>
          <p:cNvSpPr/>
          <p:nvPr/>
        </p:nvSpPr>
        <p:spPr>
          <a:xfrm rot="10800000">
            <a:off x="888192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3" name="CustomShape 143"/>
          <p:cNvSpPr/>
          <p:nvPr/>
        </p:nvSpPr>
        <p:spPr>
          <a:xfrm rot="10800000">
            <a:off x="888192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4" name="CustomShape 144"/>
          <p:cNvSpPr/>
          <p:nvPr/>
        </p:nvSpPr>
        <p:spPr>
          <a:xfrm rot="10800000">
            <a:off x="888192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5" name="CustomShape 145"/>
          <p:cNvSpPr/>
          <p:nvPr/>
        </p:nvSpPr>
        <p:spPr>
          <a:xfrm rot="10800000">
            <a:off x="888192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6" name="CustomShape 146"/>
          <p:cNvSpPr/>
          <p:nvPr/>
        </p:nvSpPr>
        <p:spPr>
          <a:xfrm rot="10800000">
            <a:off x="873576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7" name="CustomShape 147"/>
          <p:cNvSpPr/>
          <p:nvPr/>
        </p:nvSpPr>
        <p:spPr>
          <a:xfrm rot="10800000">
            <a:off x="873576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8" name="CustomShape 148"/>
          <p:cNvSpPr/>
          <p:nvPr/>
        </p:nvSpPr>
        <p:spPr>
          <a:xfrm rot="10800000">
            <a:off x="873576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9" name="CustomShape 149"/>
          <p:cNvSpPr/>
          <p:nvPr/>
        </p:nvSpPr>
        <p:spPr>
          <a:xfrm rot="10800000">
            <a:off x="873576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0" name="CustomShape 150"/>
          <p:cNvSpPr/>
          <p:nvPr/>
        </p:nvSpPr>
        <p:spPr>
          <a:xfrm rot="10800000">
            <a:off x="873576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1" name="CustomShape 151"/>
          <p:cNvSpPr/>
          <p:nvPr/>
        </p:nvSpPr>
        <p:spPr>
          <a:xfrm rot="10800000">
            <a:off x="873576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2" name="CustomShape 152"/>
          <p:cNvSpPr/>
          <p:nvPr/>
        </p:nvSpPr>
        <p:spPr>
          <a:xfrm rot="10800000">
            <a:off x="873576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3" name="CustomShape 153"/>
          <p:cNvSpPr/>
          <p:nvPr/>
        </p:nvSpPr>
        <p:spPr>
          <a:xfrm rot="10800000">
            <a:off x="873576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4" name="CustomShape 154"/>
          <p:cNvSpPr/>
          <p:nvPr/>
        </p:nvSpPr>
        <p:spPr>
          <a:xfrm rot="10800000">
            <a:off x="873576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5" name="CustomShape 155"/>
          <p:cNvSpPr/>
          <p:nvPr/>
        </p:nvSpPr>
        <p:spPr>
          <a:xfrm rot="10800000">
            <a:off x="873576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6" name="CustomShape 156"/>
          <p:cNvSpPr/>
          <p:nvPr/>
        </p:nvSpPr>
        <p:spPr>
          <a:xfrm rot="10800000">
            <a:off x="873576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7" name="CustomShape 157"/>
          <p:cNvSpPr/>
          <p:nvPr/>
        </p:nvSpPr>
        <p:spPr>
          <a:xfrm rot="10800000">
            <a:off x="873576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8" name="CustomShape 158"/>
          <p:cNvSpPr/>
          <p:nvPr/>
        </p:nvSpPr>
        <p:spPr>
          <a:xfrm rot="10800000">
            <a:off x="873576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9" name="CustomShape 159"/>
          <p:cNvSpPr/>
          <p:nvPr/>
        </p:nvSpPr>
        <p:spPr>
          <a:xfrm rot="10800000">
            <a:off x="873576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0" name="CustomShape 160"/>
          <p:cNvSpPr/>
          <p:nvPr/>
        </p:nvSpPr>
        <p:spPr>
          <a:xfrm rot="10800000">
            <a:off x="873576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1" name="CustomShape 161"/>
          <p:cNvSpPr/>
          <p:nvPr/>
        </p:nvSpPr>
        <p:spPr>
          <a:xfrm rot="10800000">
            <a:off x="873576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2" name="CustomShape 162"/>
          <p:cNvSpPr/>
          <p:nvPr/>
        </p:nvSpPr>
        <p:spPr>
          <a:xfrm rot="10800000">
            <a:off x="873576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3" name="CustomShape 163"/>
          <p:cNvSpPr/>
          <p:nvPr/>
        </p:nvSpPr>
        <p:spPr>
          <a:xfrm rot="10800000">
            <a:off x="873576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4" name="CustomShape 164"/>
          <p:cNvSpPr/>
          <p:nvPr/>
        </p:nvSpPr>
        <p:spPr>
          <a:xfrm rot="10800000">
            <a:off x="873576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5" name="CustomShape 165"/>
          <p:cNvSpPr/>
          <p:nvPr/>
        </p:nvSpPr>
        <p:spPr>
          <a:xfrm rot="10800000">
            <a:off x="873576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6" name="CustomShape 166"/>
          <p:cNvSpPr/>
          <p:nvPr/>
        </p:nvSpPr>
        <p:spPr>
          <a:xfrm rot="10800000">
            <a:off x="873576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7" name="CustomShape 167"/>
          <p:cNvSpPr/>
          <p:nvPr/>
        </p:nvSpPr>
        <p:spPr>
          <a:xfrm rot="10800000">
            <a:off x="873576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8" name="CustomShape 168"/>
          <p:cNvSpPr/>
          <p:nvPr/>
        </p:nvSpPr>
        <p:spPr>
          <a:xfrm rot="10800000">
            <a:off x="873576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9" name="CustomShape 169"/>
          <p:cNvSpPr/>
          <p:nvPr/>
        </p:nvSpPr>
        <p:spPr>
          <a:xfrm rot="10800000">
            <a:off x="873576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0" name="CustomShape 170"/>
          <p:cNvSpPr/>
          <p:nvPr/>
        </p:nvSpPr>
        <p:spPr>
          <a:xfrm rot="10800000">
            <a:off x="873576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1" name="CustomShape 171"/>
          <p:cNvSpPr/>
          <p:nvPr/>
        </p:nvSpPr>
        <p:spPr>
          <a:xfrm rot="10800000">
            <a:off x="873576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2" name="CustomShape 172"/>
          <p:cNvSpPr/>
          <p:nvPr/>
        </p:nvSpPr>
        <p:spPr>
          <a:xfrm rot="10800000">
            <a:off x="858960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3" name="CustomShape 173"/>
          <p:cNvSpPr/>
          <p:nvPr/>
        </p:nvSpPr>
        <p:spPr>
          <a:xfrm rot="10800000">
            <a:off x="858960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4" name="CustomShape 174"/>
          <p:cNvSpPr/>
          <p:nvPr/>
        </p:nvSpPr>
        <p:spPr>
          <a:xfrm rot="10800000">
            <a:off x="858960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5" name="CustomShape 175"/>
          <p:cNvSpPr/>
          <p:nvPr/>
        </p:nvSpPr>
        <p:spPr>
          <a:xfrm rot="10800000">
            <a:off x="858960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6" name="CustomShape 176"/>
          <p:cNvSpPr/>
          <p:nvPr/>
        </p:nvSpPr>
        <p:spPr>
          <a:xfrm rot="10800000">
            <a:off x="858960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7" name="CustomShape 177"/>
          <p:cNvSpPr/>
          <p:nvPr/>
        </p:nvSpPr>
        <p:spPr>
          <a:xfrm rot="10800000">
            <a:off x="858960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8" name="CustomShape 178"/>
          <p:cNvSpPr/>
          <p:nvPr/>
        </p:nvSpPr>
        <p:spPr>
          <a:xfrm rot="10800000">
            <a:off x="858960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9" name="CustomShape 179"/>
          <p:cNvSpPr/>
          <p:nvPr/>
        </p:nvSpPr>
        <p:spPr>
          <a:xfrm rot="10800000">
            <a:off x="858960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0" name="CustomShape 180"/>
          <p:cNvSpPr/>
          <p:nvPr/>
        </p:nvSpPr>
        <p:spPr>
          <a:xfrm rot="10800000">
            <a:off x="858960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1" name="CustomShape 181"/>
          <p:cNvSpPr/>
          <p:nvPr/>
        </p:nvSpPr>
        <p:spPr>
          <a:xfrm rot="10800000">
            <a:off x="858960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2" name="CustomShape 182"/>
          <p:cNvSpPr/>
          <p:nvPr/>
        </p:nvSpPr>
        <p:spPr>
          <a:xfrm rot="10800000">
            <a:off x="858960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3" name="CustomShape 183"/>
          <p:cNvSpPr/>
          <p:nvPr/>
        </p:nvSpPr>
        <p:spPr>
          <a:xfrm rot="10800000">
            <a:off x="858960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4" name="CustomShape 184"/>
          <p:cNvSpPr/>
          <p:nvPr/>
        </p:nvSpPr>
        <p:spPr>
          <a:xfrm rot="10800000">
            <a:off x="858960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5" name="CustomShape 185"/>
          <p:cNvSpPr/>
          <p:nvPr/>
        </p:nvSpPr>
        <p:spPr>
          <a:xfrm rot="10800000">
            <a:off x="858960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6" name="CustomShape 186"/>
          <p:cNvSpPr/>
          <p:nvPr/>
        </p:nvSpPr>
        <p:spPr>
          <a:xfrm rot="10800000">
            <a:off x="858960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7" name="CustomShape 187"/>
          <p:cNvSpPr/>
          <p:nvPr/>
        </p:nvSpPr>
        <p:spPr>
          <a:xfrm rot="10800000">
            <a:off x="858960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8" name="CustomShape 188"/>
          <p:cNvSpPr/>
          <p:nvPr/>
        </p:nvSpPr>
        <p:spPr>
          <a:xfrm rot="10800000">
            <a:off x="858960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9" name="CustomShape 189"/>
          <p:cNvSpPr/>
          <p:nvPr/>
        </p:nvSpPr>
        <p:spPr>
          <a:xfrm rot="10800000">
            <a:off x="858960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0" name="CustomShape 190"/>
          <p:cNvSpPr/>
          <p:nvPr/>
        </p:nvSpPr>
        <p:spPr>
          <a:xfrm rot="10800000">
            <a:off x="858960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1" name="CustomShape 191"/>
          <p:cNvSpPr/>
          <p:nvPr/>
        </p:nvSpPr>
        <p:spPr>
          <a:xfrm rot="10800000">
            <a:off x="858960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2" name="CustomShape 192"/>
          <p:cNvSpPr/>
          <p:nvPr/>
        </p:nvSpPr>
        <p:spPr>
          <a:xfrm rot="10800000">
            <a:off x="844344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3" name="CustomShape 193"/>
          <p:cNvSpPr/>
          <p:nvPr/>
        </p:nvSpPr>
        <p:spPr>
          <a:xfrm rot="10800000">
            <a:off x="844344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4" name="CustomShape 194"/>
          <p:cNvSpPr/>
          <p:nvPr/>
        </p:nvSpPr>
        <p:spPr>
          <a:xfrm rot="10800000">
            <a:off x="844344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5" name="CustomShape 195"/>
          <p:cNvSpPr/>
          <p:nvPr/>
        </p:nvSpPr>
        <p:spPr>
          <a:xfrm rot="10800000">
            <a:off x="844344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6" name="CustomShape 196"/>
          <p:cNvSpPr/>
          <p:nvPr/>
        </p:nvSpPr>
        <p:spPr>
          <a:xfrm rot="10800000">
            <a:off x="844344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7" name="CustomShape 197"/>
          <p:cNvSpPr/>
          <p:nvPr/>
        </p:nvSpPr>
        <p:spPr>
          <a:xfrm rot="10800000">
            <a:off x="844344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8" name="CustomShape 198"/>
          <p:cNvSpPr/>
          <p:nvPr/>
        </p:nvSpPr>
        <p:spPr>
          <a:xfrm rot="10800000">
            <a:off x="844344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9" name="CustomShape 199"/>
          <p:cNvSpPr/>
          <p:nvPr/>
        </p:nvSpPr>
        <p:spPr>
          <a:xfrm rot="10800000">
            <a:off x="844344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0" name="CustomShape 200"/>
          <p:cNvSpPr/>
          <p:nvPr/>
        </p:nvSpPr>
        <p:spPr>
          <a:xfrm rot="10800000">
            <a:off x="844344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1" name="CustomShape 201"/>
          <p:cNvSpPr/>
          <p:nvPr/>
        </p:nvSpPr>
        <p:spPr>
          <a:xfrm rot="10800000">
            <a:off x="844344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2" name="CustomShape 202"/>
          <p:cNvSpPr/>
          <p:nvPr/>
        </p:nvSpPr>
        <p:spPr>
          <a:xfrm rot="10800000">
            <a:off x="8443440" y="22510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3" name="CustomShape 203"/>
          <p:cNvSpPr/>
          <p:nvPr/>
        </p:nvSpPr>
        <p:spPr>
          <a:xfrm rot="10800000">
            <a:off x="844344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4" name="CustomShape 204"/>
          <p:cNvSpPr/>
          <p:nvPr/>
        </p:nvSpPr>
        <p:spPr>
          <a:xfrm rot="10800000">
            <a:off x="844344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5" name="CustomShape 205"/>
          <p:cNvSpPr/>
          <p:nvPr/>
        </p:nvSpPr>
        <p:spPr>
          <a:xfrm rot="10800000">
            <a:off x="844344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6" name="CustomShape 206"/>
          <p:cNvSpPr/>
          <p:nvPr/>
        </p:nvSpPr>
        <p:spPr>
          <a:xfrm rot="10800000">
            <a:off x="8443440" y="1520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7" name="CustomShape 207"/>
          <p:cNvSpPr/>
          <p:nvPr/>
        </p:nvSpPr>
        <p:spPr>
          <a:xfrm rot="10800000">
            <a:off x="844344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8" name="CustomShape 208"/>
          <p:cNvSpPr/>
          <p:nvPr/>
        </p:nvSpPr>
        <p:spPr>
          <a:xfrm rot="10800000">
            <a:off x="844344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9" name="CustomShape 209"/>
          <p:cNvSpPr/>
          <p:nvPr/>
        </p:nvSpPr>
        <p:spPr>
          <a:xfrm rot="10800000">
            <a:off x="844344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0" name="CustomShape 210"/>
          <p:cNvSpPr/>
          <p:nvPr/>
        </p:nvSpPr>
        <p:spPr>
          <a:xfrm rot="10800000">
            <a:off x="829728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1" name="CustomShape 211"/>
          <p:cNvSpPr/>
          <p:nvPr/>
        </p:nvSpPr>
        <p:spPr>
          <a:xfrm rot="10800000">
            <a:off x="8297280" y="44431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2" name="CustomShape 212"/>
          <p:cNvSpPr/>
          <p:nvPr/>
        </p:nvSpPr>
        <p:spPr>
          <a:xfrm rot="10800000">
            <a:off x="829728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3" name="CustomShape 213"/>
          <p:cNvSpPr/>
          <p:nvPr/>
        </p:nvSpPr>
        <p:spPr>
          <a:xfrm rot="10800000">
            <a:off x="829728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4" name="CustomShape 214"/>
          <p:cNvSpPr/>
          <p:nvPr/>
        </p:nvSpPr>
        <p:spPr>
          <a:xfrm rot="10800000">
            <a:off x="829728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5" name="CustomShape 215"/>
          <p:cNvSpPr/>
          <p:nvPr/>
        </p:nvSpPr>
        <p:spPr>
          <a:xfrm rot="10800000">
            <a:off x="829728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6" name="CustomShape 216"/>
          <p:cNvSpPr/>
          <p:nvPr/>
        </p:nvSpPr>
        <p:spPr>
          <a:xfrm rot="10800000">
            <a:off x="829728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7" name="CustomShape 217"/>
          <p:cNvSpPr/>
          <p:nvPr/>
        </p:nvSpPr>
        <p:spPr>
          <a:xfrm rot="10800000">
            <a:off x="8297280" y="6436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8" name="CustomShape 218"/>
          <p:cNvSpPr/>
          <p:nvPr/>
        </p:nvSpPr>
        <p:spPr>
          <a:xfrm rot="10800000">
            <a:off x="815148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9" name="CustomShape 219"/>
          <p:cNvSpPr/>
          <p:nvPr/>
        </p:nvSpPr>
        <p:spPr>
          <a:xfrm rot="10800000">
            <a:off x="815148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0" name="CustomShape 220"/>
          <p:cNvSpPr/>
          <p:nvPr/>
        </p:nvSpPr>
        <p:spPr>
          <a:xfrm rot="10800000">
            <a:off x="815148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D3EB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1" name="CustomShape 221"/>
          <p:cNvSpPr/>
          <p:nvPr/>
        </p:nvSpPr>
        <p:spPr>
          <a:xfrm rot="10800000">
            <a:off x="917424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2" name="CustomShape 222"/>
          <p:cNvSpPr/>
          <p:nvPr/>
        </p:nvSpPr>
        <p:spPr>
          <a:xfrm rot="10800000">
            <a:off x="917424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3" name="CustomShape 223"/>
          <p:cNvSpPr/>
          <p:nvPr/>
        </p:nvSpPr>
        <p:spPr>
          <a:xfrm rot="10800000">
            <a:off x="9174240" y="2981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4" name="CustomShape 224"/>
          <p:cNvSpPr/>
          <p:nvPr/>
        </p:nvSpPr>
        <p:spPr>
          <a:xfrm rot="10800000">
            <a:off x="917424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5" name="CustomShape 225"/>
          <p:cNvSpPr/>
          <p:nvPr/>
        </p:nvSpPr>
        <p:spPr>
          <a:xfrm rot="10800000">
            <a:off x="902808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6" name="CustomShape 226"/>
          <p:cNvSpPr/>
          <p:nvPr/>
        </p:nvSpPr>
        <p:spPr>
          <a:xfrm rot="10800000">
            <a:off x="902808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7" name="CustomShape 227"/>
          <p:cNvSpPr/>
          <p:nvPr/>
        </p:nvSpPr>
        <p:spPr>
          <a:xfrm rot="10800000">
            <a:off x="902808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8" name="CustomShape 228"/>
          <p:cNvSpPr/>
          <p:nvPr/>
        </p:nvSpPr>
        <p:spPr>
          <a:xfrm rot="10800000">
            <a:off x="902808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9" name="CustomShape 229"/>
          <p:cNvSpPr/>
          <p:nvPr/>
        </p:nvSpPr>
        <p:spPr>
          <a:xfrm rot="10800000">
            <a:off x="9028080" y="40046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0" name="CustomShape 230"/>
          <p:cNvSpPr/>
          <p:nvPr/>
        </p:nvSpPr>
        <p:spPr>
          <a:xfrm rot="10800000">
            <a:off x="902808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1" name="CustomShape 231"/>
          <p:cNvSpPr/>
          <p:nvPr/>
        </p:nvSpPr>
        <p:spPr>
          <a:xfrm rot="10800000">
            <a:off x="902808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2" name="CustomShape 232"/>
          <p:cNvSpPr/>
          <p:nvPr/>
        </p:nvSpPr>
        <p:spPr>
          <a:xfrm rot="10800000">
            <a:off x="902808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3" name="CustomShape 233"/>
          <p:cNvSpPr/>
          <p:nvPr/>
        </p:nvSpPr>
        <p:spPr>
          <a:xfrm rot="10800000">
            <a:off x="9028080" y="2835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4" name="CustomShape 234"/>
          <p:cNvSpPr/>
          <p:nvPr/>
        </p:nvSpPr>
        <p:spPr>
          <a:xfrm rot="10800000">
            <a:off x="9028080" y="26895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5" name="CustomShape 235"/>
          <p:cNvSpPr/>
          <p:nvPr/>
        </p:nvSpPr>
        <p:spPr>
          <a:xfrm rot="10800000">
            <a:off x="902808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6" name="CustomShape 236"/>
          <p:cNvSpPr/>
          <p:nvPr/>
        </p:nvSpPr>
        <p:spPr>
          <a:xfrm rot="10800000">
            <a:off x="9028080" y="1958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7" name="CustomShape 237"/>
          <p:cNvSpPr/>
          <p:nvPr/>
        </p:nvSpPr>
        <p:spPr>
          <a:xfrm rot="10800000">
            <a:off x="902808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8" name="CustomShape 238"/>
          <p:cNvSpPr/>
          <p:nvPr/>
        </p:nvSpPr>
        <p:spPr>
          <a:xfrm rot="10800000">
            <a:off x="9028080" y="1374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9" name="CustomShape 239"/>
          <p:cNvSpPr/>
          <p:nvPr/>
        </p:nvSpPr>
        <p:spPr>
          <a:xfrm rot="10800000">
            <a:off x="902808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0" name="CustomShape 240"/>
          <p:cNvSpPr/>
          <p:nvPr/>
        </p:nvSpPr>
        <p:spPr>
          <a:xfrm rot="10800000">
            <a:off x="902808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1" name="CustomShape 241"/>
          <p:cNvSpPr/>
          <p:nvPr/>
        </p:nvSpPr>
        <p:spPr>
          <a:xfrm rot="10800000">
            <a:off x="9028080" y="7898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2" name="CustomShape 242"/>
          <p:cNvSpPr/>
          <p:nvPr/>
        </p:nvSpPr>
        <p:spPr>
          <a:xfrm rot="10800000">
            <a:off x="888192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3" name="CustomShape 243"/>
          <p:cNvSpPr/>
          <p:nvPr/>
        </p:nvSpPr>
        <p:spPr>
          <a:xfrm rot="10800000">
            <a:off x="8881920" y="5173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4" name="CustomShape 244"/>
          <p:cNvSpPr/>
          <p:nvPr/>
        </p:nvSpPr>
        <p:spPr>
          <a:xfrm rot="10800000">
            <a:off x="888192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5" name="CustomShape 245"/>
          <p:cNvSpPr/>
          <p:nvPr/>
        </p:nvSpPr>
        <p:spPr>
          <a:xfrm rot="10800000">
            <a:off x="8881920" y="4735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6" name="CustomShape 246"/>
          <p:cNvSpPr/>
          <p:nvPr/>
        </p:nvSpPr>
        <p:spPr>
          <a:xfrm rot="10800000">
            <a:off x="8881920" y="41508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7" name="CustomShape 247"/>
          <p:cNvSpPr/>
          <p:nvPr/>
        </p:nvSpPr>
        <p:spPr>
          <a:xfrm rot="10800000">
            <a:off x="8881920" y="3566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8" name="CustomShape 248"/>
          <p:cNvSpPr/>
          <p:nvPr/>
        </p:nvSpPr>
        <p:spPr>
          <a:xfrm rot="10800000">
            <a:off x="888192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9" name="CustomShape 249"/>
          <p:cNvSpPr/>
          <p:nvPr/>
        </p:nvSpPr>
        <p:spPr>
          <a:xfrm rot="10800000">
            <a:off x="8881920" y="32742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0" name="CustomShape 250"/>
          <p:cNvSpPr/>
          <p:nvPr/>
        </p:nvSpPr>
        <p:spPr>
          <a:xfrm rot="10800000">
            <a:off x="8881920" y="23972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1" name="CustomShape 251"/>
          <p:cNvSpPr/>
          <p:nvPr/>
        </p:nvSpPr>
        <p:spPr>
          <a:xfrm rot="10800000">
            <a:off x="8881920" y="16664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2" name="CustomShape 252"/>
          <p:cNvSpPr/>
          <p:nvPr/>
        </p:nvSpPr>
        <p:spPr>
          <a:xfrm rot="10800000">
            <a:off x="8881920" y="1228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3" name="CustomShape 253"/>
          <p:cNvSpPr/>
          <p:nvPr/>
        </p:nvSpPr>
        <p:spPr>
          <a:xfrm rot="10800000">
            <a:off x="8881920" y="10821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4" name="CustomShape 254"/>
          <p:cNvSpPr/>
          <p:nvPr/>
        </p:nvSpPr>
        <p:spPr>
          <a:xfrm rot="10800000">
            <a:off x="8881920" y="4975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5" name="CustomShape 255"/>
          <p:cNvSpPr/>
          <p:nvPr/>
        </p:nvSpPr>
        <p:spPr>
          <a:xfrm rot="10800000">
            <a:off x="873576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6" name="CustomShape 256"/>
          <p:cNvSpPr/>
          <p:nvPr/>
        </p:nvSpPr>
        <p:spPr>
          <a:xfrm rot="10800000">
            <a:off x="8735760" y="53197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7" name="CustomShape 257"/>
          <p:cNvSpPr/>
          <p:nvPr/>
        </p:nvSpPr>
        <p:spPr>
          <a:xfrm rot="10800000">
            <a:off x="8735760" y="4881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8" name="CustomShape 258"/>
          <p:cNvSpPr/>
          <p:nvPr/>
        </p:nvSpPr>
        <p:spPr>
          <a:xfrm rot="10800000">
            <a:off x="8735760" y="45892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9" name="CustomShape 259"/>
          <p:cNvSpPr/>
          <p:nvPr/>
        </p:nvSpPr>
        <p:spPr>
          <a:xfrm rot="10800000">
            <a:off x="8735760" y="38584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0" name="CustomShape 260"/>
          <p:cNvSpPr/>
          <p:nvPr/>
        </p:nvSpPr>
        <p:spPr>
          <a:xfrm rot="10800000">
            <a:off x="8735760" y="37123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1" name="CustomShape 261"/>
          <p:cNvSpPr/>
          <p:nvPr/>
        </p:nvSpPr>
        <p:spPr>
          <a:xfrm rot="10800000">
            <a:off x="873576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2" name="CustomShape 262"/>
          <p:cNvSpPr/>
          <p:nvPr/>
        </p:nvSpPr>
        <p:spPr>
          <a:xfrm rot="10800000">
            <a:off x="8735760" y="18126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7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3" name="CustomShape 263"/>
          <p:cNvSpPr/>
          <p:nvPr/>
        </p:nvSpPr>
        <p:spPr>
          <a:xfrm rot="10800000">
            <a:off x="8589600" y="546588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4" name="CustomShape 264"/>
          <p:cNvSpPr/>
          <p:nvPr/>
        </p:nvSpPr>
        <p:spPr>
          <a:xfrm rot="10800000">
            <a:off x="8589600" y="50277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5" name="CustomShape 265"/>
          <p:cNvSpPr/>
          <p:nvPr/>
        </p:nvSpPr>
        <p:spPr>
          <a:xfrm rot="10800000">
            <a:off x="8589600" y="3420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6" name="CustomShape 266"/>
          <p:cNvSpPr/>
          <p:nvPr/>
        </p:nvSpPr>
        <p:spPr>
          <a:xfrm rot="10800000">
            <a:off x="8589600" y="25434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7" name="CustomShape 267"/>
          <p:cNvSpPr/>
          <p:nvPr/>
        </p:nvSpPr>
        <p:spPr>
          <a:xfrm rot="10800000">
            <a:off x="8589600" y="210492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8" name="CustomShape 268"/>
          <p:cNvSpPr/>
          <p:nvPr/>
        </p:nvSpPr>
        <p:spPr>
          <a:xfrm rot="10800000">
            <a:off x="8443440" y="429696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6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9" name="CustomShape 269"/>
          <p:cNvSpPr/>
          <p:nvPr/>
        </p:nvSpPr>
        <p:spPr>
          <a:xfrm rot="10800000">
            <a:off x="8443440" y="312804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7" h="4857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0" name="CustomShape 270"/>
          <p:cNvSpPr/>
          <p:nvPr/>
        </p:nvSpPr>
        <p:spPr>
          <a:xfrm rot="10800000">
            <a:off x="8151480" y="936000"/>
            <a:ext cx="116280" cy="116280"/>
          </a:xfrm>
          <a:custGeom>
            <a:avLst/>
            <a:gdLst/>
            <a:ahLst/>
            <a:cxnLst/>
            <a:rect l="l" t="t" r="r" b="b"/>
            <a:pathLst>
              <a:path w="4856" h="4856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rgbClr val="80BF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1" name="PlaceHolder 27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2" name="PlaceHolder 27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CustomShape 1"/>
          <p:cNvSpPr/>
          <p:nvPr/>
        </p:nvSpPr>
        <p:spPr>
          <a:xfrm>
            <a:off x="182880" y="640080"/>
            <a:ext cx="6369120" cy="115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r>
              <a:rPr lang="en-US" sz="6000" b="0" strike="noStrike" spc="-1" dirty="0">
                <a:solidFill>
                  <a:srgbClr val="80BFB7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SPPK </a:t>
            </a:r>
            <a:r>
              <a:rPr lang="en-US" sz="6000" b="0" strike="noStrike" spc="-1" dirty="0" err="1">
                <a:solidFill>
                  <a:srgbClr val="80BFB7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dengan</a:t>
            </a:r>
            <a:r>
              <a:rPr lang="en-US" sz="6000" b="0" strike="noStrike" spc="-1" dirty="0">
                <a:solidFill>
                  <a:srgbClr val="80BFB7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 </a:t>
            </a:r>
            <a:r>
              <a:rPr lang="en-US" sz="6000" b="0" strike="noStrike" spc="-1" dirty="0" err="1">
                <a:solidFill>
                  <a:srgbClr val="80BFB7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Metode</a:t>
            </a:r>
            <a:r>
              <a:rPr lang="en-US" sz="6000" b="0" strike="noStrike" spc="-1" dirty="0">
                <a:solidFill>
                  <a:srgbClr val="80BFB7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 TOPSIS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80BFB7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( </a:t>
            </a:r>
            <a:r>
              <a:rPr lang="en-US" sz="1800" b="0" strike="noStrike" spc="-1" dirty="0" err="1" smtClean="0">
                <a:solidFill>
                  <a:srgbClr val="80BFB7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Pemilihan</a:t>
            </a:r>
            <a:r>
              <a:rPr lang="en-US" sz="1800" b="0" strike="noStrike" spc="-1" dirty="0" smtClean="0">
                <a:solidFill>
                  <a:srgbClr val="80BFB7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 </a:t>
            </a:r>
            <a:r>
              <a:rPr lang="en-US" sz="1800" b="0" strike="noStrike" spc="-1" dirty="0" err="1" smtClean="0">
                <a:solidFill>
                  <a:srgbClr val="80BFB7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Lahan</a:t>
            </a:r>
            <a:r>
              <a:rPr lang="en-US" sz="1800" b="0" strike="noStrike" spc="-1" dirty="0" smtClean="0">
                <a:solidFill>
                  <a:srgbClr val="80BFB7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 </a:t>
            </a:r>
            <a:r>
              <a:rPr lang="en-US" sz="1800" b="0" strike="noStrike" spc="-1" dirty="0" err="1" smtClean="0">
                <a:solidFill>
                  <a:srgbClr val="80BFB7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Baru</a:t>
            </a:r>
            <a:r>
              <a:rPr lang="en-US" sz="1800" b="0" strike="noStrike" spc="-1" dirty="0" smtClean="0">
                <a:solidFill>
                  <a:srgbClr val="80BFB7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 </a:t>
            </a:r>
            <a:r>
              <a:rPr lang="en-US" sz="1800" b="0" strike="noStrike" spc="-1" dirty="0" err="1" smtClean="0">
                <a:solidFill>
                  <a:srgbClr val="80BFB7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Untuk</a:t>
            </a:r>
            <a:r>
              <a:rPr lang="en-US" sz="1800" b="0" strike="noStrike" spc="-1" dirty="0" smtClean="0">
                <a:solidFill>
                  <a:srgbClr val="80BFB7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 Perkebunan </a:t>
            </a:r>
            <a:r>
              <a:rPr lang="en-US" sz="1800" b="0" strike="noStrike" spc="-1" dirty="0" err="1" smtClean="0">
                <a:solidFill>
                  <a:srgbClr val="80BFB7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Sawit</a:t>
            </a:r>
            <a:r>
              <a:rPr lang="en-US" sz="1800" b="0" strike="noStrike" spc="-1" dirty="0" smtClean="0">
                <a:solidFill>
                  <a:srgbClr val="80BFB7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)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4" name="CustomShape 1"/>
          <p:cNvSpPr/>
          <p:nvPr/>
        </p:nvSpPr>
        <p:spPr>
          <a:xfrm>
            <a:off x="718200" y="739440"/>
            <a:ext cx="6759720" cy="85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B87A1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TOPSIS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5" name="CustomShape 2"/>
          <p:cNvSpPr/>
          <p:nvPr/>
        </p:nvSpPr>
        <p:spPr>
          <a:xfrm>
            <a:off x="731520" y="1762560"/>
            <a:ext cx="6665760" cy="21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3B55"/>
                </a:solidFill>
                <a:uFill>
                  <a:solidFill>
                    <a:srgbClr val="FFFFFF"/>
                  </a:solidFill>
                </a:uFill>
                <a:latin typeface="Titillium Web"/>
                <a:ea typeface="Titillium Web"/>
              </a:rPr>
              <a:t>TOPSIS (Technique For Others Reference by Similarity to Ideal Solution) adalah salah satu metode pengambilan keputusan multikriteria yang pertama kali diperkenalkan oleh Yoon dan Hwang (1981).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6" name="CustomShape 3"/>
          <p:cNvSpPr/>
          <p:nvPr/>
        </p:nvSpPr>
        <p:spPr>
          <a:xfrm>
            <a:off x="91440" y="4720320"/>
            <a:ext cx="547200" cy="3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fld id="{17A5DA71-A312-473B-8AC3-C754A263D99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" name="CustomShape 1"/>
          <p:cNvSpPr/>
          <p:nvPr/>
        </p:nvSpPr>
        <p:spPr>
          <a:xfrm>
            <a:off x="3857040" y="1207519"/>
            <a:ext cx="4672076" cy="115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4400" b="0" strike="noStrike" spc="-1" dirty="0" err="1" smtClean="0">
                <a:solidFill>
                  <a:srgbClr val="0B87A1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Kenapa</a:t>
            </a:r>
            <a:r>
              <a:rPr lang="en-US" sz="4400" b="0" strike="noStrike" spc="-1" dirty="0" smtClean="0">
                <a:solidFill>
                  <a:srgbClr val="0B87A1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 </a:t>
            </a:r>
            <a:r>
              <a:rPr lang="en-US" sz="4400" b="0" strike="noStrike" spc="-1" dirty="0" err="1" smtClean="0">
                <a:solidFill>
                  <a:srgbClr val="0B87A1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Memilih</a:t>
            </a:r>
            <a:r>
              <a:rPr lang="en-US" sz="4400" b="0" strike="noStrike" spc="-1" dirty="0" smtClean="0">
                <a:solidFill>
                  <a:srgbClr val="0B87A1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 </a:t>
            </a:r>
            <a:r>
              <a:rPr lang="en-US" sz="4400" spc="-1" dirty="0" err="1">
                <a:solidFill>
                  <a:srgbClr val="0B87A1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T</a:t>
            </a:r>
            <a:r>
              <a:rPr lang="en-US" sz="4400" b="0" strike="noStrike" spc="-1" dirty="0" err="1" smtClean="0">
                <a:solidFill>
                  <a:srgbClr val="0B87A1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opsis</a:t>
            </a:r>
            <a:r>
              <a:rPr lang="en-US" sz="4400" b="0" strike="noStrike" spc="-1" dirty="0" smtClean="0">
                <a:solidFill>
                  <a:srgbClr val="0B87A1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 ??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8" name="CustomShape 2"/>
          <p:cNvSpPr/>
          <p:nvPr/>
        </p:nvSpPr>
        <p:spPr>
          <a:xfrm>
            <a:off x="4315680" y="1968840"/>
            <a:ext cx="3729960" cy="248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49" name="CustomShape 3"/>
          <p:cNvSpPr/>
          <p:nvPr/>
        </p:nvSpPr>
        <p:spPr>
          <a:xfrm>
            <a:off x="91440" y="4720320"/>
            <a:ext cx="547200" cy="3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fld id="{6F27B4B5-DCB7-42C8-BBDD-AA871399DBE5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50" name="Picture 4149"/>
          <p:cNvPicPr/>
          <p:nvPr/>
        </p:nvPicPr>
        <p:blipFill rotWithShape="1">
          <a:blip r:embed="rId2"/>
          <a:srcRect l="7680" t="30057" r="11294"/>
          <a:stretch/>
        </p:blipFill>
        <p:spPr>
          <a:xfrm>
            <a:off x="0" y="1450428"/>
            <a:ext cx="3857040" cy="252397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1" name="CustomShape 1"/>
          <p:cNvSpPr/>
          <p:nvPr/>
        </p:nvSpPr>
        <p:spPr>
          <a:xfrm>
            <a:off x="685800" y="2878920"/>
            <a:ext cx="5267520" cy="115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r>
              <a:rPr lang="en-US" sz="4800" b="0" strike="noStrike" spc="-1" dirty="0">
                <a:solidFill>
                  <a:srgbClr val="0B87A1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1.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800" b="0" strike="noStrike" spc="-1" dirty="0" err="1" smtClean="0">
                <a:solidFill>
                  <a:srgbClr val="0B87A1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Judul</a:t>
            </a:r>
            <a:r>
              <a:rPr lang="en-US" sz="4800" b="0" strike="noStrike" spc="-1" dirty="0" smtClean="0">
                <a:solidFill>
                  <a:srgbClr val="0B87A1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 Project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2" name="CustomShape 2"/>
          <p:cNvSpPr/>
          <p:nvPr/>
        </p:nvSpPr>
        <p:spPr>
          <a:xfrm>
            <a:off x="685800" y="3983040"/>
            <a:ext cx="526752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80BFB7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Let’s start with the first set of slides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3" name="CustomShape 1"/>
          <p:cNvSpPr/>
          <p:nvPr/>
        </p:nvSpPr>
        <p:spPr>
          <a:xfrm>
            <a:off x="88287" y="1738411"/>
            <a:ext cx="7142830" cy="11939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err="1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Pemilihan</a:t>
            </a:r>
            <a:r>
              <a:rPr lang="en-US" sz="3600" b="0" strike="noStrike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 </a:t>
            </a:r>
            <a:r>
              <a:rPr lang="en-US" sz="3600" b="0" strike="noStrike" spc="-1" dirty="0" err="1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Lahan</a:t>
            </a:r>
            <a:r>
              <a:rPr lang="en-US" sz="3600" b="0" strike="noStrike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 </a:t>
            </a:r>
            <a:r>
              <a:rPr lang="en-US" sz="3600" b="0" strike="noStrike" spc="-1" dirty="0" err="1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Baru</a:t>
            </a:r>
            <a:r>
              <a:rPr lang="en-US" sz="3600" b="0" strike="noStrike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 </a:t>
            </a:r>
            <a:r>
              <a:rPr lang="en-US" sz="3600" b="0" strike="noStrike" spc="-1" dirty="0" err="1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Untuk</a:t>
            </a:r>
            <a:r>
              <a:rPr lang="en-US" sz="3600" b="0" strike="noStrike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 Perkebunan </a:t>
            </a:r>
            <a:r>
              <a:rPr lang="en-US" sz="3600" spc="-1" dirty="0" err="1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Kelapa</a:t>
            </a:r>
            <a:r>
              <a:rPr lang="en-US" sz="36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 </a:t>
            </a:r>
            <a:r>
              <a:rPr lang="en-US" sz="3600" b="0" strike="noStrike" spc="-1" dirty="0" err="1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Sawit</a:t>
            </a:r>
            <a:r>
              <a:rPr lang="en-US" sz="3600" b="0" strike="noStrike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 </a:t>
            </a:r>
            <a:r>
              <a:rPr lang="en-US" sz="3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d</a:t>
            </a:r>
            <a:r>
              <a:rPr lang="en-US" sz="3600" b="0" strike="noStrike" spc="-1" dirty="0" err="1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engan</a:t>
            </a:r>
            <a:r>
              <a:rPr lang="en-US" sz="3600" b="0" strike="noStrike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 </a:t>
            </a:r>
            <a:r>
              <a:rPr lang="en-US" sz="3600" b="0" strike="noStrike" spc="-1" dirty="0" err="1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Metode</a:t>
            </a:r>
            <a:r>
              <a:rPr lang="en-US" sz="3600" b="0" strike="noStrike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 TOPSIS</a:t>
            </a:r>
            <a:endParaRPr lang="en-US" sz="28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4" name="CustomShape 1"/>
          <p:cNvSpPr/>
          <p:nvPr/>
        </p:nvSpPr>
        <p:spPr>
          <a:xfrm>
            <a:off x="685800" y="2878920"/>
            <a:ext cx="5956738" cy="115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r>
              <a:rPr lang="en-US" sz="4800" b="0" strike="noStrike" spc="-1" dirty="0" smtClean="0">
                <a:solidFill>
                  <a:srgbClr val="0B87A1"/>
                </a:solidFill>
                <a:uFill>
                  <a:solidFill>
                    <a:srgbClr val="FFFFFF"/>
                  </a:solidFill>
                </a:uFill>
                <a:latin typeface="Dosis Light"/>
                <a:ea typeface="Dosis Light"/>
              </a:rPr>
              <a:t>2.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D" sz="4800" spc="-1" dirty="0" err="1" smtClean="0">
                <a:solidFill>
                  <a:srgbClr val="0B87A1"/>
                </a:solidFill>
                <a:uFill>
                  <a:solidFill>
                    <a:srgbClr val="FFFFFF"/>
                  </a:solidFill>
                </a:uFill>
                <a:latin typeface="Dosis Light"/>
              </a:rPr>
              <a:t>Kriteria</a:t>
            </a:r>
            <a:r>
              <a:rPr lang="en-ID" sz="4800" spc="-1" dirty="0" smtClean="0">
                <a:solidFill>
                  <a:srgbClr val="0B87A1"/>
                </a:solidFill>
                <a:uFill>
                  <a:solidFill>
                    <a:srgbClr val="FFFFFF"/>
                  </a:solidFill>
                </a:uFill>
                <a:latin typeface="Dosis Light"/>
              </a:rPr>
              <a:t> </a:t>
            </a:r>
            <a:r>
              <a:rPr lang="en-ID" sz="4800" spc="-1" dirty="0" err="1" smtClean="0">
                <a:solidFill>
                  <a:srgbClr val="0B87A1"/>
                </a:solidFill>
                <a:uFill>
                  <a:solidFill>
                    <a:srgbClr val="FFFFFF"/>
                  </a:solidFill>
                </a:uFill>
                <a:latin typeface="Dosis Light"/>
              </a:rPr>
              <a:t>yg</a:t>
            </a:r>
            <a:r>
              <a:rPr lang="en-ID" sz="4800" spc="-1" dirty="0" smtClean="0">
                <a:solidFill>
                  <a:srgbClr val="0B87A1"/>
                </a:solidFill>
                <a:uFill>
                  <a:solidFill>
                    <a:srgbClr val="FFFFFF"/>
                  </a:solidFill>
                </a:uFill>
                <a:latin typeface="Dosis Light"/>
              </a:rPr>
              <a:t> </a:t>
            </a:r>
            <a:r>
              <a:rPr lang="en-ID" sz="4800" spc="-1" dirty="0" err="1" smtClean="0">
                <a:solidFill>
                  <a:srgbClr val="0B87A1"/>
                </a:solidFill>
                <a:uFill>
                  <a:solidFill>
                    <a:srgbClr val="FFFFFF"/>
                  </a:solidFill>
                </a:uFill>
                <a:latin typeface="Dosis Light"/>
              </a:rPr>
              <a:t>digunakan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5" name="CustomShape 2"/>
          <p:cNvSpPr/>
          <p:nvPr/>
        </p:nvSpPr>
        <p:spPr>
          <a:xfrm>
            <a:off x="685800" y="3983040"/>
            <a:ext cx="526752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80BFB7"/>
                </a:solidFill>
                <a:uFill>
                  <a:solidFill>
                    <a:srgbClr val="FFFFFF"/>
                  </a:solidFill>
                </a:uFill>
                <a:latin typeface="Titillium Web Light"/>
                <a:ea typeface="Titillium Web Light"/>
              </a:rPr>
              <a:t>Let’s start with the first set of slides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46565496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104</Words>
  <Application>Microsoft Office PowerPoint</Application>
  <PresentationFormat>On-screen Show (16:9)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7</vt:i4>
      </vt:variant>
    </vt:vector>
  </HeadingPairs>
  <TitlesOfParts>
    <vt:vector size="25" baseType="lpstr">
      <vt:lpstr>Arial</vt:lpstr>
      <vt:lpstr>DejaVu Sans</vt:lpstr>
      <vt:lpstr>Dosis</vt:lpstr>
      <vt:lpstr>Dosis Light</vt:lpstr>
      <vt:lpstr>Symbol</vt:lpstr>
      <vt:lpstr>Titillium Web</vt:lpstr>
      <vt:lpstr>Titillium Web Light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Windows User</cp:lastModifiedBy>
  <cp:revision>19</cp:revision>
  <dcterms:modified xsi:type="dcterms:W3CDTF">2017-11-16T01:29:51Z</dcterms:modified>
  <dc:language>en-US</dc:language>
</cp:coreProperties>
</file>