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4.xml" ContentType="application/vnd.openxmlformats-officedocument.theme+xml"/>
  <Override PartName="/ppt/theme/theme11.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slideLayouts/slideLayout129.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32.xml" ContentType="application/vnd.openxmlformats-officedocument.presentationml.slideLayout+xml"/>
  <Override PartName="/ppt/slideLayouts/slideLayout23.xml" ContentType="application/vnd.openxmlformats-officedocument.presentationml.slideLayout+xml"/>
  <Override PartName="/ppt/slideLayouts/slideLayout1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0.xml" ContentType="application/vnd.openxmlformats-officedocument.presentationml.slideLayout+xml"/>
  <Override PartName="/ppt/slideLayouts/slideLayout11.xml" ContentType="application/vnd.openxmlformats-officedocument.presentationml.slideLayout+xml"/>
  <Override PartName="/ppt/slideLayouts/slideLayout121.xml" ContentType="application/vnd.openxmlformats-officedocument.presentationml.slideLayout+xml"/>
  <Override PartName="/ppt/slideLayouts/slideLayout12.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2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24.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25.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13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32.xml.rels" ContentType="application/vnd.openxmlformats-package.relationships+xml"/>
  <Override PartName="/ppt/slideLayouts/_rels/slideLayout130.xml.rels" ContentType="application/vnd.openxmlformats-package.relationships+xml"/>
  <Override PartName="/ppt/slideLayouts/_rels/slideLayout126.xml.rels" ContentType="application/vnd.openxmlformats-package.relationships+xml"/>
  <Override PartName="/ppt/slideLayouts/_rels/slideLayout125.xml.rels" ContentType="application/vnd.openxmlformats-package.relationships+xml"/>
  <Override PartName="/ppt/slideLayouts/_rels/slideLayout119.xml.rels" ContentType="application/vnd.openxmlformats-package.relationships+xml"/>
  <Override PartName="/ppt/slideLayouts/_rels/slideLayout110.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128.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124.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23.xml.rels" ContentType="application/vnd.openxmlformats-package.relationships+xml"/>
  <Override PartName="/ppt/slideLayouts/_rels/slideLayout92.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22.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29.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12.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13.xml.rels" ContentType="application/vnd.openxmlformats-package.relationships+xml"/>
  <Override PartName="/ppt/slideLayouts/_rels/slideLayout68.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11.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131.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114.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09.xml.rels" ContentType="application/vnd.openxmlformats-package.relationships+xml"/>
  <Override PartName="/ppt/slideLayouts/_rels/slideLayout78.xml.rels" ContentType="application/vnd.openxmlformats-package.relationships+xml"/>
  <Override PartName="/ppt/slideLayouts/_rels/slideLayout115.xml.rels" ContentType="application/vnd.openxmlformats-package.relationships+xml"/>
  <Override PartName="/ppt/slideLayouts/_rels/slideLayout84.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17.xml.rels" ContentType="application/vnd.openxmlformats-package.relationships+xml"/>
  <Override PartName="/ppt/slideLayouts/_rels/slideLayout86.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3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0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03"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0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0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08"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09"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1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1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1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1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1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17"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19"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20"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2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2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2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25"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27"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28"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3529" name="" descr=""/>
          <p:cNvPicPr/>
          <p:nvPr/>
        </p:nvPicPr>
        <p:blipFill>
          <a:blip r:embed="rId2"/>
          <a:stretch/>
        </p:blipFill>
        <p:spPr>
          <a:xfrm>
            <a:off x="2702160" y="1203480"/>
            <a:ext cx="3738600" cy="2982960"/>
          </a:xfrm>
          <a:prstGeom prst="rect">
            <a:avLst/>
          </a:prstGeom>
          <a:ln>
            <a:noFill/>
          </a:ln>
        </p:spPr>
      </p:pic>
      <p:pic>
        <p:nvPicPr>
          <p:cNvPr id="3530" name="" descr=""/>
          <p:cNvPicPr/>
          <p:nvPr/>
        </p:nvPicPr>
        <p:blipFill>
          <a:blip r:embed="rId3"/>
          <a:stretch/>
        </p:blipFill>
        <p:spPr>
          <a:xfrm>
            <a:off x="2702160" y="1203480"/>
            <a:ext cx="3738600" cy="298296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3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0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0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0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0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1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1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1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1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1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2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2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2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2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2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2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3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3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4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4"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545" name="" descr=""/>
          <p:cNvPicPr/>
          <p:nvPr/>
        </p:nvPicPr>
        <p:blipFill>
          <a:blip r:embed="rId2"/>
          <a:stretch/>
        </p:blipFill>
        <p:spPr>
          <a:xfrm>
            <a:off x="2702160" y="1203480"/>
            <a:ext cx="3738600" cy="2982960"/>
          </a:xfrm>
          <a:prstGeom prst="rect">
            <a:avLst/>
          </a:prstGeom>
          <a:ln>
            <a:noFill/>
          </a:ln>
        </p:spPr>
      </p:pic>
      <p:pic>
        <p:nvPicPr>
          <p:cNvPr id="546" name="" descr=""/>
          <p:cNvPicPr/>
          <p:nvPr/>
        </p:nvPicPr>
        <p:blipFill>
          <a:blip r:embed="rId3"/>
          <a:stretch/>
        </p:blipFill>
        <p:spPr>
          <a:xfrm>
            <a:off x="2702160" y="1203480"/>
            <a:ext cx="3738600" cy="298296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3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34"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35" name="" descr=""/>
          <p:cNvPicPr/>
          <p:nvPr/>
        </p:nvPicPr>
        <p:blipFill>
          <a:blip r:embed="rId2"/>
          <a:stretch/>
        </p:blipFill>
        <p:spPr>
          <a:xfrm>
            <a:off x="2702160" y="1203480"/>
            <a:ext cx="3738600" cy="2982960"/>
          </a:xfrm>
          <a:prstGeom prst="rect">
            <a:avLst/>
          </a:prstGeom>
          <a:ln>
            <a:noFill/>
          </a:ln>
        </p:spPr>
      </p:pic>
      <p:pic>
        <p:nvPicPr>
          <p:cNvPr id="38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1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1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1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15"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1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1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0"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1"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2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2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29"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31"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32"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3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3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3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37"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3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40"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141" name="" descr=""/>
          <p:cNvPicPr/>
          <p:nvPr/>
        </p:nvPicPr>
        <p:blipFill>
          <a:blip r:embed="rId2"/>
          <a:stretch/>
        </p:blipFill>
        <p:spPr>
          <a:xfrm>
            <a:off x="2702160" y="1203480"/>
            <a:ext cx="3738600" cy="2982960"/>
          </a:xfrm>
          <a:prstGeom prst="rect">
            <a:avLst/>
          </a:prstGeom>
          <a:ln>
            <a:noFill/>
          </a:ln>
        </p:spPr>
      </p:pic>
      <p:pic>
        <p:nvPicPr>
          <p:cNvPr id="4142" name="" descr=""/>
          <p:cNvPicPr/>
          <p:nvPr/>
        </p:nvPicPr>
        <p:blipFill>
          <a:blip r:embed="rId3"/>
          <a:stretch/>
        </p:blipFill>
        <p:spPr>
          <a:xfrm>
            <a:off x="2702160" y="1203480"/>
            <a:ext cx="3738600" cy="2982960"/>
          </a:xfrm>
          <a:prstGeom prst="rect">
            <a:avLst/>
          </a:prstGeom>
          <a:ln>
            <a:noFill/>
          </a:ln>
        </p:spPr>
      </p:pic>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26"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3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1"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2"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1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3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3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0"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2"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3"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48"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0"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1"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52" name="" descr=""/>
          <p:cNvPicPr/>
          <p:nvPr/>
        </p:nvPicPr>
        <p:blipFill>
          <a:blip r:embed="rId2"/>
          <a:stretch/>
        </p:blipFill>
        <p:spPr>
          <a:xfrm>
            <a:off x="2702160" y="1203480"/>
            <a:ext cx="3738600" cy="2982960"/>
          </a:xfrm>
          <a:prstGeom prst="rect">
            <a:avLst/>
          </a:prstGeom>
          <a:ln>
            <a:noFill/>
          </a:ln>
        </p:spPr>
      </p:pic>
      <p:pic>
        <p:nvPicPr>
          <p:cNvPr id="85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2"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1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7"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8"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6"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8"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9"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4"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7"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158" name="" descr=""/>
          <p:cNvPicPr/>
          <p:nvPr/>
        </p:nvPicPr>
        <p:blipFill>
          <a:blip r:embed="rId2"/>
          <a:stretch/>
        </p:blipFill>
        <p:spPr>
          <a:xfrm>
            <a:off x="2702160" y="1203480"/>
            <a:ext cx="3738600" cy="2982960"/>
          </a:xfrm>
          <a:prstGeom prst="rect">
            <a:avLst/>
          </a:prstGeom>
          <a:ln>
            <a:noFill/>
          </a:ln>
        </p:spPr>
      </p:pic>
      <p:pic>
        <p:nvPicPr>
          <p:cNvPr id="1159"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7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7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1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1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7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8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8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9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9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9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0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4"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05" name="" descr=""/>
          <p:cNvPicPr/>
          <p:nvPr/>
        </p:nvPicPr>
        <p:blipFill>
          <a:blip r:embed="rId2"/>
          <a:stretch/>
        </p:blipFill>
        <p:spPr>
          <a:xfrm>
            <a:off x="2702160" y="1203480"/>
            <a:ext cx="3738600" cy="2982960"/>
          </a:xfrm>
          <a:prstGeom prst="rect">
            <a:avLst/>
          </a:prstGeom>
          <a:ln>
            <a:noFill/>
          </a:ln>
        </p:spPr>
      </p:pic>
      <p:pic>
        <p:nvPicPr>
          <p:cNvPr id="1706" name="" descr=""/>
          <p:cNvPicPr/>
          <p:nvPr/>
        </p:nvPicPr>
        <p:blipFill>
          <a:blip r:embed="rId3"/>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8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8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8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85"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8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8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0"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1"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9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9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99"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01"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2"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0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7"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0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10"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011" name="" descr=""/>
          <p:cNvPicPr/>
          <p:nvPr/>
        </p:nvPicPr>
        <p:blipFill>
          <a:blip r:embed="rId2"/>
          <a:stretch/>
        </p:blipFill>
        <p:spPr>
          <a:xfrm>
            <a:off x="2702160" y="1203480"/>
            <a:ext cx="3738600" cy="2982960"/>
          </a:xfrm>
          <a:prstGeom prst="rect">
            <a:avLst/>
          </a:prstGeom>
          <a:ln>
            <a:noFill/>
          </a:ln>
        </p:spPr>
      </p:pic>
      <p:pic>
        <p:nvPicPr>
          <p:cNvPr id="2012" name="" descr=""/>
          <p:cNvPicPr/>
          <p:nvPr/>
        </p:nvPicPr>
        <p:blipFill>
          <a:blip r:embed="rId3"/>
          <a:stretch/>
        </p:blipFill>
        <p:spPr>
          <a:xfrm>
            <a:off x="2702160" y="1203480"/>
            <a:ext cx="3738600" cy="29829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2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30"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3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33"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3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3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38"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39"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4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4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4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4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4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47"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2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2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49"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0"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5"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57"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58"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559" name="" descr=""/>
          <p:cNvPicPr/>
          <p:nvPr/>
        </p:nvPicPr>
        <p:blipFill>
          <a:blip r:embed="rId2"/>
          <a:stretch/>
        </p:blipFill>
        <p:spPr>
          <a:xfrm>
            <a:off x="2702160" y="1203480"/>
            <a:ext cx="3738600" cy="2982960"/>
          </a:xfrm>
          <a:prstGeom prst="rect">
            <a:avLst/>
          </a:prstGeom>
          <a:ln>
            <a:noFill/>
          </a:ln>
        </p:spPr>
      </p:pic>
      <p:pic>
        <p:nvPicPr>
          <p:cNvPr id="2560" name="" descr=""/>
          <p:cNvPicPr/>
          <p:nvPr/>
        </p:nvPicPr>
        <p:blipFill>
          <a:blip r:embed="rId3"/>
          <a:stretch/>
        </p:blipFill>
        <p:spPr>
          <a:xfrm>
            <a:off x="2702160" y="1203480"/>
            <a:ext cx="3738600" cy="29829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3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3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3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3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4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4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4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2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2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4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4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5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5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5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5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5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5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5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6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6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6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64"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2865" name="" descr=""/>
          <p:cNvPicPr/>
          <p:nvPr/>
        </p:nvPicPr>
        <p:blipFill>
          <a:blip r:embed="rId2"/>
          <a:stretch/>
        </p:blipFill>
        <p:spPr>
          <a:xfrm>
            <a:off x="2702160" y="1203480"/>
            <a:ext cx="3738600" cy="2982960"/>
          </a:xfrm>
          <a:prstGeom prst="rect">
            <a:avLst/>
          </a:prstGeom>
          <a:ln>
            <a:noFill/>
          </a:ln>
        </p:spPr>
      </p:pic>
      <p:pic>
        <p:nvPicPr>
          <p:cNvPr id="2866" name="" descr=""/>
          <p:cNvPicPr/>
          <p:nvPr/>
        </p:nvPicPr>
        <p:blipFill>
          <a:blip r:embed="rId3"/>
          <a:stretch/>
        </p:blipFill>
        <p:spPr>
          <a:xfrm>
            <a:off x="2702160" y="1203480"/>
            <a:ext cx="3738600" cy="298296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4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4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4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45"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3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4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0"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1"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5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5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59"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61"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62"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6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6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6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67"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6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70"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171" name="" descr=""/>
          <p:cNvPicPr/>
          <p:nvPr/>
        </p:nvPicPr>
        <p:blipFill>
          <a:blip r:embed="rId2"/>
          <a:stretch/>
        </p:blipFill>
        <p:spPr>
          <a:xfrm>
            <a:off x="2702160" y="1203480"/>
            <a:ext cx="3738600" cy="2982960"/>
          </a:xfrm>
          <a:prstGeom prst="rect">
            <a:avLst/>
          </a:prstGeom>
          <a:ln>
            <a:noFill/>
          </a:ln>
        </p:spPr>
      </p:pic>
      <p:pic>
        <p:nvPicPr>
          <p:cNvPr id="3172" name="" descr=""/>
          <p:cNvPicPr/>
          <p:nvPr/>
        </p:nvPicPr>
        <p:blipFill>
          <a:blip r:embed="rId3"/>
          <a:stretch/>
        </p:blipFill>
        <p:spPr>
          <a:xfrm>
            <a:off x="2702160" y="1203480"/>
            <a:ext cx="3738600" cy="298296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49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00"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b55"/>
        </a:solidFill>
      </p:bgPr>
    </p:bg>
    <p:spTree>
      <p:nvGrpSpPr>
        <p:cNvPr id="1" name=""/>
        <p:cNvGrpSpPr/>
        <p:nvPr/>
      </p:nvGrpSpPr>
      <p:grpSpPr>
        <a:xfrm>
          <a:off x="0" y="0"/>
          <a:ext cx="0" cy="0"/>
          <a:chOff x="0" y="0"/>
          <a:chExt cx="0" cy="0"/>
        </a:xfrm>
      </p:grpSpPr>
      <p:sp>
        <p:nvSpPr>
          <p:cNvPr id="0" name="CustomShape 1"/>
          <p:cNvSpPr/>
          <p:nvPr/>
        </p:nvSpPr>
        <p:spPr>
          <a:xfrm rot="10800000">
            <a:off x="9466560" y="54658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 name="CustomShape 2"/>
          <p:cNvSpPr/>
          <p:nvPr/>
        </p:nvSpPr>
        <p:spPr>
          <a:xfrm rot="10800000">
            <a:off x="9466560" y="531972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 name="CustomShape 3"/>
          <p:cNvSpPr/>
          <p:nvPr/>
        </p:nvSpPr>
        <p:spPr>
          <a:xfrm rot="10800000">
            <a:off x="94665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 name="CustomShape 4"/>
          <p:cNvSpPr/>
          <p:nvPr/>
        </p:nvSpPr>
        <p:spPr>
          <a:xfrm rot="10800000">
            <a:off x="94665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4" name="CustomShape 5"/>
          <p:cNvSpPr/>
          <p:nvPr/>
        </p:nvSpPr>
        <p:spPr>
          <a:xfrm rot="10800000">
            <a:off x="9466560" y="48816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5" name="CustomShape 6"/>
          <p:cNvSpPr/>
          <p:nvPr/>
        </p:nvSpPr>
        <p:spPr>
          <a:xfrm rot="10800000">
            <a:off x="94665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 name="CustomShape 7"/>
          <p:cNvSpPr/>
          <p:nvPr/>
        </p:nvSpPr>
        <p:spPr>
          <a:xfrm rot="10800000">
            <a:off x="9466560" y="45892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 name="CustomShape 8"/>
          <p:cNvSpPr/>
          <p:nvPr/>
        </p:nvSpPr>
        <p:spPr>
          <a:xfrm rot="10800000">
            <a:off x="94665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8" name="CustomShape 9"/>
          <p:cNvSpPr/>
          <p:nvPr/>
        </p:nvSpPr>
        <p:spPr>
          <a:xfrm rot="10800000">
            <a:off x="94665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9" name="CustomShape 10"/>
          <p:cNvSpPr/>
          <p:nvPr/>
        </p:nvSpPr>
        <p:spPr>
          <a:xfrm rot="10800000">
            <a:off x="94665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 name="CustomShape 11"/>
          <p:cNvSpPr/>
          <p:nvPr/>
        </p:nvSpPr>
        <p:spPr>
          <a:xfrm rot="10800000">
            <a:off x="94665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1" name="CustomShape 12"/>
          <p:cNvSpPr/>
          <p:nvPr/>
        </p:nvSpPr>
        <p:spPr>
          <a:xfrm rot="10800000">
            <a:off x="9466560" y="38584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2" name="CustomShape 13"/>
          <p:cNvSpPr/>
          <p:nvPr/>
        </p:nvSpPr>
        <p:spPr>
          <a:xfrm rot="10800000">
            <a:off x="9466560" y="37123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 name="CustomShape 14"/>
          <p:cNvSpPr/>
          <p:nvPr/>
        </p:nvSpPr>
        <p:spPr>
          <a:xfrm rot="10800000">
            <a:off x="94665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 name="CustomShape 15"/>
          <p:cNvSpPr/>
          <p:nvPr/>
        </p:nvSpPr>
        <p:spPr>
          <a:xfrm rot="10800000">
            <a:off x="94665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5" name="CustomShape 16"/>
          <p:cNvSpPr/>
          <p:nvPr/>
        </p:nvSpPr>
        <p:spPr>
          <a:xfrm rot="10800000">
            <a:off x="94665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 name="CustomShape 17"/>
          <p:cNvSpPr/>
          <p:nvPr/>
        </p:nvSpPr>
        <p:spPr>
          <a:xfrm rot="10800000">
            <a:off x="94665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7" name="CustomShape 18"/>
          <p:cNvSpPr/>
          <p:nvPr/>
        </p:nvSpPr>
        <p:spPr>
          <a:xfrm rot="10800000">
            <a:off x="94665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 name="CustomShape 19"/>
          <p:cNvSpPr/>
          <p:nvPr/>
        </p:nvSpPr>
        <p:spPr>
          <a:xfrm rot="10800000">
            <a:off x="94665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 name="CustomShape 20"/>
          <p:cNvSpPr/>
          <p:nvPr/>
        </p:nvSpPr>
        <p:spPr>
          <a:xfrm rot="10800000">
            <a:off x="94665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0" name="CustomShape 21"/>
          <p:cNvSpPr/>
          <p:nvPr/>
        </p:nvSpPr>
        <p:spPr>
          <a:xfrm rot="10800000">
            <a:off x="94665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1" name="CustomShape 22"/>
          <p:cNvSpPr/>
          <p:nvPr/>
        </p:nvSpPr>
        <p:spPr>
          <a:xfrm rot="10800000">
            <a:off x="94665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 name="CustomShape 23"/>
          <p:cNvSpPr/>
          <p:nvPr/>
        </p:nvSpPr>
        <p:spPr>
          <a:xfrm rot="10800000">
            <a:off x="94665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 name="CustomShape 24"/>
          <p:cNvSpPr/>
          <p:nvPr/>
        </p:nvSpPr>
        <p:spPr>
          <a:xfrm rot="10800000">
            <a:off x="9466560" y="21049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4" name="CustomShape 25"/>
          <p:cNvSpPr/>
          <p:nvPr/>
        </p:nvSpPr>
        <p:spPr>
          <a:xfrm rot="10800000">
            <a:off x="94665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 name="CustomShape 26"/>
          <p:cNvSpPr/>
          <p:nvPr/>
        </p:nvSpPr>
        <p:spPr>
          <a:xfrm rot="10800000">
            <a:off x="9466560" y="18126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6" name="CustomShape 27"/>
          <p:cNvSpPr/>
          <p:nvPr/>
        </p:nvSpPr>
        <p:spPr>
          <a:xfrm rot="10800000">
            <a:off x="94665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7" name="CustomShape 28"/>
          <p:cNvSpPr/>
          <p:nvPr/>
        </p:nvSpPr>
        <p:spPr>
          <a:xfrm rot="10800000">
            <a:off x="94665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 name="CustomShape 29"/>
          <p:cNvSpPr/>
          <p:nvPr/>
        </p:nvSpPr>
        <p:spPr>
          <a:xfrm rot="10800000">
            <a:off x="94665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9" name="CustomShape 30"/>
          <p:cNvSpPr/>
          <p:nvPr/>
        </p:nvSpPr>
        <p:spPr>
          <a:xfrm rot="10800000">
            <a:off x="94665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 name="CustomShape 31"/>
          <p:cNvSpPr/>
          <p:nvPr/>
        </p:nvSpPr>
        <p:spPr>
          <a:xfrm rot="10800000">
            <a:off x="9466560" y="10821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1" name="CustomShape 32"/>
          <p:cNvSpPr/>
          <p:nvPr/>
        </p:nvSpPr>
        <p:spPr>
          <a:xfrm rot="10800000">
            <a:off x="94665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2" name="CustomShape 33"/>
          <p:cNvSpPr/>
          <p:nvPr/>
        </p:nvSpPr>
        <p:spPr>
          <a:xfrm rot="10800000">
            <a:off x="94665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3" name="CustomShape 34"/>
          <p:cNvSpPr/>
          <p:nvPr/>
        </p:nvSpPr>
        <p:spPr>
          <a:xfrm rot="10800000">
            <a:off x="94665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4" name="CustomShape 35"/>
          <p:cNvSpPr/>
          <p:nvPr/>
        </p:nvSpPr>
        <p:spPr>
          <a:xfrm rot="10800000">
            <a:off x="94665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5" name="CustomShape 36"/>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6"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7" name="CustomShape 38"/>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8"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9" name="CustomShape 40"/>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0" name="CustomShape 41"/>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1" name="CustomShape 42"/>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2" name="CustomShape 43"/>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3" name="CustomShape 44"/>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4" name="CustomShape 45"/>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5" name="CustomShape 46"/>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6" name="CustomShape 47"/>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7" name="CustomShape 48"/>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8" name="CustomShape 49"/>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9" name="CustomShape 50"/>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50" name="CustomShape 51"/>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51"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52" name="CustomShape 53"/>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3" name="CustomShape 54"/>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54" name="CustomShape 55"/>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5" name="CustomShape 56"/>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6" name="CustomShape 57"/>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7" name="CustomShape 58"/>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8" name="CustomShape 59"/>
          <p:cNvSpPr/>
          <p:nvPr/>
        </p:nvSpPr>
        <p:spPr>
          <a:xfrm rot="10800000">
            <a:off x="917424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59" name="CustomShape 60"/>
          <p:cNvSpPr/>
          <p:nvPr/>
        </p:nvSpPr>
        <p:spPr>
          <a:xfrm rot="10800000">
            <a:off x="91742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0" name="CustomShape 61"/>
          <p:cNvSpPr/>
          <p:nvPr/>
        </p:nvSpPr>
        <p:spPr>
          <a:xfrm rot="10800000">
            <a:off x="91742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1" name="CustomShape 62"/>
          <p:cNvSpPr/>
          <p:nvPr/>
        </p:nvSpPr>
        <p:spPr>
          <a:xfrm rot="10800000">
            <a:off x="9174240" y="45892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2" name="CustomShape 63"/>
          <p:cNvSpPr/>
          <p:nvPr/>
        </p:nvSpPr>
        <p:spPr>
          <a:xfrm rot="10800000">
            <a:off x="9174240" y="42969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3" name="CustomShape 64"/>
          <p:cNvSpPr/>
          <p:nvPr/>
        </p:nvSpPr>
        <p:spPr>
          <a:xfrm rot="10800000">
            <a:off x="91742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4" name="CustomShape 65"/>
          <p:cNvSpPr/>
          <p:nvPr/>
        </p:nvSpPr>
        <p:spPr>
          <a:xfrm rot="10800000">
            <a:off x="917424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5" name="CustomShape 66"/>
          <p:cNvSpPr/>
          <p:nvPr/>
        </p:nvSpPr>
        <p:spPr>
          <a:xfrm rot="10800000">
            <a:off x="91742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6" name="CustomShape 67"/>
          <p:cNvSpPr/>
          <p:nvPr/>
        </p:nvSpPr>
        <p:spPr>
          <a:xfrm rot="10800000">
            <a:off x="917424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7" name="CustomShape 68"/>
          <p:cNvSpPr/>
          <p:nvPr/>
        </p:nvSpPr>
        <p:spPr>
          <a:xfrm rot="10800000">
            <a:off x="9174240" y="31280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 name="CustomShape 69"/>
          <p:cNvSpPr/>
          <p:nvPr/>
        </p:nvSpPr>
        <p:spPr>
          <a:xfrm rot="10800000">
            <a:off x="9174240" y="28357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 name="CustomShape 70"/>
          <p:cNvSpPr/>
          <p:nvPr/>
        </p:nvSpPr>
        <p:spPr>
          <a:xfrm rot="10800000">
            <a:off x="91742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0" name="CustomShape 71"/>
          <p:cNvSpPr/>
          <p:nvPr/>
        </p:nvSpPr>
        <p:spPr>
          <a:xfrm rot="10800000">
            <a:off x="9174240" y="23972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1" name="CustomShape 72"/>
          <p:cNvSpPr/>
          <p:nvPr/>
        </p:nvSpPr>
        <p:spPr>
          <a:xfrm rot="10800000">
            <a:off x="91742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 name="CustomShape 73"/>
          <p:cNvSpPr/>
          <p:nvPr/>
        </p:nvSpPr>
        <p:spPr>
          <a:xfrm rot="10800000">
            <a:off x="91742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3" name="CustomShape 74"/>
          <p:cNvSpPr/>
          <p:nvPr/>
        </p:nvSpPr>
        <p:spPr>
          <a:xfrm rot="10800000">
            <a:off x="917424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 name="CustomShape 75"/>
          <p:cNvSpPr/>
          <p:nvPr/>
        </p:nvSpPr>
        <p:spPr>
          <a:xfrm rot="10800000">
            <a:off x="91742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5" name="CustomShape 76"/>
          <p:cNvSpPr/>
          <p:nvPr/>
        </p:nvSpPr>
        <p:spPr>
          <a:xfrm rot="10800000">
            <a:off x="917424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6" name="CustomShape 77"/>
          <p:cNvSpPr/>
          <p:nvPr/>
        </p:nvSpPr>
        <p:spPr>
          <a:xfrm rot="10800000">
            <a:off x="91742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7" name="CustomShape 78"/>
          <p:cNvSpPr/>
          <p:nvPr/>
        </p:nvSpPr>
        <p:spPr>
          <a:xfrm rot="10800000">
            <a:off x="91742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8" name="CustomShape 79"/>
          <p:cNvSpPr/>
          <p:nvPr/>
        </p:nvSpPr>
        <p:spPr>
          <a:xfrm rot="10800000">
            <a:off x="91742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9" name="CustomShape 80"/>
          <p:cNvSpPr/>
          <p:nvPr/>
        </p:nvSpPr>
        <p:spPr>
          <a:xfrm rot="10800000">
            <a:off x="9174240" y="4975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80" name="CustomShape 81"/>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1" name="CustomShape 82"/>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2" name="CustomShape 83"/>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3" name="CustomShape 84"/>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84" name="CustomShape 85"/>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85" name="CustomShape 86"/>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6" name="CustomShape 87"/>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87" name="CustomShape 88"/>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88" name="CustomShape 89"/>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9" name="CustomShape 90"/>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90" name="CustomShape 91"/>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91" name="CustomShape 92"/>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92" name="CustomShape 93"/>
          <p:cNvSpPr/>
          <p:nvPr/>
        </p:nvSpPr>
        <p:spPr>
          <a:xfrm rot="10800000">
            <a:off x="9174240" y="531972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93" name="CustomShape 94"/>
          <p:cNvSpPr/>
          <p:nvPr/>
        </p:nvSpPr>
        <p:spPr>
          <a:xfrm rot="10800000">
            <a:off x="9174240" y="502776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94" name="CustomShape 95"/>
          <p:cNvSpPr/>
          <p:nvPr/>
        </p:nvSpPr>
        <p:spPr>
          <a:xfrm rot="10800000">
            <a:off x="9174240" y="48816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95" name="CustomShape 96"/>
          <p:cNvSpPr/>
          <p:nvPr/>
        </p:nvSpPr>
        <p:spPr>
          <a:xfrm rot="10800000">
            <a:off x="9174240" y="44431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96" name="CustomShape 97"/>
          <p:cNvSpPr/>
          <p:nvPr/>
        </p:nvSpPr>
        <p:spPr>
          <a:xfrm rot="10800000">
            <a:off x="9174240" y="400464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97" name="CustomShape 98"/>
          <p:cNvSpPr/>
          <p:nvPr/>
        </p:nvSpPr>
        <p:spPr>
          <a:xfrm rot="10800000">
            <a:off x="9174240" y="38584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98" name="CustomShape 99"/>
          <p:cNvSpPr/>
          <p:nvPr/>
        </p:nvSpPr>
        <p:spPr>
          <a:xfrm rot="10800000">
            <a:off x="9174240" y="37123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99" name="CustomShape 100"/>
          <p:cNvSpPr/>
          <p:nvPr/>
        </p:nvSpPr>
        <p:spPr>
          <a:xfrm rot="10800000">
            <a:off x="9174240" y="298188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0" name="CustomShape 101"/>
          <p:cNvSpPr/>
          <p:nvPr/>
        </p:nvSpPr>
        <p:spPr>
          <a:xfrm rot="10800000">
            <a:off x="9174240" y="268956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1" name="CustomShape 102"/>
          <p:cNvSpPr/>
          <p:nvPr/>
        </p:nvSpPr>
        <p:spPr>
          <a:xfrm rot="10800000">
            <a:off x="9174240" y="22510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2" name="CustomShape 103"/>
          <p:cNvSpPr/>
          <p:nvPr/>
        </p:nvSpPr>
        <p:spPr>
          <a:xfrm rot="10800000">
            <a:off x="9174240" y="152064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3" name="CustomShape 104"/>
          <p:cNvSpPr/>
          <p:nvPr/>
        </p:nvSpPr>
        <p:spPr>
          <a:xfrm rot="10800000">
            <a:off x="9174240" y="137448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4" name="CustomShape 105"/>
          <p:cNvSpPr/>
          <p:nvPr/>
        </p:nvSpPr>
        <p:spPr>
          <a:xfrm rot="10800000">
            <a:off x="9174240" y="9360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5" name="CustomShape 106"/>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6" name="CustomShape 107"/>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7" name="CustomShape 108"/>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 name="CustomShape 109"/>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 name="CustomShape 110"/>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0" name="CustomShape 111"/>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 name="CustomShape 112"/>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2" name="CustomShape 113"/>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3" name="CustomShape 114"/>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4" name="CustomShape 115"/>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5" name="CustomShape 116"/>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6" name="CustomShape 117"/>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7" name="CustomShape 118"/>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8" name="CustomShape 119"/>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9" name="CustomShape 120"/>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0" name="CustomShape 121"/>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21" name="CustomShape 122"/>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2" name="CustomShape 123"/>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3" name="CustomShape 124"/>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4" name="CustomShape 125"/>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5" name="CustomShape 126"/>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26" name="CustomShape 127"/>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27" name="CustomShape 128"/>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28" name="CustomShape 129"/>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29" name="CustomShape 130"/>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0" name="CustomShape 131"/>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1" name="CustomShape 132"/>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2" name="CustomShape 133"/>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33" name="CustomShape 134"/>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4" name="CustomShape 135"/>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35" name="CustomShape 136"/>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6" name="CustomShape 137"/>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7" name="CustomShape 138"/>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8" name="CustomShape 13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9" name="CustomShape 140"/>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0" name="CustomShape 141"/>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1" name="CustomShape 142"/>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2" name="CustomShape 143"/>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3" name="CustomShape 144"/>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 name="CustomShape 145"/>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5" name="CustomShape 146"/>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6" name="CustomShape 147"/>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7" name="CustomShape 148"/>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8" name="CustomShape 149"/>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9" name="CustomShape 150"/>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0" name="CustomShape 151"/>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1" name="CustomShape 152"/>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2" name="CustomShape 15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3" name="CustomShape 15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4" name="CustomShape 15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5" name="CustomShape 156"/>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6" name="CustomShape 157"/>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7" name="CustomShape 158"/>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8" name="CustomShape 159"/>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 name="CustomShape 16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0" name="CustomShape 161"/>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1" name="CustomShape 162"/>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2" name="CustomShape 163"/>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3" name="CustomShape 164"/>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4" name="CustomShape 165"/>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 name="CustomShape 166"/>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6" name="CustomShape 167"/>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7" name="CustomShape 168"/>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8" name="CustomShape 169"/>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9" name="CustomShape 170"/>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0" name="CustomShape 171"/>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1" name="CustomShape 172"/>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2" name="CustomShape 173"/>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3" name="CustomShape 174"/>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4" name="CustomShape 175"/>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5" name="CustomShape 176"/>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6" name="CustomShape 177"/>
          <p:cNvSpPr/>
          <p:nvPr/>
        </p:nvSpPr>
        <p:spPr>
          <a:xfrm rot="10800000">
            <a:off x="858960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7" name="CustomShape 178"/>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8" name="CustomShape 179"/>
          <p:cNvSpPr/>
          <p:nvPr/>
        </p:nvSpPr>
        <p:spPr>
          <a:xfrm rot="10800000">
            <a:off x="8589600" y="42969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9" name="CustomShape 180"/>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0" name="CustomShape 181"/>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1" name="CustomShape 182"/>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2" name="CustomShape 183"/>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83" name="CustomShape 184"/>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84" name="CustomShape 185"/>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5" name="CustomShape 186"/>
          <p:cNvSpPr/>
          <p:nvPr/>
        </p:nvSpPr>
        <p:spPr>
          <a:xfrm rot="10800000">
            <a:off x="858960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6" name="CustomShape 187"/>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87" name="CustomShape 188"/>
          <p:cNvSpPr/>
          <p:nvPr/>
        </p:nvSpPr>
        <p:spPr>
          <a:xfrm rot="10800000">
            <a:off x="8443440" y="48816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8" name="CustomShape 189"/>
          <p:cNvSpPr/>
          <p:nvPr/>
        </p:nvSpPr>
        <p:spPr>
          <a:xfrm rot="10800000">
            <a:off x="8443440" y="23972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89" name="CustomShape 190"/>
          <p:cNvSpPr/>
          <p:nvPr/>
        </p:nvSpPr>
        <p:spPr>
          <a:xfrm rot="10800000">
            <a:off x="8443440" y="122832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0" name="CustomShape 191"/>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1" name="CustomShape 192"/>
          <p:cNvSpPr/>
          <p:nvPr/>
        </p:nvSpPr>
        <p:spPr>
          <a:xfrm rot="10800000">
            <a:off x="8297640" y="50277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92" name="CustomShape 193"/>
          <p:cNvSpPr/>
          <p:nvPr/>
        </p:nvSpPr>
        <p:spPr>
          <a:xfrm rot="10800000">
            <a:off x="8297640" y="385848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93" name="CustomShape 194"/>
          <p:cNvSpPr/>
          <p:nvPr/>
        </p:nvSpPr>
        <p:spPr>
          <a:xfrm rot="10800000">
            <a:off x="8297640" y="298188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194" name="CustomShape 195"/>
          <p:cNvSpPr/>
          <p:nvPr/>
        </p:nvSpPr>
        <p:spPr>
          <a:xfrm rot="10800000">
            <a:off x="8151480" y="7898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 name="CustomShape 196"/>
          <p:cNvSpPr/>
          <p:nvPr/>
        </p:nvSpPr>
        <p:spPr>
          <a:xfrm rot="10800000">
            <a:off x="800532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6" name="CustomShape 197"/>
          <p:cNvSpPr/>
          <p:nvPr/>
        </p:nvSpPr>
        <p:spPr>
          <a:xfrm rot="10800000">
            <a:off x="7713000" y="31280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7" name="CustomShape 198"/>
          <p:cNvSpPr/>
          <p:nvPr/>
        </p:nvSpPr>
        <p:spPr>
          <a:xfrm rot="10800000">
            <a:off x="7713000" y="6436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98" name="CustomShape 199"/>
          <p:cNvSpPr/>
          <p:nvPr/>
        </p:nvSpPr>
        <p:spPr>
          <a:xfrm rot="10800000">
            <a:off x="7128360" y="47354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9" name="CustomShape 200"/>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00" name="CustomShape 20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1" name="CustomShape 202"/>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2" name="CustomShape 203"/>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3" name="CustomShape 204"/>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04" name="CustomShape 205"/>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5" name="CustomShape 206"/>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06" name="CustomShape 207"/>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07" name="CustomShape 208"/>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08" name="CustomShape 209"/>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09" name="CustomShape 210"/>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0" name="CustomShape 211"/>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 name="CustomShape 212"/>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2" name="CustomShape 213"/>
          <p:cNvSpPr/>
          <p:nvPr/>
        </p:nvSpPr>
        <p:spPr>
          <a:xfrm rot="10800000">
            <a:off x="844344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3" name="CustomShape 214"/>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4" name="CustomShape 215"/>
          <p:cNvSpPr/>
          <p:nvPr/>
        </p:nvSpPr>
        <p:spPr>
          <a:xfrm rot="10800000">
            <a:off x="844344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5" name="CustomShape 216"/>
          <p:cNvSpPr/>
          <p:nvPr/>
        </p:nvSpPr>
        <p:spPr>
          <a:xfrm rot="10800000">
            <a:off x="844344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 name="CustomShape 21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7" name="CustomShape 218"/>
          <p:cNvSpPr/>
          <p:nvPr/>
        </p:nvSpPr>
        <p:spPr>
          <a:xfrm rot="10800000">
            <a:off x="844344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8" name="CustomShape 219"/>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9" name="CustomShape 220"/>
          <p:cNvSpPr/>
          <p:nvPr/>
        </p:nvSpPr>
        <p:spPr>
          <a:xfrm rot="10800000">
            <a:off x="844344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0" name="CustomShape 221"/>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1" name="CustomShape 222"/>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2" name="CustomShape 223"/>
          <p:cNvSpPr/>
          <p:nvPr/>
        </p:nvSpPr>
        <p:spPr>
          <a:xfrm rot="10800000">
            <a:off x="844344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3" name="CustomShape 224"/>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4" name="CustomShape 225"/>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5" name="CustomShape 226"/>
          <p:cNvSpPr/>
          <p:nvPr/>
        </p:nvSpPr>
        <p:spPr>
          <a:xfrm rot="10800000">
            <a:off x="844344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6" name="CustomShape 227"/>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7" name="CustomShape 228"/>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8" name="CustomShape 229"/>
          <p:cNvSpPr/>
          <p:nvPr/>
        </p:nvSpPr>
        <p:spPr>
          <a:xfrm rot="10800000">
            <a:off x="844344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9" name="CustomShape 230"/>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30" name="CustomShape 231"/>
          <p:cNvSpPr/>
          <p:nvPr/>
        </p:nvSpPr>
        <p:spPr>
          <a:xfrm rot="10800000">
            <a:off x="844344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31" name="CustomShape 232"/>
          <p:cNvSpPr/>
          <p:nvPr/>
        </p:nvSpPr>
        <p:spPr>
          <a:xfrm rot="10800000">
            <a:off x="8297640" y="531972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2" name="CustomShape 233"/>
          <p:cNvSpPr/>
          <p:nvPr/>
        </p:nvSpPr>
        <p:spPr>
          <a:xfrm rot="10800000">
            <a:off x="829764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33" name="CustomShape 234"/>
          <p:cNvSpPr/>
          <p:nvPr/>
        </p:nvSpPr>
        <p:spPr>
          <a:xfrm rot="10800000">
            <a:off x="8297640" y="44431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34" name="CustomShape 235"/>
          <p:cNvSpPr/>
          <p:nvPr/>
        </p:nvSpPr>
        <p:spPr>
          <a:xfrm rot="10800000">
            <a:off x="829764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5" name="CustomShape 236"/>
          <p:cNvSpPr/>
          <p:nvPr/>
        </p:nvSpPr>
        <p:spPr>
          <a:xfrm rot="10800000">
            <a:off x="8297640" y="40046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6" name="CustomShape 237"/>
          <p:cNvSpPr/>
          <p:nvPr/>
        </p:nvSpPr>
        <p:spPr>
          <a:xfrm rot="10800000">
            <a:off x="8297640" y="37123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37" name="CustomShape 238"/>
          <p:cNvSpPr/>
          <p:nvPr/>
        </p:nvSpPr>
        <p:spPr>
          <a:xfrm rot="10800000">
            <a:off x="829764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38" name="CustomShape 239"/>
          <p:cNvSpPr/>
          <p:nvPr/>
        </p:nvSpPr>
        <p:spPr>
          <a:xfrm rot="10800000">
            <a:off x="829764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39" name="CustomShape 240"/>
          <p:cNvSpPr/>
          <p:nvPr/>
        </p:nvSpPr>
        <p:spPr>
          <a:xfrm rot="10800000">
            <a:off x="8297640" y="26895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0" name="CustomShape 241"/>
          <p:cNvSpPr/>
          <p:nvPr/>
        </p:nvSpPr>
        <p:spPr>
          <a:xfrm rot="10800000">
            <a:off x="829764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1" name="CustomShape 242"/>
          <p:cNvSpPr/>
          <p:nvPr/>
        </p:nvSpPr>
        <p:spPr>
          <a:xfrm rot="10800000">
            <a:off x="8297640" y="22510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2" name="CustomShape 243"/>
          <p:cNvSpPr/>
          <p:nvPr/>
        </p:nvSpPr>
        <p:spPr>
          <a:xfrm rot="10800000">
            <a:off x="829764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3" name="CustomShape 244"/>
          <p:cNvSpPr/>
          <p:nvPr/>
        </p:nvSpPr>
        <p:spPr>
          <a:xfrm rot="10800000">
            <a:off x="829764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4" name="CustomShape 245"/>
          <p:cNvSpPr/>
          <p:nvPr/>
        </p:nvSpPr>
        <p:spPr>
          <a:xfrm rot="10800000">
            <a:off x="829764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5" name="CustomShape 246"/>
          <p:cNvSpPr/>
          <p:nvPr/>
        </p:nvSpPr>
        <p:spPr>
          <a:xfrm rot="10800000">
            <a:off x="8297640" y="152064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6" name="CustomShape 247"/>
          <p:cNvSpPr/>
          <p:nvPr/>
        </p:nvSpPr>
        <p:spPr>
          <a:xfrm rot="10800000">
            <a:off x="8297640" y="13744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7" name="CustomShape 248"/>
          <p:cNvSpPr/>
          <p:nvPr/>
        </p:nvSpPr>
        <p:spPr>
          <a:xfrm rot="10800000">
            <a:off x="8297640" y="9360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8" name="CustomShape 249"/>
          <p:cNvSpPr/>
          <p:nvPr/>
        </p:nvSpPr>
        <p:spPr>
          <a:xfrm rot="10800000">
            <a:off x="829764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9" name="CustomShape 250"/>
          <p:cNvSpPr/>
          <p:nvPr/>
        </p:nvSpPr>
        <p:spPr>
          <a:xfrm rot="10800000">
            <a:off x="829764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50" name="CustomShape 251"/>
          <p:cNvSpPr/>
          <p:nvPr/>
        </p:nvSpPr>
        <p:spPr>
          <a:xfrm rot="10800000">
            <a:off x="815148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1" name="CustomShape 252"/>
          <p:cNvSpPr/>
          <p:nvPr/>
        </p:nvSpPr>
        <p:spPr>
          <a:xfrm rot="10800000">
            <a:off x="815148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2" name="CustomShape 253"/>
          <p:cNvSpPr/>
          <p:nvPr/>
        </p:nvSpPr>
        <p:spPr>
          <a:xfrm rot="10800000">
            <a:off x="815148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3" name="CustomShape 254"/>
          <p:cNvSpPr/>
          <p:nvPr/>
        </p:nvSpPr>
        <p:spPr>
          <a:xfrm rot="10800000">
            <a:off x="815148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4" name="CustomShape 255"/>
          <p:cNvSpPr/>
          <p:nvPr/>
        </p:nvSpPr>
        <p:spPr>
          <a:xfrm rot="10800000">
            <a:off x="815148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5" name="CustomShape 256"/>
          <p:cNvSpPr/>
          <p:nvPr/>
        </p:nvSpPr>
        <p:spPr>
          <a:xfrm rot="10800000">
            <a:off x="815148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6" name="CustomShape 257"/>
          <p:cNvSpPr/>
          <p:nvPr/>
        </p:nvSpPr>
        <p:spPr>
          <a:xfrm rot="10800000">
            <a:off x="815148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57" name="CustomShape 258"/>
          <p:cNvSpPr/>
          <p:nvPr/>
        </p:nvSpPr>
        <p:spPr>
          <a:xfrm rot="10800000">
            <a:off x="815148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8" name="CustomShape 259"/>
          <p:cNvSpPr/>
          <p:nvPr/>
        </p:nvSpPr>
        <p:spPr>
          <a:xfrm rot="10800000">
            <a:off x="815148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9" name="CustomShape 260"/>
          <p:cNvSpPr/>
          <p:nvPr/>
        </p:nvSpPr>
        <p:spPr>
          <a:xfrm rot="10800000">
            <a:off x="815148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0" name="CustomShape 261"/>
          <p:cNvSpPr/>
          <p:nvPr/>
        </p:nvSpPr>
        <p:spPr>
          <a:xfrm rot="10800000">
            <a:off x="815148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1" name="CustomShape 262"/>
          <p:cNvSpPr/>
          <p:nvPr/>
        </p:nvSpPr>
        <p:spPr>
          <a:xfrm rot="10800000">
            <a:off x="815148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2" name="CustomShape 263"/>
          <p:cNvSpPr/>
          <p:nvPr/>
        </p:nvSpPr>
        <p:spPr>
          <a:xfrm rot="10800000">
            <a:off x="815148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3" name="CustomShape 264"/>
          <p:cNvSpPr/>
          <p:nvPr/>
        </p:nvSpPr>
        <p:spPr>
          <a:xfrm rot="10800000">
            <a:off x="815148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4" name="CustomShape 265"/>
          <p:cNvSpPr/>
          <p:nvPr/>
        </p:nvSpPr>
        <p:spPr>
          <a:xfrm rot="10800000">
            <a:off x="815148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5" name="CustomShape 266"/>
          <p:cNvSpPr/>
          <p:nvPr/>
        </p:nvSpPr>
        <p:spPr>
          <a:xfrm rot="10800000">
            <a:off x="815148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6" name="CustomShape 267"/>
          <p:cNvSpPr/>
          <p:nvPr/>
        </p:nvSpPr>
        <p:spPr>
          <a:xfrm rot="10800000">
            <a:off x="815148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7" name="CustomShape 268"/>
          <p:cNvSpPr/>
          <p:nvPr/>
        </p:nvSpPr>
        <p:spPr>
          <a:xfrm rot="10800000">
            <a:off x="815148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8" name="CustomShape 269"/>
          <p:cNvSpPr/>
          <p:nvPr/>
        </p:nvSpPr>
        <p:spPr>
          <a:xfrm rot="10800000">
            <a:off x="815148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9" name="CustomShape 270"/>
          <p:cNvSpPr/>
          <p:nvPr/>
        </p:nvSpPr>
        <p:spPr>
          <a:xfrm rot="10800000">
            <a:off x="815148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0" name="CustomShape 271"/>
          <p:cNvSpPr/>
          <p:nvPr/>
        </p:nvSpPr>
        <p:spPr>
          <a:xfrm rot="10800000">
            <a:off x="815148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1" name="CustomShape 272"/>
          <p:cNvSpPr/>
          <p:nvPr/>
        </p:nvSpPr>
        <p:spPr>
          <a:xfrm rot="10800000">
            <a:off x="815148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2" name="CustomShape 273"/>
          <p:cNvSpPr/>
          <p:nvPr/>
        </p:nvSpPr>
        <p:spPr>
          <a:xfrm rot="10800000">
            <a:off x="815148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3" name="CustomShape 274"/>
          <p:cNvSpPr/>
          <p:nvPr/>
        </p:nvSpPr>
        <p:spPr>
          <a:xfrm rot="10800000">
            <a:off x="815148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 name="CustomShape 275"/>
          <p:cNvSpPr/>
          <p:nvPr/>
        </p:nvSpPr>
        <p:spPr>
          <a:xfrm rot="10800000">
            <a:off x="815148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 name="CustomShape 276"/>
          <p:cNvSpPr/>
          <p:nvPr/>
        </p:nvSpPr>
        <p:spPr>
          <a:xfrm rot="10800000">
            <a:off x="800532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6" name="CustomShape 277"/>
          <p:cNvSpPr/>
          <p:nvPr/>
        </p:nvSpPr>
        <p:spPr>
          <a:xfrm rot="10800000">
            <a:off x="8005320" y="50277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7" name="CustomShape 278"/>
          <p:cNvSpPr/>
          <p:nvPr/>
        </p:nvSpPr>
        <p:spPr>
          <a:xfrm rot="10800000">
            <a:off x="800532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8" name="CustomShape 279"/>
          <p:cNvSpPr/>
          <p:nvPr/>
        </p:nvSpPr>
        <p:spPr>
          <a:xfrm rot="10800000">
            <a:off x="800532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9" name="CustomShape 280"/>
          <p:cNvSpPr/>
          <p:nvPr/>
        </p:nvSpPr>
        <p:spPr>
          <a:xfrm rot="10800000">
            <a:off x="8005320" y="42969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80" name="CustomShape 281"/>
          <p:cNvSpPr/>
          <p:nvPr/>
        </p:nvSpPr>
        <p:spPr>
          <a:xfrm rot="10800000">
            <a:off x="800532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1" name="CustomShape 282"/>
          <p:cNvSpPr/>
          <p:nvPr/>
        </p:nvSpPr>
        <p:spPr>
          <a:xfrm rot="10800000">
            <a:off x="8005320" y="40046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82" name="CustomShape 283"/>
          <p:cNvSpPr/>
          <p:nvPr/>
        </p:nvSpPr>
        <p:spPr>
          <a:xfrm rot="10800000">
            <a:off x="800532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3" name="CustomShape 284"/>
          <p:cNvSpPr/>
          <p:nvPr/>
        </p:nvSpPr>
        <p:spPr>
          <a:xfrm rot="10800000">
            <a:off x="8005320" y="342000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4" name="CustomShape 285"/>
          <p:cNvSpPr/>
          <p:nvPr/>
        </p:nvSpPr>
        <p:spPr>
          <a:xfrm rot="10800000">
            <a:off x="8005320" y="32742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5" name="CustomShape 286"/>
          <p:cNvSpPr/>
          <p:nvPr/>
        </p:nvSpPr>
        <p:spPr>
          <a:xfrm rot="10800000">
            <a:off x="800532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6" name="CustomShape 287"/>
          <p:cNvSpPr/>
          <p:nvPr/>
        </p:nvSpPr>
        <p:spPr>
          <a:xfrm rot="10800000">
            <a:off x="800532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87" name="CustomShape 288"/>
          <p:cNvSpPr/>
          <p:nvPr/>
        </p:nvSpPr>
        <p:spPr>
          <a:xfrm rot="10800000">
            <a:off x="8005320" y="28357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8" name="CustomShape 289"/>
          <p:cNvSpPr/>
          <p:nvPr/>
        </p:nvSpPr>
        <p:spPr>
          <a:xfrm rot="10800000">
            <a:off x="8005320" y="26895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9" name="CustomShape 290"/>
          <p:cNvSpPr/>
          <p:nvPr/>
        </p:nvSpPr>
        <p:spPr>
          <a:xfrm rot="10800000">
            <a:off x="800532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0" name="CustomShape 291"/>
          <p:cNvSpPr/>
          <p:nvPr/>
        </p:nvSpPr>
        <p:spPr>
          <a:xfrm rot="10800000">
            <a:off x="800532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91" name="CustomShape 292"/>
          <p:cNvSpPr/>
          <p:nvPr/>
        </p:nvSpPr>
        <p:spPr>
          <a:xfrm rot="10800000">
            <a:off x="800532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2" name="CustomShape 293"/>
          <p:cNvSpPr/>
          <p:nvPr/>
        </p:nvSpPr>
        <p:spPr>
          <a:xfrm rot="10800000">
            <a:off x="8005320" y="19587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93" name="CustomShape 294"/>
          <p:cNvSpPr/>
          <p:nvPr/>
        </p:nvSpPr>
        <p:spPr>
          <a:xfrm rot="10800000">
            <a:off x="800532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94" name="CustomShape 295"/>
          <p:cNvSpPr/>
          <p:nvPr/>
        </p:nvSpPr>
        <p:spPr>
          <a:xfrm rot="10800000">
            <a:off x="800532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5" name="CustomShape 296"/>
          <p:cNvSpPr/>
          <p:nvPr/>
        </p:nvSpPr>
        <p:spPr>
          <a:xfrm rot="10800000">
            <a:off x="800532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96" name="CustomShape 297"/>
          <p:cNvSpPr/>
          <p:nvPr/>
        </p:nvSpPr>
        <p:spPr>
          <a:xfrm rot="10800000">
            <a:off x="800532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7" name="CustomShape 298"/>
          <p:cNvSpPr/>
          <p:nvPr/>
        </p:nvSpPr>
        <p:spPr>
          <a:xfrm rot="10800000">
            <a:off x="800532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8" name="CustomShape 299"/>
          <p:cNvSpPr/>
          <p:nvPr/>
        </p:nvSpPr>
        <p:spPr>
          <a:xfrm rot="10800000">
            <a:off x="8005320" y="7898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9" name="CustomShape 300"/>
          <p:cNvSpPr/>
          <p:nvPr/>
        </p:nvSpPr>
        <p:spPr>
          <a:xfrm rot="10800000">
            <a:off x="800532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00" name="CustomShape 301"/>
          <p:cNvSpPr/>
          <p:nvPr/>
        </p:nvSpPr>
        <p:spPr>
          <a:xfrm rot="10800000">
            <a:off x="8005320" y="4975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01" name="CustomShape 302"/>
          <p:cNvSpPr/>
          <p:nvPr/>
        </p:nvSpPr>
        <p:spPr>
          <a:xfrm rot="10800000">
            <a:off x="7859160" y="531972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02" name="CustomShape 303"/>
          <p:cNvSpPr/>
          <p:nvPr/>
        </p:nvSpPr>
        <p:spPr>
          <a:xfrm rot="10800000">
            <a:off x="7859160" y="50277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03" name="CustomShape 304"/>
          <p:cNvSpPr/>
          <p:nvPr/>
        </p:nvSpPr>
        <p:spPr>
          <a:xfrm rot="10800000">
            <a:off x="7859160" y="48816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04" name="CustomShape 305"/>
          <p:cNvSpPr/>
          <p:nvPr/>
        </p:nvSpPr>
        <p:spPr>
          <a:xfrm rot="10800000">
            <a:off x="7859160" y="47354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05" name="CustomShape 306"/>
          <p:cNvSpPr/>
          <p:nvPr/>
        </p:nvSpPr>
        <p:spPr>
          <a:xfrm rot="10800000">
            <a:off x="7859160" y="45892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06" name="CustomShape 307"/>
          <p:cNvSpPr/>
          <p:nvPr/>
        </p:nvSpPr>
        <p:spPr>
          <a:xfrm rot="10800000">
            <a:off x="7859160" y="42969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07" name="CustomShape 308"/>
          <p:cNvSpPr/>
          <p:nvPr/>
        </p:nvSpPr>
        <p:spPr>
          <a:xfrm rot="10800000">
            <a:off x="7859160" y="40046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08" name="CustomShape 309"/>
          <p:cNvSpPr/>
          <p:nvPr/>
        </p:nvSpPr>
        <p:spPr>
          <a:xfrm rot="10800000">
            <a:off x="7859160" y="38584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09" name="CustomShape 310"/>
          <p:cNvSpPr/>
          <p:nvPr/>
        </p:nvSpPr>
        <p:spPr>
          <a:xfrm rot="10800000">
            <a:off x="7859160" y="37123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0" name="CustomShape 311"/>
          <p:cNvSpPr/>
          <p:nvPr/>
        </p:nvSpPr>
        <p:spPr>
          <a:xfrm rot="10800000">
            <a:off x="7859160" y="342000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1" name="CustomShape 312"/>
          <p:cNvSpPr/>
          <p:nvPr/>
        </p:nvSpPr>
        <p:spPr>
          <a:xfrm rot="10800000">
            <a:off x="7859160" y="32742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2" name="CustomShape 313"/>
          <p:cNvSpPr/>
          <p:nvPr/>
        </p:nvSpPr>
        <p:spPr>
          <a:xfrm rot="10800000">
            <a:off x="785916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3" name="CustomShape 314"/>
          <p:cNvSpPr/>
          <p:nvPr/>
        </p:nvSpPr>
        <p:spPr>
          <a:xfrm rot="10800000">
            <a:off x="7859160" y="29818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14" name="CustomShape 315"/>
          <p:cNvSpPr/>
          <p:nvPr/>
        </p:nvSpPr>
        <p:spPr>
          <a:xfrm rot="10800000">
            <a:off x="7859160" y="28357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5" name="CustomShape 316"/>
          <p:cNvSpPr/>
          <p:nvPr/>
        </p:nvSpPr>
        <p:spPr>
          <a:xfrm rot="10800000">
            <a:off x="7859160" y="26895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6" name="CustomShape 317"/>
          <p:cNvSpPr/>
          <p:nvPr/>
        </p:nvSpPr>
        <p:spPr>
          <a:xfrm rot="10800000">
            <a:off x="7859160" y="25434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7" name="CustomShape 318"/>
          <p:cNvSpPr/>
          <p:nvPr/>
        </p:nvSpPr>
        <p:spPr>
          <a:xfrm rot="10800000">
            <a:off x="785916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8" name="CustomShape 319"/>
          <p:cNvSpPr/>
          <p:nvPr/>
        </p:nvSpPr>
        <p:spPr>
          <a:xfrm rot="10800000">
            <a:off x="7859160" y="19587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19" name="CustomShape 320"/>
          <p:cNvSpPr/>
          <p:nvPr/>
        </p:nvSpPr>
        <p:spPr>
          <a:xfrm rot="10800000">
            <a:off x="7859160" y="18126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0" name="CustomShape 321"/>
          <p:cNvSpPr/>
          <p:nvPr/>
        </p:nvSpPr>
        <p:spPr>
          <a:xfrm rot="10800000">
            <a:off x="7859160" y="16664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21" name="CustomShape 322"/>
          <p:cNvSpPr/>
          <p:nvPr/>
        </p:nvSpPr>
        <p:spPr>
          <a:xfrm rot="10800000">
            <a:off x="7859160" y="152064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2" name="CustomShape 323"/>
          <p:cNvSpPr/>
          <p:nvPr/>
        </p:nvSpPr>
        <p:spPr>
          <a:xfrm rot="10800000">
            <a:off x="7859160" y="12283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3" name="CustomShape 324"/>
          <p:cNvSpPr/>
          <p:nvPr/>
        </p:nvSpPr>
        <p:spPr>
          <a:xfrm rot="10800000">
            <a:off x="7859160" y="10821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24" name="CustomShape 325"/>
          <p:cNvSpPr/>
          <p:nvPr/>
        </p:nvSpPr>
        <p:spPr>
          <a:xfrm rot="10800000">
            <a:off x="7859160" y="7898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5" name="CustomShape 326"/>
          <p:cNvSpPr/>
          <p:nvPr/>
        </p:nvSpPr>
        <p:spPr>
          <a:xfrm rot="10800000">
            <a:off x="7859160" y="4975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6" name="CustomShape 327"/>
          <p:cNvSpPr/>
          <p:nvPr/>
        </p:nvSpPr>
        <p:spPr>
          <a:xfrm rot="10800000">
            <a:off x="771300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27" name="CustomShape 328"/>
          <p:cNvSpPr/>
          <p:nvPr/>
        </p:nvSpPr>
        <p:spPr>
          <a:xfrm rot="10800000">
            <a:off x="771300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28" name="CustomShape 329"/>
          <p:cNvSpPr/>
          <p:nvPr/>
        </p:nvSpPr>
        <p:spPr>
          <a:xfrm rot="10800000">
            <a:off x="7713000" y="45892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29" name="CustomShape 330"/>
          <p:cNvSpPr/>
          <p:nvPr/>
        </p:nvSpPr>
        <p:spPr>
          <a:xfrm rot="10800000">
            <a:off x="771300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0" name="CustomShape 331"/>
          <p:cNvSpPr/>
          <p:nvPr/>
        </p:nvSpPr>
        <p:spPr>
          <a:xfrm rot="10800000">
            <a:off x="771300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1" name="CustomShape 332"/>
          <p:cNvSpPr/>
          <p:nvPr/>
        </p:nvSpPr>
        <p:spPr>
          <a:xfrm rot="10800000">
            <a:off x="7713000" y="38584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2" name="CustomShape 333"/>
          <p:cNvSpPr/>
          <p:nvPr/>
        </p:nvSpPr>
        <p:spPr>
          <a:xfrm rot="10800000">
            <a:off x="7713000" y="37123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3" name="CustomShape 334"/>
          <p:cNvSpPr/>
          <p:nvPr/>
        </p:nvSpPr>
        <p:spPr>
          <a:xfrm rot="10800000">
            <a:off x="771300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4" name="CustomShape 335"/>
          <p:cNvSpPr/>
          <p:nvPr/>
        </p:nvSpPr>
        <p:spPr>
          <a:xfrm rot="10800000">
            <a:off x="7713000" y="32742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5" name="CustomShape 336"/>
          <p:cNvSpPr/>
          <p:nvPr/>
        </p:nvSpPr>
        <p:spPr>
          <a:xfrm rot="10800000">
            <a:off x="771300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36" name="CustomShape 337"/>
          <p:cNvSpPr/>
          <p:nvPr/>
        </p:nvSpPr>
        <p:spPr>
          <a:xfrm rot="10800000">
            <a:off x="7713000" y="26895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7" name="CustomShape 338"/>
          <p:cNvSpPr/>
          <p:nvPr/>
        </p:nvSpPr>
        <p:spPr>
          <a:xfrm rot="10800000">
            <a:off x="771300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8" name="CustomShape 339"/>
          <p:cNvSpPr/>
          <p:nvPr/>
        </p:nvSpPr>
        <p:spPr>
          <a:xfrm rot="10800000">
            <a:off x="771300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9" name="CustomShape 340"/>
          <p:cNvSpPr/>
          <p:nvPr/>
        </p:nvSpPr>
        <p:spPr>
          <a:xfrm rot="10800000">
            <a:off x="7713000" y="18126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0" name="CustomShape 341"/>
          <p:cNvSpPr/>
          <p:nvPr/>
        </p:nvSpPr>
        <p:spPr>
          <a:xfrm rot="10800000">
            <a:off x="771300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41" name="CustomShape 342"/>
          <p:cNvSpPr/>
          <p:nvPr/>
        </p:nvSpPr>
        <p:spPr>
          <a:xfrm rot="10800000">
            <a:off x="771300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2" name="CustomShape 343"/>
          <p:cNvSpPr/>
          <p:nvPr/>
        </p:nvSpPr>
        <p:spPr>
          <a:xfrm rot="10800000">
            <a:off x="771300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43" name="CustomShape 344"/>
          <p:cNvSpPr/>
          <p:nvPr/>
        </p:nvSpPr>
        <p:spPr>
          <a:xfrm rot="10800000">
            <a:off x="771300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4" name="CustomShape 345"/>
          <p:cNvSpPr/>
          <p:nvPr/>
        </p:nvSpPr>
        <p:spPr>
          <a:xfrm rot="10800000">
            <a:off x="771300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5" name="CustomShape 346"/>
          <p:cNvSpPr/>
          <p:nvPr/>
        </p:nvSpPr>
        <p:spPr>
          <a:xfrm rot="10800000">
            <a:off x="7713000" y="7898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6" name="CustomShape 347"/>
          <p:cNvSpPr/>
          <p:nvPr/>
        </p:nvSpPr>
        <p:spPr>
          <a:xfrm rot="10800000">
            <a:off x="7566840" y="54658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47" name="CustomShape 348"/>
          <p:cNvSpPr/>
          <p:nvPr/>
        </p:nvSpPr>
        <p:spPr>
          <a:xfrm rot="10800000">
            <a:off x="7566840" y="50277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48" name="CustomShape 349"/>
          <p:cNvSpPr/>
          <p:nvPr/>
        </p:nvSpPr>
        <p:spPr>
          <a:xfrm rot="10800000">
            <a:off x="7566840" y="47354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49" name="CustomShape 350"/>
          <p:cNvSpPr/>
          <p:nvPr/>
        </p:nvSpPr>
        <p:spPr>
          <a:xfrm rot="10800000">
            <a:off x="7566840" y="42969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0" name="CustomShape 351"/>
          <p:cNvSpPr/>
          <p:nvPr/>
        </p:nvSpPr>
        <p:spPr>
          <a:xfrm rot="10800000">
            <a:off x="7566840" y="41508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1" name="CustomShape 352"/>
          <p:cNvSpPr/>
          <p:nvPr/>
        </p:nvSpPr>
        <p:spPr>
          <a:xfrm rot="10800000">
            <a:off x="7566840" y="356616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2" name="CustomShape 353"/>
          <p:cNvSpPr/>
          <p:nvPr/>
        </p:nvSpPr>
        <p:spPr>
          <a:xfrm rot="10800000">
            <a:off x="7566840" y="342000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3" name="CustomShape 354"/>
          <p:cNvSpPr/>
          <p:nvPr/>
        </p:nvSpPr>
        <p:spPr>
          <a:xfrm rot="10800000">
            <a:off x="756684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 name="CustomShape 355"/>
          <p:cNvSpPr/>
          <p:nvPr/>
        </p:nvSpPr>
        <p:spPr>
          <a:xfrm rot="10800000">
            <a:off x="7566840" y="29818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5" name="CustomShape 356"/>
          <p:cNvSpPr/>
          <p:nvPr/>
        </p:nvSpPr>
        <p:spPr>
          <a:xfrm rot="10800000">
            <a:off x="7566840" y="28357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6" name="CustomShape 357"/>
          <p:cNvSpPr/>
          <p:nvPr/>
        </p:nvSpPr>
        <p:spPr>
          <a:xfrm rot="10800000">
            <a:off x="7566840" y="26895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7" name="CustomShape 358"/>
          <p:cNvSpPr/>
          <p:nvPr/>
        </p:nvSpPr>
        <p:spPr>
          <a:xfrm rot="10800000">
            <a:off x="756684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8" name="CustomShape 359"/>
          <p:cNvSpPr/>
          <p:nvPr/>
        </p:nvSpPr>
        <p:spPr>
          <a:xfrm rot="10800000">
            <a:off x="7566840" y="21049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9" name="CustomShape 360"/>
          <p:cNvSpPr/>
          <p:nvPr/>
        </p:nvSpPr>
        <p:spPr>
          <a:xfrm rot="10800000">
            <a:off x="7566840" y="19587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0" name="CustomShape 361"/>
          <p:cNvSpPr/>
          <p:nvPr/>
        </p:nvSpPr>
        <p:spPr>
          <a:xfrm rot="10800000">
            <a:off x="7566840" y="16664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1" name="CustomShape 362"/>
          <p:cNvSpPr/>
          <p:nvPr/>
        </p:nvSpPr>
        <p:spPr>
          <a:xfrm rot="10800000">
            <a:off x="7566840" y="9360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2" name="CustomShape 363"/>
          <p:cNvSpPr/>
          <p:nvPr/>
        </p:nvSpPr>
        <p:spPr>
          <a:xfrm rot="10800000">
            <a:off x="7566840" y="6436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3" name="CustomShape 364"/>
          <p:cNvSpPr/>
          <p:nvPr/>
        </p:nvSpPr>
        <p:spPr>
          <a:xfrm rot="10800000">
            <a:off x="7566840" y="4975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4" name="CustomShape 365"/>
          <p:cNvSpPr/>
          <p:nvPr/>
        </p:nvSpPr>
        <p:spPr>
          <a:xfrm rot="10800000">
            <a:off x="742068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5" name="CustomShape 366"/>
          <p:cNvSpPr/>
          <p:nvPr/>
        </p:nvSpPr>
        <p:spPr>
          <a:xfrm rot="10800000">
            <a:off x="742068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6" name="CustomShape 367"/>
          <p:cNvSpPr/>
          <p:nvPr/>
        </p:nvSpPr>
        <p:spPr>
          <a:xfrm rot="10800000">
            <a:off x="742068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67" name="CustomShape 368"/>
          <p:cNvSpPr/>
          <p:nvPr/>
        </p:nvSpPr>
        <p:spPr>
          <a:xfrm rot="10800000">
            <a:off x="742068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68" name="CustomShape 369"/>
          <p:cNvSpPr/>
          <p:nvPr/>
        </p:nvSpPr>
        <p:spPr>
          <a:xfrm rot="10800000">
            <a:off x="742068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9" name="CustomShape 370"/>
          <p:cNvSpPr/>
          <p:nvPr/>
        </p:nvSpPr>
        <p:spPr>
          <a:xfrm rot="10800000">
            <a:off x="742068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0" name="CustomShape 371"/>
          <p:cNvSpPr/>
          <p:nvPr/>
        </p:nvSpPr>
        <p:spPr>
          <a:xfrm rot="10800000">
            <a:off x="742068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1" name="CustomShape 372"/>
          <p:cNvSpPr/>
          <p:nvPr/>
        </p:nvSpPr>
        <p:spPr>
          <a:xfrm rot="10800000">
            <a:off x="742068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72" name="CustomShape 373"/>
          <p:cNvSpPr/>
          <p:nvPr/>
        </p:nvSpPr>
        <p:spPr>
          <a:xfrm rot="10800000">
            <a:off x="742068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3" name="CustomShape 374"/>
          <p:cNvSpPr/>
          <p:nvPr/>
        </p:nvSpPr>
        <p:spPr>
          <a:xfrm rot="10800000">
            <a:off x="742068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4" name="CustomShape 375"/>
          <p:cNvSpPr/>
          <p:nvPr/>
        </p:nvSpPr>
        <p:spPr>
          <a:xfrm rot="10800000">
            <a:off x="742068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5" name="CustomShape 376"/>
          <p:cNvSpPr/>
          <p:nvPr/>
        </p:nvSpPr>
        <p:spPr>
          <a:xfrm rot="10800000">
            <a:off x="742068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6" name="CustomShape 377"/>
          <p:cNvSpPr/>
          <p:nvPr/>
        </p:nvSpPr>
        <p:spPr>
          <a:xfrm rot="10800000">
            <a:off x="742068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77" name="CustomShape 378"/>
          <p:cNvSpPr/>
          <p:nvPr/>
        </p:nvSpPr>
        <p:spPr>
          <a:xfrm rot="10800000">
            <a:off x="742068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78" name="CustomShape 379"/>
          <p:cNvSpPr/>
          <p:nvPr/>
        </p:nvSpPr>
        <p:spPr>
          <a:xfrm rot="10800000">
            <a:off x="742068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9" name="CustomShape 380"/>
          <p:cNvSpPr/>
          <p:nvPr/>
        </p:nvSpPr>
        <p:spPr>
          <a:xfrm rot="10800000">
            <a:off x="742068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0" name="CustomShape 381"/>
          <p:cNvSpPr/>
          <p:nvPr/>
        </p:nvSpPr>
        <p:spPr>
          <a:xfrm rot="10800000">
            <a:off x="742068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1" name="CustomShape 382"/>
          <p:cNvSpPr/>
          <p:nvPr/>
        </p:nvSpPr>
        <p:spPr>
          <a:xfrm rot="10800000">
            <a:off x="742068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2" name="CustomShape 383"/>
          <p:cNvSpPr/>
          <p:nvPr/>
        </p:nvSpPr>
        <p:spPr>
          <a:xfrm rot="10800000">
            <a:off x="727452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3" name="CustomShape 384"/>
          <p:cNvSpPr/>
          <p:nvPr/>
        </p:nvSpPr>
        <p:spPr>
          <a:xfrm rot="10800000">
            <a:off x="7274520" y="50277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4" name="CustomShape 385"/>
          <p:cNvSpPr/>
          <p:nvPr/>
        </p:nvSpPr>
        <p:spPr>
          <a:xfrm rot="10800000">
            <a:off x="727452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5" name="CustomShape 386"/>
          <p:cNvSpPr/>
          <p:nvPr/>
        </p:nvSpPr>
        <p:spPr>
          <a:xfrm rot="10800000">
            <a:off x="7274520" y="40046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6" name="CustomShape 387"/>
          <p:cNvSpPr/>
          <p:nvPr/>
        </p:nvSpPr>
        <p:spPr>
          <a:xfrm rot="10800000">
            <a:off x="727452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7" name="CustomShape 388"/>
          <p:cNvSpPr/>
          <p:nvPr/>
        </p:nvSpPr>
        <p:spPr>
          <a:xfrm rot="10800000">
            <a:off x="7274520" y="26895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8" name="CustomShape 389"/>
          <p:cNvSpPr/>
          <p:nvPr/>
        </p:nvSpPr>
        <p:spPr>
          <a:xfrm rot="10800000">
            <a:off x="7274520" y="152064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9" name="CustomShape 390"/>
          <p:cNvSpPr/>
          <p:nvPr/>
        </p:nvSpPr>
        <p:spPr>
          <a:xfrm rot="10800000">
            <a:off x="7274520" y="13744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90" name="CustomShape 391"/>
          <p:cNvSpPr/>
          <p:nvPr/>
        </p:nvSpPr>
        <p:spPr>
          <a:xfrm rot="10800000">
            <a:off x="727452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91" name="CustomShape 392"/>
          <p:cNvSpPr/>
          <p:nvPr/>
        </p:nvSpPr>
        <p:spPr>
          <a:xfrm rot="10800000">
            <a:off x="71283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92" name="CustomShape 393"/>
          <p:cNvSpPr/>
          <p:nvPr/>
        </p:nvSpPr>
        <p:spPr>
          <a:xfrm rot="10800000">
            <a:off x="71283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3" name="CustomShape 394"/>
          <p:cNvSpPr/>
          <p:nvPr/>
        </p:nvSpPr>
        <p:spPr>
          <a:xfrm rot="10800000">
            <a:off x="71283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4" name="CustomShape 395"/>
          <p:cNvSpPr/>
          <p:nvPr/>
        </p:nvSpPr>
        <p:spPr>
          <a:xfrm rot="10800000">
            <a:off x="71283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95" name="CustomShape 396"/>
          <p:cNvSpPr/>
          <p:nvPr/>
        </p:nvSpPr>
        <p:spPr>
          <a:xfrm rot="10800000">
            <a:off x="71283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6" name="CustomShape 397"/>
          <p:cNvSpPr/>
          <p:nvPr/>
        </p:nvSpPr>
        <p:spPr>
          <a:xfrm rot="10800000">
            <a:off x="71283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7" name="CustomShape 398"/>
          <p:cNvSpPr/>
          <p:nvPr/>
        </p:nvSpPr>
        <p:spPr>
          <a:xfrm rot="10800000">
            <a:off x="71283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98" name="CustomShape 399"/>
          <p:cNvSpPr/>
          <p:nvPr/>
        </p:nvSpPr>
        <p:spPr>
          <a:xfrm rot="10800000">
            <a:off x="71283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99" name="CustomShape 400"/>
          <p:cNvSpPr/>
          <p:nvPr/>
        </p:nvSpPr>
        <p:spPr>
          <a:xfrm rot="10800000">
            <a:off x="6982200" y="54658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0" name="CustomShape 401"/>
          <p:cNvSpPr/>
          <p:nvPr/>
        </p:nvSpPr>
        <p:spPr>
          <a:xfrm rot="10800000">
            <a:off x="698220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1" name="CustomShape 402"/>
          <p:cNvSpPr/>
          <p:nvPr/>
        </p:nvSpPr>
        <p:spPr>
          <a:xfrm rot="10800000">
            <a:off x="698220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402" name="CustomShape 403"/>
          <p:cNvSpPr/>
          <p:nvPr/>
        </p:nvSpPr>
        <p:spPr>
          <a:xfrm rot="10800000">
            <a:off x="6982200" y="19587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403" name="CustomShape 404"/>
          <p:cNvSpPr/>
          <p:nvPr/>
        </p:nvSpPr>
        <p:spPr>
          <a:xfrm rot="10800000">
            <a:off x="698220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4" name="CustomShape 405"/>
          <p:cNvSpPr/>
          <p:nvPr/>
        </p:nvSpPr>
        <p:spPr>
          <a:xfrm rot="10800000">
            <a:off x="698220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405" name="CustomShape 406"/>
          <p:cNvSpPr/>
          <p:nvPr/>
        </p:nvSpPr>
        <p:spPr>
          <a:xfrm rot="10800000">
            <a:off x="6836040" y="50277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406" name="CustomShape 407"/>
          <p:cNvSpPr/>
          <p:nvPr/>
        </p:nvSpPr>
        <p:spPr>
          <a:xfrm rot="10800000">
            <a:off x="6836040" y="41508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407" name="CustomShape 408"/>
          <p:cNvSpPr/>
          <p:nvPr/>
        </p:nvSpPr>
        <p:spPr>
          <a:xfrm rot="10800000">
            <a:off x="683604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408" name="CustomShape 409"/>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09" name="CustomShape 410"/>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0" name="CustomShape 411"/>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1" name="CustomShape 412"/>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2" name="CustomShape 413"/>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13" name="CustomShape 414"/>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4" name="CustomShape 415"/>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5" name="CustomShape 416"/>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6" name="CustomShape 417"/>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7" name="CustomShape 418"/>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8" name="CustomShape 419"/>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19" name="CustomShape 420"/>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20" name="CustomShape 421"/>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21" name="CustomShape 422"/>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22" name="CustomShape 423"/>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23" name="CustomShape 424"/>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24" name="CustomShape 425"/>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25" name="CustomShape 426"/>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26" name="CustomShape 427"/>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27" name="CustomShape 428"/>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28" name="CustomShape 429"/>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29" name="CustomShape 430"/>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0" name="CustomShape 431"/>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1" name="CustomShape 432"/>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2" name="CustomShape 433"/>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3" name="CustomShape 43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4" name="CustomShape 435"/>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5" name="CustomShape 436"/>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6" name="CustomShape 437"/>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7" name="CustomShape 438"/>
          <p:cNvSpPr/>
          <p:nvPr/>
        </p:nvSpPr>
        <p:spPr>
          <a:xfrm rot="10800000">
            <a:off x="8589600" y="531972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38" name="CustomShape 439"/>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39" name="CustomShape 440"/>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0" name="CustomShape 441"/>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1" name="CustomShape 442"/>
          <p:cNvSpPr/>
          <p:nvPr/>
        </p:nvSpPr>
        <p:spPr>
          <a:xfrm rot="10800000">
            <a:off x="858960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42" name="CustomShape 443"/>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3" name="CustomShape 444"/>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4" name="CustomShape 44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5" name="CustomShape 446"/>
          <p:cNvSpPr/>
          <p:nvPr/>
        </p:nvSpPr>
        <p:spPr>
          <a:xfrm rot="10800000">
            <a:off x="858960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6" name="CustomShape 447"/>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7" name="CustomShape 448"/>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8" name="CustomShape 449"/>
          <p:cNvSpPr/>
          <p:nvPr/>
        </p:nvSpPr>
        <p:spPr>
          <a:xfrm rot="10800000">
            <a:off x="858960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49" name="CustomShape 450"/>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0" name="CustomShape 451"/>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1" name="CustomShape 452"/>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2" name="CustomShape 453"/>
          <p:cNvSpPr/>
          <p:nvPr/>
        </p:nvSpPr>
        <p:spPr>
          <a:xfrm rot="10800000">
            <a:off x="858960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3" name="CustomShape 454"/>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4" name="CustomShape 455"/>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5" name="CustomShape 456"/>
          <p:cNvSpPr/>
          <p:nvPr/>
        </p:nvSpPr>
        <p:spPr>
          <a:xfrm rot="10800000">
            <a:off x="8443440" y="502776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6" name="CustomShape 457"/>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7" name="CustomShape 458"/>
          <p:cNvSpPr/>
          <p:nvPr/>
        </p:nvSpPr>
        <p:spPr>
          <a:xfrm rot="10800000">
            <a:off x="8443440" y="458928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8" name="CustomShape 459"/>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9" name="CustomShape 460"/>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0" name="CustomShape 46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1" name="CustomShape 46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2" name="CustomShape 46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63" name="CustomShape 464"/>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4" name="CustomShape 465"/>
          <p:cNvSpPr/>
          <p:nvPr/>
        </p:nvSpPr>
        <p:spPr>
          <a:xfrm rot="10800000">
            <a:off x="8443440" y="49752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5" name="CustomShape 466"/>
          <p:cNvSpPr/>
          <p:nvPr/>
        </p:nvSpPr>
        <p:spPr>
          <a:xfrm rot="10800000">
            <a:off x="8297640" y="54658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66" name="CustomShape 467"/>
          <p:cNvSpPr/>
          <p:nvPr/>
        </p:nvSpPr>
        <p:spPr>
          <a:xfrm rot="10800000">
            <a:off x="8297640" y="517392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67" name="CustomShape 468"/>
          <p:cNvSpPr/>
          <p:nvPr/>
        </p:nvSpPr>
        <p:spPr>
          <a:xfrm rot="10800000">
            <a:off x="829764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68" name="CustomShape 469"/>
          <p:cNvSpPr/>
          <p:nvPr/>
        </p:nvSpPr>
        <p:spPr>
          <a:xfrm rot="10800000">
            <a:off x="829764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69" name="CustomShape 470"/>
          <p:cNvSpPr/>
          <p:nvPr/>
        </p:nvSpPr>
        <p:spPr>
          <a:xfrm rot="10800000">
            <a:off x="8297640" y="415080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0" name="CustomShape 471"/>
          <p:cNvSpPr/>
          <p:nvPr/>
        </p:nvSpPr>
        <p:spPr>
          <a:xfrm rot="10800000">
            <a:off x="8297640" y="356616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1" name="CustomShape 472"/>
          <p:cNvSpPr/>
          <p:nvPr/>
        </p:nvSpPr>
        <p:spPr>
          <a:xfrm rot="10800000">
            <a:off x="8297640" y="342000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2" name="CustomShape 473"/>
          <p:cNvSpPr/>
          <p:nvPr/>
        </p:nvSpPr>
        <p:spPr>
          <a:xfrm rot="10800000">
            <a:off x="8297640" y="32742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3" name="CustomShape 474"/>
          <p:cNvSpPr/>
          <p:nvPr/>
        </p:nvSpPr>
        <p:spPr>
          <a:xfrm rot="10800000">
            <a:off x="8297640" y="23972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4" name="CustomShape 475"/>
          <p:cNvSpPr/>
          <p:nvPr/>
        </p:nvSpPr>
        <p:spPr>
          <a:xfrm rot="10800000">
            <a:off x="8297640" y="16664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475" name="CustomShape 476"/>
          <p:cNvSpPr/>
          <p:nvPr/>
        </p:nvSpPr>
        <p:spPr>
          <a:xfrm rot="10800000">
            <a:off x="8297640" y="122832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6" name="CustomShape 477"/>
          <p:cNvSpPr/>
          <p:nvPr/>
        </p:nvSpPr>
        <p:spPr>
          <a:xfrm rot="10800000">
            <a:off x="8297640" y="10821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7" name="CustomShape 478"/>
          <p:cNvSpPr/>
          <p:nvPr/>
        </p:nvSpPr>
        <p:spPr>
          <a:xfrm rot="10800000">
            <a:off x="8297640" y="49752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8" name="CustomShape 479"/>
          <p:cNvSpPr/>
          <p:nvPr/>
        </p:nvSpPr>
        <p:spPr>
          <a:xfrm rot="10800000">
            <a:off x="8151480" y="531972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79" name="CustomShape 480"/>
          <p:cNvSpPr/>
          <p:nvPr/>
        </p:nvSpPr>
        <p:spPr>
          <a:xfrm rot="10800000">
            <a:off x="8151480" y="517392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0" name="CustomShape 481"/>
          <p:cNvSpPr/>
          <p:nvPr/>
        </p:nvSpPr>
        <p:spPr>
          <a:xfrm rot="10800000">
            <a:off x="8151480" y="473544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81" name="CustomShape 482"/>
          <p:cNvSpPr/>
          <p:nvPr/>
        </p:nvSpPr>
        <p:spPr>
          <a:xfrm rot="10800000">
            <a:off x="8151480" y="429696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82" name="CustomShape 483"/>
          <p:cNvSpPr/>
          <p:nvPr/>
        </p:nvSpPr>
        <p:spPr>
          <a:xfrm rot="10800000">
            <a:off x="8151480" y="312804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3" name="CustomShape 484"/>
          <p:cNvSpPr/>
          <p:nvPr/>
        </p:nvSpPr>
        <p:spPr>
          <a:xfrm rot="10800000">
            <a:off x="8151480" y="283572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4" name="CustomShape 485"/>
          <p:cNvSpPr/>
          <p:nvPr/>
        </p:nvSpPr>
        <p:spPr>
          <a:xfrm rot="10800000">
            <a:off x="8151480" y="195876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85" name="CustomShape 486"/>
          <p:cNvSpPr/>
          <p:nvPr/>
        </p:nvSpPr>
        <p:spPr>
          <a:xfrm rot="10800000">
            <a:off x="8151480" y="152064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6" name="CustomShape 487"/>
          <p:cNvSpPr/>
          <p:nvPr/>
        </p:nvSpPr>
        <p:spPr>
          <a:xfrm rot="10800000">
            <a:off x="8151480" y="93600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7" name="CustomShape 488"/>
          <p:cNvSpPr/>
          <p:nvPr/>
        </p:nvSpPr>
        <p:spPr>
          <a:xfrm rot="10800000">
            <a:off x="800532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88" name="CustomShape 489"/>
          <p:cNvSpPr/>
          <p:nvPr/>
        </p:nvSpPr>
        <p:spPr>
          <a:xfrm rot="10800000">
            <a:off x="8005320" y="531972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89" name="CustomShape 490"/>
          <p:cNvSpPr/>
          <p:nvPr/>
        </p:nvSpPr>
        <p:spPr>
          <a:xfrm rot="10800000">
            <a:off x="800532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0" name="CustomShape 491"/>
          <p:cNvSpPr/>
          <p:nvPr/>
        </p:nvSpPr>
        <p:spPr>
          <a:xfrm rot="10800000">
            <a:off x="800532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1" name="CustomShape 492"/>
          <p:cNvSpPr/>
          <p:nvPr/>
        </p:nvSpPr>
        <p:spPr>
          <a:xfrm rot="10800000">
            <a:off x="800532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2" name="CustomShape 493"/>
          <p:cNvSpPr/>
          <p:nvPr/>
        </p:nvSpPr>
        <p:spPr>
          <a:xfrm rot="10800000">
            <a:off x="8005320" y="37123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93" name="CustomShape 494"/>
          <p:cNvSpPr/>
          <p:nvPr/>
        </p:nvSpPr>
        <p:spPr>
          <a:xfrm rot="10800000">
            <a:off x="800532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94" name="CustomShape 495"/>
          <p:cNvSpPr/>
          <p:nvPr/>
        </p:nvSpPr>
        <p:spPr>
          <a:xfrm rot="10800000">
            <a:off x="8005320" y="18126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5" name="CustomShape 496"/>
          <p:cNvSpPr/>
          <p:nvPr/>
        </p:nvSpPr>
        <p:spPr>
          <a:xfrm rot="10800000">
            <a:off x="785916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96" name="CustomShape 497"/>
          <p:cNvSpPr/>
          <p:nvPr/>
        </p:nvSpPr>
        <p:spPr>
          <a:xfrm rot="10800000">
            <a:off x="785916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97" name="CustomShape 498"/>
          <p:cNvSpPr/>
          <p:nvPr/>
        </p:nvSpPr>
        <p:spPr>
          <a:xfrm rot="10800000">
            <a:off x="785916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98" name="CustomShape 499"/>
          <p:cNvSpPr/>
          <p:nvPr/>
        </p:nvSpPr>
        <p:spPr>
          <a:xfrm rot="10800000">
            <a:off x="785916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99" name="CustomShape 500"/>
          <p:cNvSpPr/>
          <p:nvPr/>
        </p:nvSpPr>
        <p:spPr>
          <a:xfrm rot="10800000">
            <a:off x="785916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00" name="CustomShape 501"/>
          <p:cNvSpPr/>
          <p:nvPr/>
        </p:nvSpPr>
        <p:spPr>
          <a:xfrm rot="10800000">
            <a:off x="771300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1" name="CustomShape 502"/>
          <p:cNvSpPr/>
          <p:nvPr/>
        </p:nvSpPr>
        <p:spPr>
          <a:xfrm rot="10800000">
            <a:off x="7713000" y="50277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2" name="CustomShape 503"/>
          <p:cNvSpPr/>
          <p:nvPr/>
        </p:nvSpPr>
        <p:spPr>
          <a:xfrm rot="10800000">
            <a:off x="7713000" y="342000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3" name="CustomShape 504"/>
          <p:cNvSpPr/>
          <p:nvPr/>
        </p:nvSpPr>
        <p:spPr>
          <a:xfrm rot="10800000">
            <a:off x="7713000" y="25434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504" name="CustomShape 505"/>
          <p:cNvSpPr/>
          <p:nvPr/>
        </p:nvSpPr>
        <p:spPr>
          <a:xfrm rot="10800000">
            <a:off x="771300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5" name="CustomShape 506"/>
          <p:cNvSpPr/>
          <p:nvPr/>
        </p:nvSpPr>
        <p:spPr>
          <a:xfrm rot="10800000">
            <a:off x="75668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06" name="CustomShape 507"/>
          <p:cNvSpPr/>
          <p:nvPr/>
        </p:nvSpPr>
        <p:spPr>
          <a:xfrm rot="10800000">
            <a:off x="7420680" y="429696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507" name="CustomShape 508"/>
          <p:cNvSpPr/>
          <p:nvPr/>
        </p:nvSpPr>
        <p:spPr>
          <a:xfrm rot="10800000">
            <a:off x="7420680" y="312804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08" name="CustomShape 509"/>
          <p:cNvSpPr/>
          <p:nvPr/>
        </p:nvSpPr>
        <p:spPr>
          <a:xfrm rot="10800000">
            <a:off x="7274520" y="78984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509" name="CustomShape 510"/>
          <p:cNvSpPr/>
          <p:nvPr/>
        </p:nvSpPr>
        <p:spPr>
          <a:xfrm rot="10800000">
            <a:off x="698220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510" name="CustomShape 511"/>
          <p:cNvSpPr/>
          <p:nvPr/>
        </p:nvSpPr>
        <p:spPr>
          <a:xfrm rot="10800000">
            <a:off x="68360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11" name="PlaceHolder 51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512" name="PlaceHolder 513"/>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31"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32"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33"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34"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35"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36"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37"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38"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39"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40"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1"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42"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3"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44"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5"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46"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7"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8"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49"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0"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51"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2"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53"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4"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55"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56"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7"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58"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9"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60"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61"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62"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63"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64"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65"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66"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67"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68"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69"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0"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571"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2"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3"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74"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5"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6"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7"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78"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79"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80"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581"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82"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583"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84"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585"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86"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587"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588"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589"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590"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591"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592"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593"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594"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595"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596"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597"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598"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599"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600"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601"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02"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03"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04"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05"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06"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07"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08"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09"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0"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11"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2"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13"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4"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5"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6"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7"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18"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19"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20"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21"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22"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23"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24"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25"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26"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27"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28"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29"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30"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31"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32"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633"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34"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35"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3636"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37"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38"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39"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640"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3641"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42"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643"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644"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45"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46"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647"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648"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649"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650"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51"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52"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53"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54"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55"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56"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57"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658"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59"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660"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661"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662"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663"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64"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65"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666"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67"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68"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669"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670"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71"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72"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673"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74"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675"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676"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77"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78"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79"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80"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81"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82"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83"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84"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85"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86"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87"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88"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89"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90"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91"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92"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93"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94"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695"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96"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697"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98"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99"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700"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701"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702"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03"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04"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05"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06"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07"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08"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09"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10"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11"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12"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13"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14"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15"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16"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17"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18"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19"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20"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21"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22"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23"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24"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25"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26"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27"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28"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29"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30"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31"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32"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33"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34"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35"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36"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37"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38"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39"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740"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741"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742"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743"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744"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745"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746"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747"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748"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749"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50"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751"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752"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53"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754"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755"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756"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57"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58"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59"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760"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61"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62"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63"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64"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65"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66"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767"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68"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69"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70"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71"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72"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73"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74"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75"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76"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77"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78"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79"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80"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81"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782"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83"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84"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85"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86"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787"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88"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89"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90"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91"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792"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793"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94"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95"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96"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797"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798"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799"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800"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801" name="PlaceHolder 271"/>
          <p:cNvSpPr>
            <a:spLocks noGrp="1"/>
          </p:cNvSpPr>
          <p:nvPr>
            <p:ph type="title"/>
          </p:nvPr>
        </p:nvSpPr>
        <p:spPr>
          <a:xfrm>
            <a:off x="457200" y="205200"/>
            <a:ext cx="8228880" cy="858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02"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37"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38"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39"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0"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41"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2"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43"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4"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45"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46"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7"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48"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9"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50"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51"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52"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53"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54"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55"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56"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57"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58"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59"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60"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61"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62"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63"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64"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65"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66"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67"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68"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69"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70"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71"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72"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73"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74"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75"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76"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77"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78"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79"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80"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1"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2"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3"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4"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85"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86"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87"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8"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89"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90"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91"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92"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93"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94"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895"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896"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897"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898"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899"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900"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901"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3902"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903"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904"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905"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906"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3907"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08"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09"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10"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11"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12"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13"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14"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15"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16"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17"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18"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19"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0"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1"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2"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3"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24"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5"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26"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27"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28"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29"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0"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1"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32"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3"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34"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5"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6"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37"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38"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939"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0"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1"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3942"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3"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4"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5"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946"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3947"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8"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3949"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3950"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51"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52"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3953"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3954"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3955"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3956"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57"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58"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959"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60"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61"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62"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963"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964"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65"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966"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967"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968"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969"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0"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1"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972"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3"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4"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975"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976"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7"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78"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979"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80"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981"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982"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83"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84"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85"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86"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987"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88"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989"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0"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91"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2"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3"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994"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5"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96"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7"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998"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999"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4000"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4001"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002"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4003"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004"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005"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006"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4007"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008"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09"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10"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11"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12"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13"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14"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15"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16"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17"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18"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19"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20"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1"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2"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23"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4"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25"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6"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7"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28"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29"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30"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31"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32"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33"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34"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35"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36"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37"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38"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39"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40"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41"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42"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43"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44"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45"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4046"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047"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048"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049"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050"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051"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052"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053"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054"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4055"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56"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4057"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4058"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59"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4060"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4061"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4062"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63"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64"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65"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4066"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67"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68"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69"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70"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71"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72"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4073"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74"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75"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76"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77"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78"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79"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0"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1"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82"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3"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4"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85"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6"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87"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4088"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89"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090"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091"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92"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4093"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94"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95"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96"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97"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4098"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4099"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100"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101"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102"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103"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4104"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4105"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106"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4107" name="PlaceHolder 27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08"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7"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48"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49"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0"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51"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2"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53"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4"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55"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56"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7"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58"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9"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0"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1"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2"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3"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4"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65"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6"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7"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8"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9"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0"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1"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72"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3"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74"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5"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6"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7"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8"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9"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0"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81"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2"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83"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84"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85"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86"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587"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88"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89"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0"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1"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2"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3"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4"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5"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6"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597"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8"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599"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0"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601"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2"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603"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4"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05"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06"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07"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08"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09"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0"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1"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12"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3"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4"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5"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6"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7"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18"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19"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0"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1"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2"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3"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4"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25"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6"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27"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8"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9"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0"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1"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2"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3"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4"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5"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6"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7"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8"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39"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0"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1"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42"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3"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44"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5"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6"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47"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8"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49"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0"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1"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652"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3"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4"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5"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56"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657"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8"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9"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60"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61"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62"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63"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64"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65"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66"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67"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68"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69"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70"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71"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72"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73"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74"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75"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76"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77"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78"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79"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0"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1"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82"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3"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4"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85"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86"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7"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8"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89"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0"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1"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92"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93"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94"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95"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96"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97"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98"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99"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0"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1"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2"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3"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04"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5"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6"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7"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8"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9"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10"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11"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2"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13"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4"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5"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6"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17"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8"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19"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0"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1"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2"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3"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4"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5"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6"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7"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28"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9"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0"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1"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2"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33"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4"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5"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6"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7"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8"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39"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0"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1"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2"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3"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4"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5"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46"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7"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8"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9"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0"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51"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52"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3"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4"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5"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56"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57"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58"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59"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60"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61"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62"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763"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64"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65"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66"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67"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68"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69"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70"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71"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72"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73"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74"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75"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76"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77"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78"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79"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0"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1"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2"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83"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4"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5"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6"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7"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8"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89"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0"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1"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92"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3"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4"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95"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6"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97"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98"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799"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00"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1"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02"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803"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04"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05"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06"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07"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08"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09"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10"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11"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12"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13"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14"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815"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16"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17" name="PlaceHolder 271"/>
          <p:cNvSpPr>
            <a:spLocks noGrp="1"/>
          </p:cNvSpPr>
          <p:nvPr>
            <p:ph type="title"/>
          </p:nvPr>
        </p:nvSpPr>
        <p:spPr>
          <a:xfrm>
            <a:off x="457200" y="205200"/>
            <a:ext cx="8228880" cy="858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18" name="PlaceHolder 272"/>
          <p:cNvSpPr>
            <a:spLocks noGrp="1"/>
          </p:cNvSpPr>
          <p:nvPr>
            <p:ph type="body"/>
          </p:nvPr>
        </p:nvSpPr>
        <p:spPr>
          <a:xfrm>
            <a:off x="457200" y="1203480"/>
            <a:ext cx="4015440" cy="2982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819" name="PlaceHolder 273"/>
          <p:cNvSpPr>
            <a:spLocks noGrp="1"/>
          </p:cNvSpPr>
          <p:nvPr>
            <p:ph type="body"/>
          </p:nvPr>
        </p:nvSpPr>
        <p:spPr>
          <a:xfrm>
            <a:off x="4674240" y="1203480"/>
            <a:ext cx="4015440" cy="2982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4"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55"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56"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57"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58"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59"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60"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61"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62"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63"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64"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65"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66"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67"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68"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69"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0"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1"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72"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3"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4"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5"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6"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7"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8"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79"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0"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81"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2"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83"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4"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85"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6"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7"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88"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9"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890"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1"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892"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3"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894"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5"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6"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897"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8"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899"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0"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1"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2"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3"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04"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5"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06"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7"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8"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9"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10"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1"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12"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13"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14"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15"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16"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17"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18"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19"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20"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21"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22"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23"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24"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25"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26"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27"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28"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29"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0"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31"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32"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3"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34"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5"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36"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7"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8"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9"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0"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1"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2"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3"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4"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5"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46"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7"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8"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9"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0"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51"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2"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3"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54"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5"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56"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57"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58"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959"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60"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61"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62"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63"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964"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65"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66"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67"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8"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69"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70"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71"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72"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73"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74"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975"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976"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977"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78"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79"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980"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81"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82"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83"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84"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85"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86"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87"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88"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89"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0"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1"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92"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93"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4"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5"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96"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7"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8"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99"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00"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01"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02"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03"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04"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05"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06"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07"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08"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09"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0"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11"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2"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13"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4"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15"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6"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17"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18"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9"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20"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1"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2"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3"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24"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5"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26"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27"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28"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29"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0"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1"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32"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3"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4"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35"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36"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37"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8"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39"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40"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1"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2"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3"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4"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5"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46"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7"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8"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9"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0"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1"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2"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53"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4"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5"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6"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7"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58"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59"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60"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1"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62"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63"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64"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65"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66"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67"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68"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69"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070"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71"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72"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73"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74"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75"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76"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77"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78"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079"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0"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1"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82"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083"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4"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85"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6"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87"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8"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89"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090"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1"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92"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3"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94"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5"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96"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97"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98"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99"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00"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01"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02"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03"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04"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105"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06"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07"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08"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9"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10"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1"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2"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3"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14"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15"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6"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7"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8"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9"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20"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21"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122"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23"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24" name="PlaceHolder 27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25"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0" name="CustomShape 1"/>
          <p:cNvSpPr/>
          <p:nvPr/>
        </p:nvSpPr>
        <p:spPr>
          <a:xfrm rot="10800000">
            <a:off x="9466560" y="54658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61" name="CustomShape 2"/>
          <p:cNvSpPr/>
          <p:nvPr/>
        </p:nvSpPr>
        <p:spPr>
          <a:xfrm rot="10800000">
            <a:off x="9466560" y="531972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62" name="CustomShape 3"/>
          <p:cNvSpPr/>
          <p:nvPr/>
        </p:nvSpPr>
        <p:spPr>
          <a:xfrm rot="10800000">
            <a:off x="946656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63" name="CustomShape 4"/>
          <p:cNvSpPr/>
          <p:nvPr/>
        </p:nvSpPr>
        <p:spPr>
          <a:xfrm rot="10800000">
            <a:off x="9466560" y="50277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64" name="CustomShape 5"/>
          <p:cNvSpPr/>
          <p:nvPr/>
        </p:nvSpPr>
        <p:spPr>
          <a:xfrm rot="10800000">
            <a:off x="9466560" y="48816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65" name="CustomShape 6"/>
          <p:cNvSpPr/>
          <p:nvPr/>
        </p:nvSpPr>
        <p:spPr>
          <a:xfrm rot="10800000">
            <a:off x="946656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66" name="CustomShape 7"/>
          <p:cNvSpPr/>
          <p:nvPr/>
        </p:nvSpPr>
        <p:spPr>
          <a:xfrm rot="10800000">
            <a:off x="9466560" y="45892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67" name="CustomShape 8"/>
          <p:cNvSpPr/>
          <p:nvPr/>
        </p:nvSpPr>
        <p:spPr>
          <a:xfrm rot="10800000">
            <a:off x="946656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68" name="CustomShape 9"/>
          <p:cNvSpPr/>
          <p:nvPr/>
        </p:nvSpPr>
        <p:spPr>
          <a:xfrm rot="10800000">
            <a:off x="9466560" y="42969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69" name="CustomShape 10"/>
          <p:cNvSpPr/>
          <p:nvPr/>
        </p:nvSpPr>
        <p:spPr>
          <a:xfrm rot="10800000">
            <a:off x="946656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0" name="CustomShape 11"/>
          <p:cNvSpPr/>
          <p:nvPr/>
        </p:nvSpPr>
        <p:spPr>
          <a:xfrm rot="10800000">
            <a:off x="9466560" y="40046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71" name="CustomShape 12"/>
          <p:cNvSpPr/>
          <p:nvPr/>
        </p:nvSpPr>
        <p:spPr>
          <a:xfrm rot="10800000">
            <a:off x="9466560" y="38584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2" name="CustomShape 13"/>
          <p:cNvSpPr/>
          <p:nvPr/>
        </p:nvSpPr>
        <p:spPr>
          <a:xfrm rot="10800000">
            <a:off x="9466560" y="37123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73" name="CustomShape 14"/>
          <p:cNvSpPr/>
          <p:nvPr/>
        </p:nvSpPr>
        <p:spPr>
          <a:xfrm rot="10800000">
            <a:off x="946656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4" name="CustomShape 15"/>
          <p:cNvSpPr/>
          <p:nvPr/>
        </p:nvSpPr>
        <p:spPr>
          <a:xfrm rot="10800000">
            <a:off x="9466560" y="342000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75" name="CustomShape 16"/>
          <p:cNvSpPr/>
          <p:nvPr/>
        </p:nvSpPr>
        <p:spPr>
          <a:xfrm rot="10800000">
            <a:off x="9466560" y="32742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6" name="CustomShape 17"/>
          <p:cNvSpPr/>
          <p:nvPr/>
        </p:nvSpPr>
        <p:spPr>
          <a:xfrm rot="10800000">
            <a:off x="946656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7" name="CustomShape 18"/>
          <p:cNvSpPr/>
          <p:nvPr/>
        </p:nvSpPr>
        <p:spPr>
          <a:xfrm rot="10800000">
            <a:off x="946656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78" name="CustomShape 19"/>
          <p:cNvSpPr/>
          <p:nvPr/>
        </p:nvSpPr>
        <p:spPr>
          <a:xfrm rot="10800000">
            <a:off x="9466560" y="28357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79" name="CustomShape 20"/>
          <p:cNvSpPr/>
          <p:nvPr/>
        </p:nvSpPr>
        <p:spPr>
          <a:xfrm rot="10800000">
            <a:off x="9466560" y="26895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80" name="CustomShape 21"/>
          <p:cNvSpPr/>
          <p:nvPr/>
        </p:nvSpPr>
        <p:spPr>
          <a:xfrm rot="10800000">
            <a:off x="946656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81" name="CustomShape 22"/>
          <p:cNvSpPr/>
          <p:nvPr/>
        </p:nvSpPr>
        <p:spPr>
          <a:xfrm rot="10800000">
            <a:off x="946656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82" name="CustomShape 23"/>
          <p:cNvSpPr/>
          <p:nvPr/>
        </p:nvSpPr>
        <p:spPr>
          <a:xfrm rot="10800000">
            <a:off x="946656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83" name="CustomShape 24"/>
          <p:cNvSpPr/>
          <p:nvPr/>
        </p:nvSpPr>
        <p:spPr>
          <a:xfrm rot="10800000">
            <a:off x="9466560" y="21049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84" name="CustomShape 25"/>
          <p:cNvSpPr/>
          <p:nvPr/>
        </p:nvSpPr>
        <p:spPr>
          <a:xfrm rot="10800000">
            <a:off x="9466560" y="19587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85" name="CustomShape 26"/>
          <p:cNvSpPr/>
          <p:nvPr/>
        </p:nvSpPr>
        <p:spPr>
          <a:xfrm rot="10800000">
            <a:off x="9466560" y="18126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86" name="CustomShape 27"/>
          <p:cNvSpPr/>
          <p:nvPr/>
        </p:nvSpPr>
        <p:spPr>
          <a:xfrm rot="10800000">
            <a:off x="946656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87" name="CustomShape 28"/>
          <p:cNvSpPr/>
          <p:nvPr/>
        </p:nvSpPr>
        <p:spPr>
          <a:xfrm rot="10800000">
            <a:off x="946656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88" name="CustomShape 29"/>
          <p:cNvSpPr/>
          <p:nvPr/>
        </p:nvSpPr>
        <p:spPr>
          <a:xfrm rot="10800000">
            <a:off x="946656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89" name="CustomShape 30"/>
          <p:cNvSpPr/>
          <p:nvPr/>
        </p:nvSpPr>
        <p:spPr>
          <a:xfrm rot="10800000">
            <a:off x="946656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90" name="CustomShape 31"/>
          <p:cNvSpPr/>
          <p:nvPr/>
        </p:nvSpPr>
        <p:spPr>
          <a:xfrm rot="10800000">
            <a:off x="9466560" y="10821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1191" name="CustomShape 32"/>
          <p:cNvSpPr/>
          <p:nvPr/>
        </p:nvSpPr>
        <p:spPr>
          <a:xfrm rot="10800000">
            <a:off x="946656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92" name="CustomShape 33"/>
          <p:cNvSpPr/>
          <p:nvPr/>
        </p:nvSpPr>
        <p:spPr>
          <a:xfrm rot="10800000">
            <a:off x="9466560" y="7898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93" name="CustomShape 34"/>
          <p:cNvSpPr/>
          <p:nvPr/>
        </p:nvSpPr>
        <p:spPr>
          <a:xfrm rot="10800000">
            <a:off x="946656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1194" name="CustomShape 35"/>
          <p:cNvSpPr/>
          <p:nvPr/>
        </p:nvSpPr>
        <p:spPr>
          <a:xfrm rot="10800000">
            <a:off x="9466560" y="4975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1195" name="CustomShape 36"/>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196"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197" name="CustomShape 38"/>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198"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199" name="CustomShape 40"/>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00" name="CustomShape 41"/>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01" name="CustomShape 42"/>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02" name="CustomShape 43"/>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03" name="CustomShape 44"/>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04" name="CustomShape 45"/>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05" name="CustomShape 46"/>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06" name="CustomShape 47"/>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07" name="CustomShape 48"/>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08" name="CustomShape 49"/>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09" name="CustomShape 50"/>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10" name="CustomShape 51"/>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11"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12" name="CustomShape 53"/>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3" name="CustomShape 54"/>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14" name="CustomShape 55"/>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5" name="CustomShape 56"/>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6" name="CustomShape 57"/>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7" name="CustomShape 58"/>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8" name="CustomShape 59"/>
          <p:cNvSpPr/>
          <p:nvPr/>
        </p:nvSpPr>
        <p:spPr>
          <a:xfrm rot="10800000">
            <a:off x="917424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19" name="CustomShape 60"/>
          <p:cNvSpPr/>
          <p:nvPr/>
        </p:nvSpPr>
        <p:spPr>
          <a:xfrm rot="10800000">
            <a:off x="917424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0" name="CustomShape 61"/>
          <p:cNvSpPr/>
          <p:nvPr/>
        </p:nvSpPr>
        <p:spPr>
          <a:xfrm rot="10800000">
            <a:off x="917424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21" name="CustomShape 62"/>
          <p:cNvSpPr/>
          <p:nvPr/>
        </p:nvSpPr>
        <p:spPr>
          <a:xfrm rot="10800000">
            <a:off x="917424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2" name="CustomShape 63"/>
          <p:cNvSpPr/>
          <p:nvPr/>
        </p:nvSpPr>
        <p:spPr>
          <a:xfrm rot="10800000">
            <a:off x="917424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23" name="CustomShape 64"/>
          <p:cNvSpPr/>
          <p:nvPr/>
        </p:nvSpPr>
        <p:spPr>
          <a:xfrm rot="10800000">
            <a:off x="917424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4" name="CustomShape 65"/>
          <p:cNvSpPr/>
          <p:nvPr/>
        </p:nvSpPr>
        <p:spPr>
          <a:xfrm rot="10800000">
            <a:off x="917424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5" name="CustomShape 66"/>
          <p:cNvSpPr/>
          <p:nvPr/>
        </p:nvSpPr>
        <p:spPr>
          <a:xfrm rot="10800000">
            <a:off x="917424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26" name="CustomShape 67"/>
          <p:cNvSpPr/>
          <p:nvPr/>
        </p:nvSpPr>
        <p:spPr>
          <a:xfrm rot="10800000">
            <a:off x="917424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7" name="CustomShape 68"/>
          <p:cNvSpPr/>
          <p:nvPr/>
        </p:nvSpPr>
        <p:spPr>
          <a:xfrm rot="10800000">
            <a:off x="917424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8" name="CustomShape 69"/>
          <p:cNvSpPr/>
          <p:nvPr/>
        </p:nvSpPr>
        <p:spPr>
          <a:xfrm rot="10800000">
            <a:off x="917424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29" name="CustomShape 70"/>
          <p:cNvSpPr/>
          <p:nvPr/>
        </p:nvSpPr>
        <p:spPr>
          <a:xfrm rot="10800000">
            <a:off x="917424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30" name="CustomShape 71"/>
          <p:cNvSpPr/>
          <p:nvPr/>
        </p:nvSpPr>
        <p:spPr>
          <a:xfrm rot="10800000">
            <a:off x="917424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31" name="CustomShape 72"/>
          <p:cNvSpPr/>
          <p:nvPr/>
        </p:nvSpPr>
        <p:spPr>
          <a:xfrm rot="10800000">
            <a:off x="917424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32" name="CustomShape 73"/>
          <p:cNvSpPr/>
          <p:nvPr/>
        </p:nvSpPr>
        <p:spPr>
          <a:xfrm rot="10800000">
            <a:off x="917424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33" name="CustomShape 74"/>
          <p:cNvSpPr/>
          <p:nvPr/>
        </p:nvSpPr>
        <p:spPr>
          <a:xfrm rot="10800000">
            <a:off x="917424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34" name="CustomShape 75"/>
          <p:cNvSpPr/>
          <p:nvPr/>
        </p:nvSpPr>
        <p:spPr>
          <a:xfrm rot="10800000">
            <a:off x="917424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35" name="CustomShape 76"/>
          <p:cNvSpPr/>
          <p:nvPr/>
        </p:nvSpPr>
        <p:spPr>
          <a:xfrm rot="10800000">
            <a:off x="917424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36" name="CustomShape 77"/>
          <p:cNvSpPr/>
          <p:nvPr/>
        </p:nvSpPr>
        <p:spPr>
          <a:xfrm rot="10800000">
            <a:off x="917424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37" name="CustomShape 78"/>
          <p:cNvSpPr/>
          <p:nvPr/>
        </p:nvSpPr>
        <p:spPr>
          <a:xfrm rot="10800000">
            <a:off x="917424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38" name="CustomShape 79"/>
          <p:cNvSpPr/>
          <p:nvPr/>
        </p:nvSpPr>
        <p:spPr>
          <a:xfrm rot="10800000">
            <a:off x="917424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39" name="CustomShape 80"/>
          <p:cNvSpPr/>
          <p:nvPr/>
        </p:nvSpPr>
        <p:spPr>
          <a:xfrm rot="10800000">
            <a:off x="917424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40" name="CustomShape 81"/>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1" name="CustomShape 82"/>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2" name="CustomShape 83"/>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3" name="CustomShape 84"/>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244" name="CustomShape 85"/>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5" name="CustomShape 86"/>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6" name="CustomShape 87"/>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7" name="CustomShape 88"/>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8" name="CustomShape 89"/>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9" name="CustomShape 90"/>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50" name="CustomShape 91"/>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51" name="CustomShape 92"/>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252" name="CustomShape 93"/>
          <p:cNvSpPr/>
          <p:nvPr/>
        </p:nvSpPr>
        <p:spPr>
          <a:xfrm rot="10800000">
            <a:off x="9174240" y="531972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53" name="CustomShape 94"/>
          <p:cNvSpPr/>
          <p:nvPr/>
        </p:nvSpPr>
        <p:spPr>
          <a:xfrm rot="10800000">
            <a:off x="9174240" y="502776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4" name="CustomShape 95"/>
          <p:cNvSpPr/>
          <p:nvPr/>
        </p:nvSpPr>
        <p:spPr>
          <a:xfrm rot="10800000">
            <a:off x="9174240" y="488160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5" name="CustomShape 96"/>
          <p:cNvSpPr/>
          <p:nvPr/>
        </p:nvSpPr>
        <p:spPr>
          <a:xfrm rot="10800000">
            <a:off x="9174240" y="444312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6" name="CustomShape 97"/>
          <p:cNvSpPr/>
          <p:nvPr/>
        </p:nvSpPr>
        <p:spPr>
          <a:xfrm rot="10800000">
            <a:off x="9174240" y="400464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57" name="CustomShape 98"/>
          <p:cNvSpPr/>
          <p:nvPr/>
        </p:nvSpPr>
        <p:spPr>
          <a:xfrm rot="10800000">
            <a:off x="9174240" y="385848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8" name="CustomShape 99"/>
          <p:cNvSpPr/>
          <p:nvPr/>
        </p:nvSpPr>
        <p:spPr>
          <a:xfrm rot="10800000">
            <a:off x="9174240" y="371232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9" name="CustomShape 100"/>
          <p:cNvSpPr/>
          <p:nvPr/>
        </p:nvSpPr>
        <p:spPr>
          <a:xfrm rot="10800000">
            <a:off x="9174240" y="298188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60" name="CustomShape 101"/>
          <p:cNvSpPr/>
          <p:nvPr/>
        </p:nvSpPr>
        <p:spPr>
          <a:xfrm rot="10800000">
            <a:off x="9174240" y="268956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61" name="CustomShape 102"/>
          <p:cNvSpPr/>
          <p:nvPr/>
        </p:nvSpPr>
        <p:spPr>
          <a:xfrm rot="10800000">
            <a:off x="9174240" y="225108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2" name="CustomShape 103"/>
          <p:cNvSpPr/>
          <p:nvPr/>
        </p:nvSpPr>
        <p:spPr>
          <a:xfrm rot="10800000">
            <a:off x="9174240" y="152064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3" name="CustomShape 104"/>
          <p:cNvSpPr/>
          <p:nvPr/>
        </p:nvSpPr>
        <p:spPr>
          <a:xfrm rot="10800000">
            <a:off x="9174240" y="137448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64" name="CustomShape 105"/>
          <p:cNvSpPr/>
          <p:nvPr/>
        </p:nvSpPr>
        <p:spPr>
          <a:xfrm rot="10800000">
            <a:off x="9174240" y="93600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5" name="CustomShape 106"/>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66" name="CustomShape 107"/>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67" name="CustomShape 108"/>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68" name="CustomShape 109"/>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69" name="CustomShape 110"/>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270" name="CustomShape 111"/>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71" name="CustomShape 112"/>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72" name="CustomShape 113"/>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73" name="CustomShape 114"/>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74" name="CustomShape 115"/>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275" name="CustomShape 116"/>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76" name="CustomShape 117"/>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77" name="CustomShape 118"/>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78" name="CustomShape 119"/>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79" name="CustomShape 120"/>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0" name="CustomShape 121"/>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281" name="CustomShape 122"/>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2" name="CustomShape 123"/>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3" name="CustomShape 124"/>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4" name="CustomShape 125"/>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5" name="CustomShape 126"/>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86" name="CustomShape 127"/>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87" name="CustomShape 128"/>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88" name="CustomShape 129"/>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89" name="CustomShape 130"/>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90" name="CustomShape 131"/>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1" name="CustomShape 132"/>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92" name="CustomShape 133"/>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93" name="CustomShape 134"/>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4" name="CustomShape 135"/>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95" name="CustomShape 136"/>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6" name="CustomShape 137"/>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97" name="CustomShape 138"/>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8" name="CustomShape 13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9" name="CustomShape 140"/>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0" name="CustomShape 141"/>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1" name="CustomShape 142"/>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02" name="CustomShape 143"/>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3" name="CustomShape 144"/>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04" name="CustomShape 145"/>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5" name="CustomShape 146"/>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06" name="CustomShape 147"/>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07" name="CustomShape 148"/>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8" name="CustomShape 149"/>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09" name="CustomShape 150"/>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10" name="CustomShape 151"/>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11" name="CustomShape 152"/>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12" name="CustomShape 15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13" name="CustomShape 15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14" name="CustomShape 15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15" name="CustomShape 156"/>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16" name="CustomShape 157"/>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17" name="CustomShape 158"/>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18" name="CustomShape 159"/>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19" name="CustomShape 16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20" name="CustomShape 161"/>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21" name="CustomShape 162"/>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22" name="CustomShape 163"/>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23" name="CustomShape 164"/>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24" name="CustomShape 165"/>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25" name="CustomShape 166"/>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26" name="CustomShape 167"/>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27" name="CustomShape 168"/>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28" name="CustomShape 169"/>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29" name="CustomShape 170"/>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30" name="CustomShape 171"/>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31" name="CustomShape 172"/>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32" name="CustomShape 173"/>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33" name="CustomShape 174"/>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34" name="CustomShape 175"/>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35" name="CustomShape 176"/>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36" name="CustomShape 177"/>
          <p:cNvSpPr/>
          <p:nvPr/>
        </p:nvSpPr>
        <p:spPr>
          <a:xfrm rot="10800000">
            <a:off x="858960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37" name="CustomShape 178"/>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38" name="CustomShape 179"/>
          <p:cNvSpPr/>
          <p:nvPr/>
        </p:nvSpPr>
        <p:spPr>
          <a:xfrm rot="10800000">
            <a:off x="858960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39" name="CustomShape 180"/>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0" name="CustomShape 181"/>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1" name="CustomShape 182"/>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2" name="CustomShape 183"/>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43" name="CustomShape 184"/>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44" name="CustomShape 185"/>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5" name="CustomShape 186"/>
          <p:cNvSpPr/>
          <p:nvPr/>
        </p:nvSpPr>
        <p:spPr>
          <a:xfrm rot="10800000">
            <a:off x="858960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6" name="CustomShape 187"/>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47" name="CustomShape 188"/>
          <p:cNvSpPr/>
          <p:nvPr/>
        </p:nvSpPr>
        <p:spPr>
          <a:xfrm rot="10800000">
            <a:off x="8443440" y="488160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48" name="CustomShape 189"/>
          <p:cNvSpPr/>
          <p:nvPr/>
        </p:nvSpPr>
        <p:spPr>
          <a:xfrm rot="10800000">
            <a:off x="8443440" y="239724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49" name="CustomShape 190"/>
          <p:cNvSpPr/>
          <p:nvPr/>
        </p:nvSpPr>
        <p:spPr>
          <a:xfrm rot="10800000">
            <a:off x="8443440" y="1228320"/>
            <a:ext cx="116280" cy="116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50" name="CustomShape 191"/>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351" name="CustomShape 192"/>
          <p:cNvSpPr/>
          <p:nvPr/>
        </p:nvSpPr>
        <p:spPr>
          <a:xfrm rot="10800000">
            <a:off x="829764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352" name="CustomShape 193"/>
          <p:cNvSpPr/>
          <p:nvPr/>
        </p:nvSpPr>
        <p:spPr>
          <a:xfrm rot="10800000">
            <a:off x="829764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353" name="CustomShape 194"/>
          <p:cNvSpPr/>
          <p:nvPr/>
        </p:nvSpPr>
        <p:spPr>
          <a:xfrm rot="10800000">
            <a:off x="829764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354" name="CustomShape 195"/>
          <p:cNvSpPr/>
          <p:nvPr/>
        </p:nvSpPr>
        <p:spPr>
          <a:xfrm rot="10800000">
            <a:off x="8151480" y="78984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355" name="CustomShape 196"/>
          <p:cNvSpPr/>
          <p:nvPr/>
        </p:nvSpPr>
        <p:spPr>
          <a:xfrm rot="10800000">
            <a:off x="800532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356" name="CustomShape 197"/>
          <p:cNvSpPr/>
          <p:nvPr/>
        </p:nvSpPr>
        <p:spPr>
          <a:xfrm rot="10800000">
            <a:off x="771300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357" name="CustomShape 198"/>
          <p:cNvSpPr/>
          <p:nvPr/>
        </p:nvSpPr>
        <p:spPr>
          <a:xfrm rot="10800000">
            <a:off x="7713000" y="64368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358" name="CustomShape 199"/>
          <p:cNvSpPr/>
          <p:nvPr/>
        </p:nvSpPr>
        <p:spPr>
          <a:xfrm rot="10800000">
            <a:off x="7128360" y="4735440"/>
            <a:ext cx="116280" cy="116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359" name="CustomShape 200"/>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60" name="CustomShape 20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61" name="CustomShape 202"/>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62" name="CustomShape 203"/>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63" name="CustomShape 204"/>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64" name="CustomShape 205"/>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65" name="CustomShape 206"/>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6" name="CustomShape 207"/>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67" name="CustomShape 208"/>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68" name="CustomShape 209"/>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69" name="CustomShape 210"/>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0" name="CustomShape 211"/>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1" name="CustomShape 212"/>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72" name="CustomShape 213"/>
          <p:cNvSpPr/>
          <p:nvPr/>
        </p:nvSpPr>
        <p:spPr>
          <a:xfrm rot="10800000">
            <a:off x="844344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3" name="CustomShape 214"/>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74" name="CustomShape 215"/>
          <p:cNvSpPr/>
          <p:nvPr/>
        </p:nvSpPr>
        <p:spPr>
          <a:xfrm rot="10800000">
            <a:off x="8443440" y="40046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75" name="CustomShape 216"/>
          <p:cNvSpPr/>
          <p:nvPr/>
        </p:nvSpPr>
        <p:spPr>
          <a:xfrm rot="10800000">
            <a:off x="8443440" y="38584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6" name="CustomShape 21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7" name="CustomShape 218"/>
          <p:cNvSpPr/>
          <p:nvPr/>
        </p:nvSpPr>
        <p:spPr>
          <a:xfrm rot="10800000">
            <a:off x="844344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8" name="CustomShape 219"/>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9" name="CustomShape 220"/>
          <p:cNvSpPr/>
          <p:nvPr/>
        </p:nvSpPr>
        <p:spPr>
          <a:xfrm rot="10800000">
            <a:off x="844344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0" name="CustomShape 221"/>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1" name="CustomShape 222"/>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2" name="CustomShape 223"/>
          <p:cNvSpPr/>
          <p:nvPr/>
        </p:nvSpPr>
        <p:spPr>
          <a:xfrm rot="10800000">
            <a:off x="8443440" y="28357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3" name="CustomShape 224"/>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84" name="CustomShape 225"/>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5" name="CustomShape 226"/>
          <p:cNvSpPr/>
          <p:nvPr/>
        </p:nvSpPr>
        <p:spPr>
          <a:xfrm rot="10800000">
            <a:off x="844344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6" name="CustomShape 227"/>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7" name="CustomShape 228"/>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8" name="CustomShape 229"/>
          <p:cNvSpPr/>
          <p:nvPr/>
        </p:nvSpPr>
        <p:spPr>
          <a:xfrm rot="10800000">
            <a:off x="844344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89" name="CustomShape 230"/>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90" name="CustomShape 231"/>
          <p:cNvSpPr/>
          <p:nvPr/>
        </p:nvSpPr>
        <p:spPr>
          <a:xfrm rot="10800000">
            <a:off x="8443440" y="9360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91" name="CustomShape 232"/>
          <p:cNvSpPr/>
          <p:nvPr/>
        </p:nvSpPr>
        <p:spPr>
          <a:xfrm rot="10800000">
            <a:off x="829764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2" name="CustomShape 233"/>
          <p:cNvSpPr/>
          <p:nvPr/>
        </p:nvSpPr>
        <p:spPr>
          <a:xfrm rot="10800000">
            <a:off x="829764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393" name="CustomShape 234"/>
          <p:cNvSpPr/>
          <p:nvPr/>
        </p:nvSpPr>
        <p:spPr>
          <a:xfrm rot="10800000">
            <a:off x="829764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4" name="CustomShape 235"/>
          <p:cNvSpPr/>
          <p:nvPr/>
        </p:nvSpPr>
        <p:spPr>
          <a:xfrm rot="10800000">
            <a:off x="8297640" y="42969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5" name="CustomShape 236"/>
          <p:cNvSpPr/>
          <p:nvPr/>
        </p:nvSpPr>
        <p:spPr>
          <a:xfrm rot="10800000">
            <a:off x="8297640" y="40046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6" name="CustomShape 237"/>
          <p:cNvSpPr/>
          <p:nvPr/>
        </p:nvSpPr>
        <p:spPr>
          <a:xfrm rot="10800000">
            <a:off x="829764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7" name="CustomShape 238"/>
          <p:cNvSpPr/>
          <p:nvPr/>
        </p:nvSpPr>
        <p:spPr>
          <a:xfrm rot="10800000">
            <a:off x="8297640" y="31280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398" name="CustomShape 239"/>
          <p:cNvSpPr/>
          <p:nvPr/>
        </p:nvSpPr>
        <p:spPr>
          <a:xfrm rot="10800000">
            <a:off x="8297640" y="28357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399" name="CustomShape 240"/>
          <p:cNvSpPr/>
          <p:nvPr/>
        </p:nvSpPr>
        <p:spPr>
          <a:xfrm rot="10800000">
            <a:off x="8297640" y="26895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400" name="CustomShape 241"/>
          <p:cNvSpPr/>
          <p:nvPr/>
        </p:nvSpPr>
        <p:spPr>
          <a:xfrm rot="10800000">
            <a:off x="8297640" y="25434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1" name="CustomShape 242"/>
          <p:cNvSpPr/>
          <p:nvPr/>
        </p:nvSpPr>
        <p:spPr>
          <a:xfrm rot="10800000">
            <a:off x="8297640" y="22510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2" name="CustomShape 243"/>
          <p:cNvSpPr/>
          <p:nvPr/>
        </p:nvSpPr>
        <p:spPr>
          <a:xfrm rot="10800000">
            <a:off x="829764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403" name="CustomShape 244"/>
          <p:cNvSpPr/>
          <p:nvPr/>
        </p:nvSpPr>
        <p:spPr>
          <a:xfrm rot="10800000">
            <a:off x="8297640" y="19587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404" name="CustomShape 245"/>
          <p:cNvSpPr/>
          <p:nvPr/>
        </p:nvSpPr>
        <p:spPr>
          <a:xfrm rot="10800000">
            <a:off x="8297640" y="181260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5" name="CustomShape 246"/>
          <p:cNvSpPr/>
          <p:nvPr/>
        </p:nvSpPr>
        <p:spPr>
          <a:xfrm rot="10800000">
            <a:off x="8297640" y="152064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6" name="CustomShape 247"/>
          <p:cNvSpPr/>
          <p:nvPr/>
        </p:nvSpPr>
        <p:spPr>
          <a:xfrm rot="10800000">
            <a:off x="829764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407" name="CustomShape 248"/>
          <p:cNvSpPr/>
          <p:nvPr/>
        </p:nvSpPr>
        <p:spPr>
          <a:xfrm rot="10800000">
            <a:off x="8297640" y="9360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8" name="CustomShape 249"/>
          <p:cNvSpPr/>
          <p:nvPr/>
        </p:nvSpPr>
        <p:spPr>
          <a:xfrm rot="10800000">
            <a:off x="8297640" y="7898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409" name="CustomShape 250"/>
          <p:cNvSpPr/>
          <p:nvPr/>
        </p:nvSpPr>
        <p:spPr>
          <a:xfrm rot="10800000">
            <a:off x="829764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410" name="CustomShape 251"/>
          <p:cNvSpPr/>
          <p:nvPr/>
        </p:nvSpPr>
        <p:spPr>
          <a:xfrm rot="10800000">
            <a:off x="815148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11" name="CustomShape 252"/>
          <p:cNvSpPr/>
          <p:nvPr/>
        </p:nvSpPr>
        <p:spPr>
          <a:xfrm rot="10800000">
            <a:off x="8151480" y="50277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12" name="CustomShape 253"/>
          <p:cNvSpPr/>
          <p:nvPr/>
        </p:nvSpPr>
        <p:spPr>
          <a:xfrm rot="10800000">
            <a:off x="8151480" y="48816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13" name="CustomShape 254"/>
          <p:cNvSpPr/>
          <p:nvPr/>
        </p:nvSpPr>
        <p:spPr>
          <a:xfrm rot="10800000">
            <a:off x="8151480" y="45892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14" name="CustomShape 255"/>
          <p:cNvSpPr/>
          <p:nvPr/>
        </p:nvSpPr>
        <p:spPr>
          <a:xfrm rot="10800000">
            <a:off x="815148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15" name="CustomShape 256"/>
          <p:cNvSpPr/>
          <p:nvPr/>
        </p:nvSpPr>
        <p:spPr>
          <a:xfrm rot="10800000">
            <a:off x="815148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16" name="CustomShape 257"/>
          <p:cNvSpPr/>
          <p:nvPr/>
        </p:nvSpPr>
        <p:spPr>
          <a:xfrm rot="10800000">
            <a:off x="8151480" y="40046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17" name="CustomShape 258"/>
          <p:cNvSpPr/>
          <p:nvPr/>
        </p:nvSpPr>
        <p:spPr>
          <a:xfrm rot="10800000">
            <a:off x="8151480" y="38584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18" name="CustomShape 259"/>
          <p:cNvSpPr/>
          <p:nvPr/>
        </p:nvSpPr>
        <p:spPr>
          <a:xfrm rot="10800000">
            <a:off x="815148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19" name="CustomShape 260"/>
          <p:cNvSpPr/>
          <p:nvPr/>
        </p:nvSpPr>
        <p:spPr>
          <a:xfrm rot="10800000">
            <a:off x="815148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20" name="CustomShape 261"/>
          <p:cNvSpPr/>
          <p:nvPr/>
        </p:nvSpPr>
        <p:spPr>
          <a:xfrm rot="10800000">
            <a:off x="815148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21" name="CustomShape 262"/>
          <p:cNvSpPr/>
          <p:nvPr/>
        </p:nvSpPr>
        <p:spPr>
          <a:xfrm rot="10800000">
            <a:off x="815148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22" name="CustomShape 263"/>
          <p:cNvSpPr/>
          <p:nvPr/>
        </p:nvSpPr>
        <p:spPr>
          <a:xfrm rot="10800000">
            <a:off x="815148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23" name="CustomShape 264"/>
          <p:cNvSpPr/>
          <p:nvPr/>
        </p:nvSpPr>
        <p:spPr>
          <a:xfrm rot="10800000">
            <a:off x="815148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24" name="CustomShape 265"/>
          <p:cNvSpPr/>
          <p:nvPr/>
        </p:nvSpPr>
        <p:spPr>
          <a:xfrm rot="10800000">
            <a:off x="815148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25" name="CustomShape 266"/>
          <p:cNvSpPr/>
          <p:nvPr/>
        </p:nvSpPr>
        <p:spPr>
          <a:xfrm rot="10800000">
            <a:off x="8151480" y="23972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26" name="CustomShape 267"/>
          <p:cNvSpPr/>
          <p:nvPr/>
        </p:nvSpPr>
        <p:spPr>
          <a:xfrm rot="10800000">
            <a:off x="815148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27" name="CustomShape 268"/>
          <p:cNvSpPr/>
          <p:nvPr/>
        </p:nvSpPr>
        <p:spPr>
          <a:xfrm rot="10800000">
            <a:off x="815148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28" name="CustomShape 269"/>
          <p:cNvSpPr/>
          <p:nvPr/>
        </p:nvSpPr>
        <p:spPr>
          <a:xfrm rot="10800000">
            <a:off x="815148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29" name="CustomShape 270"/>
          <p:cNvSpPr/>
          <p:nvPr/>
        </p:nvSpPr>
        <p:spPr>
          <a:xfrm rot="10800000">
            <a:off x="815148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30" name="CustomShape 271"/>
          <p:cNvSpPr/>
          <p:nvPr/>
        </p:nvSpPr>
        <p:spPr>
          <a:xfrm rot="10800000">
            <a:off x="815148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31" name="CustomShape 272"/>
          <p:cNvSpPr/>
          <p:nvPr/>
        </p:nvSpPr>
        <p:spPr>
          <a:xfrm rot="10800000">
            <a:off x="815148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32" name="CustomShape 273"/>
          <p:cNvSpPr/>
          <p:nvPr/>
        </p:nvSpPr>
        <p:spPr>
          <a:xfrm rot="10800000">
            <a:off x="815148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33" name="CustomShape 274"/>
          <p:cNvSpPr/>
          <p:nvPr/>
        </p:nvSpPr>
        <p:spPr>
          <a:xfrm rot="10800000">
            <a:off x="815148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34" name="CustomShape 275"/>
          <p:cNvSpPr/>
          <p:nvPr/>
        </p:nvSpPr>
        <p:spPr>
          <a:xfrm rot="10800000">
            <a:off x="8151480" y="4975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35" name="CustomShape 276"/>
          <p:cNvSpPr/>
          <p:nvPr/>
        </p:nvSpPr>
        <p:spPr>
          <a:xfrm rot="10800000">
            <a:off x="800532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36" name="CustomShape 277"/>
          <p:cNvSpPr/>
          <p:nvPr/>
        </p:nvSpPr>
        <p:spPr>
          <a:xfrm rot="10800000">
            <a:off x="800532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37" name="CustomShape 278"/>
          <p:cNvSpPr/>
          <p:nvPr/>
        </p:nvSpPr>
        <p:spPr>
          <a:xfrm rot="10800000">
            <a:off x="800532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38" name="CustomShape 279"/>
          <p:cNvSpPr/>
          <p:nvPr/>
        </p:nvSpPr>
        <p:spPr>
          <a:xfrm rot="10800000">
            <a:off x="800532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39" name="CustomShape 280"/>
          <p:cNvSpPr/>
          <p:nvPr/>
        </p:nvSpPr>
        <p:spPr>
          <a:xfrm rot="10800000">
            <a:off x="800532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40" name="CustomShape 281"/>
          <p:cNvSpPr/>
          <p:nvPr/>
        </p:nvSpPr>
        <p:spPr>
          <a:xfrm rot="10800000">
            <a:off x="800532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41" name="CustomShape 282"/>
          <p:cNvSpPr/>
          <p:nvPr/>
        </p:nvSpPr>
        <p:spPr>
          <a:xfrm rot="10800000">
            <a:off x="800532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42" name="CustomShape 283"/>
          <p:cNvSpPr/>
          <p:nvPr/>
        </p:nvSpPr>
        <p:spPr>
          <a:xfrm rot="10800000">
            <a:off x="800532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43" name="CustomShape 284"/>
          <p:cNvSpPr/>
          <p:nvPr/>
        </p:nvSpPr>
        <p:spPr>
          <a:xfrm rot="10800000">
            <a:off x="800532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44" name="CustomShape 285"/>
          <p:cNvSpPr/>
          <p:nvPr/>
        </p:nvSpPr>
        <p:spPr>
          <a:xfrm rot="10800000">
            <a:off x="800532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45" name="CustomShape 286"/>
          <p:cNvSpPr/>
          <p:nvPr/>
        </p:nvSpPr>
        <p:spPr>
          <a:xfrm rot="10800000">
            <a:off x="800532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46" name="CustomShape 287"/>
          <p:cNvSpPr/>
          <p:nvPr/>
        </p:nvSpPr>
        <p:spPr>
          <a:xfrm rot="10800000">
            <a:off x="800532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47" name="CustomShape 288"/>
          <p:cNvSpPr/>
          <p:nvPr/>
        </p:nvSpPr>
        <p:spPr>
          <a:xfrm rot="10800000">
            <a:off x="800532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48" name="CustomShape 289"/>
          <p:cNvSpPr/>
          <p:nvPr/>
        </p:nvSpPr>
        <p:spPr>
          <a:xfrm rot="10800000">
            <a:off x="800532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49" name="CustomShape 290"/>
          <p:cNvSpPr/>
          <p:nvPr/>
        </p:nvSpPr>
        <p:spPr>
          <a:xfrm rot="10800000">
            <a:off x="800532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0" name="CustomShape 291"/>
          <p:cNvSpPr/>
          <p:nvPr/>
        </p:nvSpPr>
        <p:spPr>
          <a:xfrm rot="10800000">
            <a:off x="800532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51" name="CustomShape 292"/>
          <p:cNvSpPr/>
          <p:nvPr/>
        </p:nvSpPr>
        <p:spPr>
          <a:xfrm rot="10800000">
            <a:off x="800532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2" name="CustomShape 293"/>
          <p:cNvSpPr/>
          <p:nvPr/>
        </p:nvSpPr>
        <p:spPr>
          <a:xfrm rot="10800000">
            <a:off x="800532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53" name="CustomShape 294"/>
          <p:cNvSpPr/>
          <p:nvPr/>
        </p:nvSpPr>
        <p:spPr>
          <a:xfrm rot="10800000">
            <a:off x="800532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54" name="CustomShape 295"/>
          <p:cNvSpPr/>
          <p:nvPr/>
        </p:nvSpPr>
        <p:spPr>
          <a:xfrm rot="10800000">
            <a:off x="800532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5" name="CustomShape 296"/>
          <p:cNvSpPr/>
          <p:nvPr/>
        </p:nvSpPr>
        <p:spPr>
          <a:xfrm rot="10800000">
            <a:off x="800532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56" name="CustomShape 297"/>
          <p:cNvSpPr/>
          <p:nvPr/>
        </p:nvSpPr>
        <p:spPr>
          <a:xfrm rot="10800000">
            <a:off x="800532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7" name="CustomShape 298"/>
          <p:cNvSpPr/>
          <p:nvPr/>
        </p:nvSpPr>
        <p:spPr>
          <a:xfrm rot="10800000">
            <a:off x="800532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8" name="CustomShape 299"/>
          <p:cNvSpPr/>
          <p:nvPr/>
        </p:nvSpPr>
        <p:spPr>
          <a:xfrm rot="10800000">
            <a:off x="800532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59" name="CustomShape 300"/>
          <p:cNvSpPr/>
          <p:nvPr/>
        </p:nvSpPr>
        <p:spPr>
          <a:xfrm rot="10800000">
            <a:off x="800532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60" name="CustomShape 301"/>
          <p:cNvSpPr/>
          <p:nvPr/>
        </p:nvSpPr>
        <p:spPr>
          <a:xfrm rot="10800000">
            <a:off x="800532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61" name="CustomShape 302"/>
          <p:cNvSpPr/>
          <p:nvPr/>
        </p:nvSpPr>
        <p:spPr>
          <a:xfrm rot="10800000">
            <a:off x="785916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62" name="CustomShape 303"/>
          <p:cNvSpPr/>
          <p:nvPr/>
        </p:nvSpPr>
        <p:spPr>
          <a:xfrm rot="10800000">
            <a:off x="785916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63" name="CustomShape 304"/>
          <p:cNvSpPr/>
          <p:nvPr/>
        </p:nvSpPr>
        <p:spPr>
          <a:xfrm rot="10800000">
            <a:off x="7859160" y="48816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64" name="CustomShape 305"/>
          <p:cNvSpPr/>
          <p:nvPr/>
        </p:nvSpPr>
        <p:spPr>
          <a:xfrm rot="10800000">
            <a:off x="785916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65" name="CustomShape 306"/>
          <p:cNvSpPr/>
          <p:nvPr/>
        </p:nvSpPr>
        <p:spPr>
          <a:xfrm rot="10800000">
            <a:off x="785916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66" name="CustomShape 307"/>
          <p:cNvSpPr/>
          <p:nvPr/>
        </p:nvSpPr>
        <p:spPr>
          <a:xfrm rot="10800000">
            <a:off x="785916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67" name="CustomShape 308"/>
          <p:cNvSpPr/>
          <p:nvPr/>
        </p:nvSpPr>
        <p:spPr>
          <a:xfrm rot="10800000">
            <a:off x="785916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68" name="CustomShape 309"/>
          <p:cNvSpPr/>
          <p:nvPr/>
        </p:nvSpPr>
        <p:spPr>
          <a:xfrm rot="10800000">
            <a:off x="785916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69" name="CustomShape 310"/>
          <p:cNvSpPr/>
          <p:nvPr/>
        </p:nvSpPr>
        <p:spPr>
          <a:xfrm rot="10800000">
            <a:off x="785916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70" name="CustomShape 311"/>
          <p:cNvSpPr/>
          <p:nvPr/>
        </p:nvSpPr>
        <p:spPr>
          <a:xfrm rot="10800000">
            <a:off x="7859160" y="342000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71" name="CustomShape 312"/>
          <p:cNvSpPr/>
          <p:nvPr/>
        </p:nvSpPr>
        <p:spPr>
          <a:xfrm rot="10800000">
            <a:off x="785916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72" name="CustomShape 313"/>
          <p:cNvSpPr/>
          <p:nvPr/>
        </p:nvSpPr>
        <p:spPr>
          <a:xfrm rot="10800000">
            <a:off x="785916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73" name="CustomShape 314"/>
          <p:cNvSpPr/>
          <p:nvPr/>
        </p:nvSpPr>
        <p:spPr>
          <a:xfrm rot="10800000">
            <a:off x="785916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74" name="CustomShape 315"/>
          <p:cNvSpPr/>
          <p:nvPr/>
        </p:nvSpPr>
        <p:spPr>
          <a:xfrm rot="10800000">
            <a:off x="785916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75" name="CustomShape 316"/>
          <p:cNvSpPr/>
          <p:nvPr/>
        </p:nvSpPr>
        <p:spPr>
          <a:xfrm rot="10800000">
            <a:off x="785916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76" name="CustomShape 317"/>
          <p:cNvSpPr/>
          <p:nvPr/>
        </p:nvSpPr>
        <p:spPr>
          <a:xfrm rot="10800000">
            <a:off x="785916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77" name="CustomShape 318"/>
          <p:cNvSpPr/>
          <p:nvPr/>
        </p:nvSpPr>
        <p:spPr>
          <a:xfrm rot="10800000">
            <a:off x="785916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78" name="CustomShape 319"/>
          <p:cNvSpPr/>
          <p:nvPr/>
        </p:nvSpPr>
        <p:spPr>
          <a:xfrm rot="10800000">
            <a:off x="785916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79" name="CustomShape 320"/>
          <p:cNvSpPr/>
          <p:nvPr/>
        </p:nvSpPr>
        <p:spPr>
          <a:xfrm rot="10800000">
            <a:off x="785916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80" name="CustomShape 321"/>
          <p:cNvSpPr/>
          <p:nvPr/>
        </p:nvSpPr>
        <p:spPr>
          <a:xfrm rot="10800000">
            <a:off x="785916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481" name="CustomShape 322"/>
          <p:cNvSpPr/>
          <p:nvPr/>
        </p:nvSpPr>
        <p:spPr>
          <a:xfrm rot="10800000">
            <a:off x="785916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82" name="CustomShape 323"/>
          <p:cNvSpPr/>
          <p:nvPr/>
        </p:nvSpPr>
        <p:spPr>
          <a:xfrm rot="10800000">
            <a:off x="785916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83" name="CustomShape 324"/>
          <p:cNvSpPr/>
          <p:nvPr/>
        </p:nvSpPr>
        <p:spPr>
          <a:xfrm rot="10800000">
            <a:off x="7859160" y="10821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484" name="CustomShape 325"/>
          <p:cNvSpPr/>
          <p:nvPr/>
        </p:nvSpPr>
        <p:spPr>
          <a:xfrm rot="10800000">
            <a:off x="785916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85" name="CustomShape 326"/>
          <p:cNvSpPr/>
          <p:nvPr/>
        </p:nvSpPr>
        <p:spPr>
          <a:xfrm rot="10800000">
            <a:off x="7859160" y="4975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486" name="CustomShape 327"/>
          <p:cNvSpPr/>
          <p:nvPr/>
        </p:nvSpPr>
        <p:spPr>
          <a:xfrm rot="10800000">
            <a:off x="771300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87" name="CustomShape 328"/>
          <p:cNvSpPr/>
          <p:nvPr/>
        </p:nvSpPr>
        <p:spPr>
          <a:xfrm rot="10800000">
            <a:off x="771300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88" name="CustomShape 329"/>
          <p:cNvSpPr/>
          <p:nvPr/>
        </p:nvSpPr>
        <p:spPr>
          <a:xfrm rot="10800000">
            <a:off x="7713000" y="45892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89" name="CustomShape 330"/>
          <p:cNvSpPr/>
          <p:nvPr/>
        </p:nvSpPr>
        <p:spPr>
          <a:xfrm rot="10800000">
            <a:off x="771300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90" name="CustomShape 331"/>
          <p:cNvSpPr/>
          <p:nvPr/>
        </p:nvSpPr>
        <p:spPr>
          <a:xfrm rot="10800000">
            <a:off x="771300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91" name="CustomShape 332"/>
          <p:cNvSpPr/>
          <p:nvPr/>
        </p:nvSpPr>
        <p:spPr>
          <a:xfrm rot="10800000">
            <a:off x="7713000" y="38584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92" name="CustomShape 333"/>
          <p:cNvSpPr/>
          <p:nvPr/>
        </p:nvSpPr>
        <p:spPr>
          <a:xfrm rot="10800000">
            <a:off x="7713000" y="37123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93" name="CustomShape 334"/>
          <p:cNvSpPr/>
          <p:nvPr/>
        </p:nvSpPr>
        <p:spPr>
          <a:xfrm rot="10800000">
            <a:off x="771300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94" name="CustomShape 335"/>
          <p:cNvSpPr/>
          <p:nvPr/>
        </p:nvSpPr>
        <p:spPr>
          <a:xfrm rot="10800000">
            <a:off x="771300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95" name="CustomShape 336"/>
          <p:cNvSpPr/>
          <p:nvPr/>
        </p:nvSpPr>
        <p:spPr>
          <a:xfrm rot="10800000">
            <a:off x="771300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496" name="CustomShape 337"/>
          <p:cNvSpPr/>
          <p:nvPr/>
        </p:nvSpPr>
        <p:spPr>
          <a:xfrm rot="10800000">
            <a:off x="771300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97" name="CustomShape 338"/>
          <p:cNvSpPr/>
          <p:nvPr/>
        </p:nvSpPr>
        <p:spPr>
          <a:xfrm rot="10800000">
            <a:off x="771300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98" name="CustomShape 339"/>
          <p:cNvSpPr/>
          <p:nvPr/>
        </p:nvSpPr>
        <p:spPr>
          <a:xfrm rot="10800000">
            <a:off x="771300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499" name="CustomShape 340"/>
          <p:cNvSpPr/>
          <p:nvPr/>
        </p:nvSpPr>
        <p:spPr>
          <a:xfrm rot="10800000">
            <a:off x="7713000" y="18126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00" name="CustomShape 341"/>
          <p:cNvSpPr/>
          <p:nvPr/>
        </p:nvSpPr>
        <p:spPr>
          <a:xfrm rot="10800000">
            <a:off x="771300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501" name="CustomShape 342"/>
          <p:cNvSpPr/>
          <p:nvPr/>
        </p:nvSpPr>
        <p:spPr>
          <a:xfrm rot="10800000">
            <a:off x="771300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02" name="CustomShape 343"/>
          <p:cNvSpPr/>
          <p:nvPr/>
        </p:nvSpPr>
        <p:spPr>
          <a:xfrm rot="10800000">
            <a:off x="771300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503" name="CustomShape 344"/>
          <p:cNvSpPr/>
          <p:nvPr/>
        </p:nvSpPr>
        <p:spPr>
          <a:xfrm rot="10800000">
            <a:off x="771300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04" name="CustomShape 345"/>
          <p:cNvSpPr/>
          <p:nvPr/>
        </p:nvSpPr>
        <p:spPr>
          <a:xfrm rot="10800000">
            <a:off x="771300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05" name="CustomShape 346"/>
          <p:cNvSpPr/>
          <p:nvPr/>
        </p:nvSpPr>
        <p:spPr>
          <a:xfrm rot="10800000">
            <a:off x="771300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06" name="CustomShape 347"/>
          <p:cNvSpPr/>
          <p:nvPr/>
        </p:nvSpPr>
        <p:spPr>
          <a:xfrm rot="10800000">
            <a:off x="7566840" y="54658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07" name="CustomShape 348"/>
          <p:cNvSpPr/>
          <p:nvPr/>
        </p:nvSpPr>
        <p:spPr>
          <a:xfrm rot="10800000">
            <a:off x="756684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08" name="CustomShape 349"/>
          <p:cNvSpPr/>
          <p:nvPr/>
        </p:nvSpPr>
        <p:spPr>
          <a:xfrm rot="10800000">
            <a:off x="756684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09" name="CustomShape 350"/>
          <p:cNvSpPr/>
          <p:nvPr/>
        </p:nvSpPr>
        <p:spPr>
          <a:xfrm rot="10800000">
            <a:off x="756684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10" name="CustomShape 351"/>
          <p:cNvSpPr/>
          <p:nvPr/>
        </p:nvSpPr>
        <p:spPr>
          <a:xfrm rot="10800000">
            <a:off x="756684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11" name="CustomShape 352"/>
          <p:cNvSpPr/>
          <p:nvPr/>
        </p:nvSpPr>
        <p:spPr>
          <a:xfrm rot="10800000">
            <a:off x="756684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12" name="CustomShape 353"/>
          <p:cNvSpPr/>
          <p:nvPr/>
        </p:nvSpPr>
        <p:spPr>
          <a:xfrm rot="10800000">
            <a:off x="7566840" y="342000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13" name="CustomShape 354"/>
          <p:cNvSpPr/>
          <p:nvPr/>
        </p:nvSpPr>
        <p:spPr>
          <a:xfrm rot="10800000">
            <a:off x="756684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14" name="CustomShape 355"/>
          <p:cNvSpPr/>
          <p:nvPr/>
        </p:nvSpPr>
        <p:spPr>
          <a:xfrm rot="10800000">
            <a:off x="756684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15" name="CustomShape 356"/>
          <p:cNvSpPr/>
          <p:nvPr/>
        </p:nvSpPr>
        <p:spPr>
          <a:xfrm rot="10800000">
            <a:off x="756684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16" name="CustomShape 357"/>
          <p:cNvSpPr/>
          <p:nvPr/>
        </p:nvSpPr>
        <p:spPr>
          <a:xfrm rot="10800000">
            <a:off x="756684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17" name="CustomShape 358"/>
          <p:cNvSpPr/>
          <p:nvPr/>
        </p:nvSpPr>
        <p:spPr>
          <a:xfrm rot="10800000">
            <a:off x="756684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18" name="CustomShape 359"/>
          <p:cNvSpPr/>
          <p:nvPr/>
        </p:nvSpPr>
        <p:spPr>
          <a:xfrm rot="10800000">
            <a:off x="756684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19" name="CustomShape 360"/>
          <p:cNvSpPr/>
          <p:nvPr/>
        </p:nvSpPr>
        <p:spPr>
          <a:xfrm rot="10800000">
            <a:off x="756684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20" name="CustomShape 361"/>
          <p:cNvSpPr/>
          <p:nvPr/>
        </p:nvSpPr>
        <p:spPr>
          <a:xfrm rot="10800000">
            <a:off x="756684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21" name="CustomShape 362"/>
          <p:cNvSpPr/>
          <p:nvPr/>
        </p:nvSpPr>
        <p:spPr>
          <a:xfrm rot="10800000">
            <a:off x="756684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22" name="CustomShape 363"/>
          <p:cNvSpPr/>
          <p:nvPr/>
        </p:nvSpPr>
        <p:spPr>
          <a:xfrm rot="10800000">
            <a:off x="756684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23" name="CustomShape 364"/>
          <p:cNvSpPr/>
          <p:nvPr/>
        </p:nvSpPr>
        <p:spPr>
          <a:xfrm rot="10800000">
            <a:off x="7566840" y="4975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24" name="CustomShape 365"/>
          <p:cNvSpPr/>
          <p:nvPr/>
        </p:nvSpPr>
        <p:spPr>
          <a:xfrm rot="10800000">
            <a:off x="742068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25" name="CustomShape 366"/>
          <p:cNvSpPr/>
          <p:nvPr/>
        </p:nvSpPr>
        <p:spPr>
          <a:xfrm rot="10800000">
            <a:off x="742068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26" name="CustomShape 367"/>
          <p:cNvSpPr/>
          <p:nvPr/>
        </p:nvSpPr>
        <p:spPr>
          <a:xfrm rot="10800000">
            <a:off x="742068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27" name="CustomShape 368"/>
          <p:cNvSpPr/>
          <p:nvPr/>
        </p:nvSpPr>
        <p:spPr>
          <a:xfrm rot="10800000">
            <a:off x="742068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28" name="CustomShape 369"/>
          <p:cNvSpPr/>
          <p:nvPr/>
        </p:nvSpPr>
        <p:spPr>
          <a:xfrm rot="10800000">
            <a:off x="742068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29" name="CustomShape 370"/>
          <p:cNvSpPr/>
          <p:nvPr/>
        </p:nvSpPr>
        <p:spPr>
          <a:xfrm rot="10800000">
            <a:off x="742068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30" name="CustomShape 371"/>
          <p:cNvSpPr/>
          <p:nvPr/>
        </p:nvSpPr>
        <p:spPr>
          <a:xfrm rot="10800000">
            <a:off x="742068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31" name="CustomShape 372"/>
          <p:cNvSpPr/>
          <p:nvPr/>
        </p:nvSpPr>
        <p:spPr>
          <a:xfrm rot="10800000">
            <a:off x="742068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32" name="CustomShape 373"/>
          <p:cNvSpPr/>
          <p:nvPr/>
        </p:nvSpPr>
        <p:spPr>
          <a:xfrm rot="10800000">
            <a:off x="742068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33" name="CustomShape 374"/>
          <p:cNvSpPr/>
          <p:nvPr/>
        </p:nvSpPr>
        <p:spPr>
          <a:xfrm rot="10800000">
            <a:off x="742068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34" name="CustomShape 375"/>
          <p:cNvSpPr/>
          <p:nvPr/>
        </p:nvSpPr>
        <p:spPr>
          <a:xfrm rot="10800000">
            <a:off x="742068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35" name="CustomShape 376"/>
          <p:cNvSpPr/>
          <p:nvPr/>
        </p:nvSpPr>
        <p:spPr>
          <a:xfrm rot="10800000">
            <a:off x="742068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36" name="CustomShape 377"/>
          <p:cNvSpPr/>
          <p:nvPr/>
        </p:nvSpPr>
        <p:spPr>
          <a:xfrm rot="10800000">
            <a:off x="742068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37" name="CustomShape 378"/>
          <p:cNvSpPr/>
          <p:nvPr/>
        </p:nvSpPr>
        <p:spPr>
          <a:xfrm rot="10800000">
            <a:off x="742068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38" name="CustomShape 379"/>
          <p:cNvSpPr/>
          <p:nvPr/>
        </p:nvSpPr>
        <p:spPr>
          <a:xfrm rot="10800000">
            <a:off x="742068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39" name="CustomShape 380"/>
          <p:cNvSpPr/>
          <p:nvPr/>
        </p:nvSpPr>
        <p:spPr>
          <a:xfrm rot="10800000">
            <a:off x="742068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40" name="CustomShape 381"/>
          <p:cNvSpPr/>
          <p:nvPr/>
        </p:nvSpPr>
        <p:spPr>
          <a:xfrm rot="10800000">
            <a:off x="742068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41" name="CustomShape 382"/>
          <p:cNvSpPr/>
          <p:nvPr/>
        </p:nvSpPr>
        <p:spPr>
          <a:xfrm rot="10800000">
            <a:off x="742068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42" name="CustomShape 383"/>
          <p:cNvSpPr/>
          <p:nvPr/>
        </p:nvSpPr>
        <p:spPr>
          <a:xfrm rot="10800000">
            <a:off x="7274520" y="54658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543" name="CustomShape 384"/>
          <p:cNvSpPr/>
          <p:nvPr/>
        </p:nvSpPr>
        <p:spPr>
          <a:xfrm rot="10800000">
            <a:off x="7274520" y="50277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544" name="CustomShape 385"/>
          <p:cNvSpPr/>
          <p:nvPr/>
        </p:nvSpPr>
        <p:spPr>
          <a:xfrm rot="10800000">
            <a:off x="727452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545" name="CustomShape 386"/>
          <p:cNvSpPr/>
          <p:nvPr/>
        </p:nvSpPr>
        <p:spPr>
          <a:xfrm rot="10800000">
            <a:off x="7274520" y="40046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546" name="CustomShape 387"/>
          <p:cNvSpPr/>
          <p:nvPr/>
        </p:nvSpPr>
        <p:spPr>
          <a:xfrm rot="10800000">
            <a:off x="7274520" y="342000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547" name="CustomShape 388"/>
          <p:cNvSpPr/>
          <p:nvPr/>
        </p:nvSpPr>
        <p:spPr>
          <a:xfrm rot="10800000">
            <a:off x="7274520" y="26895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548" name="CustomShape 389"/>
          <p:cNvSpPr/>
          <p:nvPr/>
        </p:nvSpPr>
        <p:spPr>
          <a:xfrm rot="10800000">
            <a:off x="7274520" y="152064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549" name="CustomShape 390"/>
          <p:cNvSpPr/>
          <p:nvPr/>
        </p:nvSpPr>
        <p:spPr>
          <a:xfrm rot="10800000">
            <a:off x="727452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550" name="CustomShape 391"/>
          <p:cNvSpPr/>
          <p:nvPr/>
        </p:nvSpPr>
        <p:spPr>
          <a:xfrm rot="10800000">
            <a:off x="7274520" y="4975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551" name="CustomShape 392"/>
          <p:cNvSpPr/>
          <p:nvPr/>
        </p:nvSpPr>
        <p:spPr>
          <a:xfrm rot="10800000">
            <a:off x="712836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52" name="CustomShape 393"/>
          <p:cNvSpPr/>
          <p:nvPr/>
        </p:nvSpPr>
        <p:spPr>
          <a:xfrm rot="10800000">
            <a:off x="712836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53" name="CustomShape 394"/>
          <p:cNvSpPr/>
          <p:nvPr/>
        </p:nvSpPr>
        <p:spPr>
          <a:xfrm rot="10800000">
            <a:off x="712836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54" name="CustomShape 395"/>
          <p:cNvSpPr/>
          <p:nvPr/>
        </p:nvSpPr>
        <p:spPr>
          <a:xfrm rot="10800000">
            <a:off x="712836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55" name="CustomShape 396"/>
          <p:cNvSpPr/>
          <p:nvPr/>
        </p:nvSpPr>
        <p:spPr>
          <a:xfrm rot="10800000">
            <a:off x="712836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56" name="CustomShape 397"/>
          <p:cNvSpPr/>
          <p:nvPr/>
        </p:nvSpPr>
        <p:spPr>
          <a:xfrm rot="10800000">
            <a:off x="712836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57" name="CustomShape 398"/>
          <p:cNvSpPr/>
          <p:nvPr/>
        </p:nvSpPr>
        <p:spPr>
          <a:xfrm rot="10800000">
            <a:off x="712836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58" name="CustomShape 399"/>
          <p:cNvSpPr/>
          <p:nvPr/>
        </p:nvSpPr>
        <p:spPr>
          <a:xfrm rot="10800000">
            <a:off x="712836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559" name="CustomShape 400"/>
          <p:cNvSpPr/>
          <p:nvPr/>
        </p:nvSpPr>
        <p:spPr>
          <a:xfrm rot="10800000">
            <a:off x="6982200" y="54658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560" name="CustomShape 401"/>
          <p:cNvSpPr/>
          <p:nvPr/>
        </p:nvSpPr>
        <p:spPr>
          <a:xfrm rot="10800000">
            <a:off x="698220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561" name="CustomShape 402"/>
          <p:cNvSpPr/>
          <p:nvPr/>
        </p:nvSpPr>
        <p:spPr>
          <a:xfrm rot="10800000">
            <a:off x="698220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62" name="CustomShape 403"/>
          <p:cNvSpPr/>
          <p:nvPr/>
        </p:nvSpPr>
        <p:spPr>
          <a:xfrm rot="10800000">
            <a:off x="698220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563" name="CustomShape 404"/>
          <p:cNvSpPr/>
          <p:nvPr/>
        </p:nvSpPr>
        <p:spPr>
          <a:xfrm rot="10800000">
            <a:off x="698220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564" name="CustomShape 405"/>
          <p:cNvSpPr/>
          <p:nvPr/>
        </p:nvSpPr>
        <p:spPr>
          <a:xfrm rot="10800000">
            <a:off x="698220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565" name="CustomShape 406"/>
          <p:cNvSpPr/>
          <p:nvPr/>
        </p:nvSpPr>
        <p:spPr>
          <a:xfrm rot="10800000">
            <a:off x="683604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566" name="CustomShape 407"/>
          <p:cNvSpPr/>
          <p:nvPr/>
        </p:nvSpPr>
        <p:spPr>
          <a:xfrm rot="10800000">
            <a:off x="683604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67" name="CustomShape 408"/>
          <p:cNvSpPr/>
          <p:nvPr/>
        </p:nvSpPr>
        <p:spPr>
          <a:xfrm rot="10800000">
            <a:off x="683604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568" name="CustomShape 409"/>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569" name="CustomShape 410"/>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70" name="CustomShape 411"/>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71" name="CustomShape 412"/>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72" name="CustomShape 413"/>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573" name="CustomShape 414"/>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74" name="CustomShape 415"/>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75" name="CustomShape 416"/>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76" name="CustomShape 417"/>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77" name="CustomShape 418"/>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78" name="CustomShape 419"/>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579" name="CustomShape 420"/>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80" name="CustomShape 421"/>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81" name="CustomShape 422"/>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82" name="CustomShape 423"/>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583" name="CustomShape 424"/>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84" name="CustomShape 425"/>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85" name="CustomShape 426"/>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86" name="CustomShape 427"/>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87" name="CustomShape 428"/>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588" name="CustomShape 429"/>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89" name="CustomShape 430"/>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0" name="CustomShape 431"/>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91" name="CustomShape 432"/>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92" name="CustomShape 433"/>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3" name="CustomShape 43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4" name="CustomShape 435"/>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5" name="CustomShape 436"/>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96" name="CustomShape 437"/>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597" name="CustomShape 438"/>
          <p:cNvSpPr/>
          <p:nvPr/>
        </p:nvSpPr>
        <p:spPr>
          <a:xfrm rot="10800000">
            <a:off x="858960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98" name="CustomShape 439"/>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99" name="CustomShape 440"/>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00" name="CustomShape 441"/>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01" name="CustomShape 442"/>
          <p:cNvSpPr/>
          <p:nvPr/>
        </p:nvSpPr>
        <p:spPr>
          <a:xfrm rot="10800000">
            <a:off x="8589600" y="40046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02" name="CustomShape 443"/>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03" name="CustomShape 444"/>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04" name="CustomShape 44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05" name="CustomShape 446"/>
          <p:cNvSpPr/>
          <p:nvPr/>
        </p:nvSpPr>
        <p:spPr>
          <a:xfrm rot="10800000">
            <a:off x="8589600" y="28357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06" name="CustomShape 447"/>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07" name="CustomShape 448"/>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08" name="CustomShape 449"/>
          <p:cNvSpPr/>
          <p:nvPr/>
        </p:nvSpPr>
        <p:spPr>
          <a:xfrm rot="10800000">
            <a:off x="8589600" y="19587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09" name="CustomShape 450"/>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10" name="CustomShape 451"/>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11" name="CustomShape 452"/>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12" name="CustomShape 453"/>
          <p:cNvSpPr/>
          <p:nvPr/>
        </p:nvSpPr>
        <p:spPr>
          <a:xfrm rot="10800000">
            <a:off x="858960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13" name="CustomShape 454"/>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14" name="CustomShape 455"/>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15" name="CustomShape 456"/>
          <p:cNvSpPr/>
          <p:nvPr/>
        </p:nvSpPr>
        <p:spPr>
          <a:xfrm rot="10800000">
            <a:off x="8443440" y="502776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16" name="CustomShape 457"/>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17" name="CustomShape 458"/>
          <p:cNvSpPr/>
          <p:nvPr/>
        </p:nvSpPr>
        <p:spPr>
          <a:xfrm rot="10800000">
            <a:off x="8443440" y="45892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18" name="CustomShape 459"/>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19" name="CustomShape 460"/>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20" name="CustomShape 46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21" name="CustomShape 46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22" name="CustomShape 46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23" name="CustomShape 464"/>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24" name="CustomShape 465"/>
          <p:cNvSpPr/>
          <p:nvPr/>
        </p:nvSpPr>
        <p:spPr>
          <a:xfrm rot="10800000">
            <a:off x="8443440" y="49752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25" name="CustomShape 466"/>
          <p:cNvSpPr/>
          <p:nvPr/>
        </p:nvSpPr>
        <p:spPr>
          <a:xfrm rot="10800000">
            <a:off x="8297640" y="546588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626" name="CustomShape 467"/>
          <p:cNvSpPr/>
          <p:nvPr/>
        </p:nvSpPr>
        <p:spPr>
          <a:xfrm rot="10800000">
            <a:off x="8297640" y="517392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27" name="CustomShape 468"/>
          <p:cNvSpPr/>
          <p:nvPr/>
        </p:nvSpPr>
        <p:spPr>
          <a:xfrm rot="10800000">
            <a:off x="8297640" y="48816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28" name="CustomShape 469"/>
          <p:cNvSpPr/>
          <p:nvPr/>
        </p:nvSpPr>
        <p:spPr>
          <a:xfrm rot="10800000">
            <a:off x="8297640" y="47354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629" name="CustomShape 470"/>
          <p:cNvSpPr/>
          <p:nvPr/>
        </p:nvSpPr>
        <p:spPr>
          <a:xfrm rot="10800000">
            <a:off x="8297640" y="415080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30" name="CustomShape 471"/>
          <p:cNvSpPr/>
          <p:nvPr/>
        </p:nvSpPr>
        <p:spPr>
          <a:xfrm rot="10800000">
            <a:off x="8297640" y="356616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31" name="CustomShape 472"/>
          <p:cNvSpPr/>
          <p:nvPr/>
        </p:nvSpPr>
        <p:spPr>
          <a:xfrm rot="10800000">
            <a:off x="8297640" y="342000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632" name="CustomShape 473"/>
          <p:cNvSpPr/>
          <p:nvPr/>
        </p:nvSpPr>
        <p:spPr>
          <a:xfrm rot="10800000">
            <a:off x="8297640" y="32742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33" name="CustomShape 474"/>
          <p:cNvSpPr/>
          <p:nvPr/>
        </p:nvSpPr>
        <p:spPr>
          <a:xfrm rot="10800000">
            <a:off x="8297640" y="23972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634" name="CustomShape 475"/>
          <p:cNvSpPr/>
          <p:nvPr/>
        </p:nvSpPr>
        <p:spPr>
          <a:xfrm rot="10800000">
            <a:off x="8297640" y="166644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1635" name="CustomShape 476"/>
          <p:cNvSpPr/>
          <p:nvPr/>
        </p:nvSpPr>
        <p:spPr>
          <a:xfrm rot="10800000">
            <a:off x="8297640" y="122832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36" name="CustomShape 477"/>
          <p:cNvSpPr/>
          <p:nvPr/>
        </p:nvSpPr>
        <p:spPr>
          <a:xfrm rot="10800000">
            <a:off x="8297640" y="10821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637" name="CustomShape 478"/>
          <p:cNvSpPr/>
          <p:nvPr/>
        </p:nvSpPr>
        <p:spPr>
          <a:xfrm rot="10800000">
            <a:off x="8297640" y="49752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38" name="CustomShape 479"/>
          <p:cNvSpPr/>
          <p:nvPr/>
        </p:nvSpPr>
        <p:spPr>
          <a:xfrm rot="10800000">
            <a:off x="8151480" y="531972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39" name="CustomShape 480"/>
          <p:cNvSpPr/>
          <p:nvPr/>
        </p:nvSpPr>
        <p:spPr>
          <a:xfrm rot="10800000">
            <a:off x="8151480" y="51739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40" name="CustomShape 481"/>
          <p:cNvSpPr/>
          <p:nvPr/>
        </p:nvSpPr>
        <p:spPr>
          <a:xfrm rot="10800000">
            <a:off x="8151480" y="47354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41" name="CustomShape 482"/>
          <p:cNvSpPr/>
          <p:nvPr/>
        </p:nvSpPr>
        <p:spPr>
          <a:xfrm rot="10800000">
            <a:off x="815148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42" name="CustomShape 483"/>
          <p:cNvSpPr/>
          <p:nvPr/>
        </p:nvSpPr>
        <p:spPr>
          <a:xfrm rot="10800000">
            <a:off x="815148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43" name="CustomShape 484"/>
          <p:cNvSpPr/>
          <p:nvPr/>
        </p:nvSpPr>
        <p:spPr>
          <a:xfrm rot="10800000">
            <a:off x="8151480" y="28357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44" name="CustomShape 485"/>
          <p:cNvSpPr/>
          <p:nvPr/>
        </p:nvSpPr>
        <p:spPr>
          <a:xfrm rot="10800000">
            <a:off x="8151480" y="19587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45" name="CustomShape 486"/>
          <p:cNvSpPr/>
          <p:nvPr/>
        </p:nvSpPr>
        <p:spPr>
          <a:xfrm rot="10800000">
            <a:off x="8151480" y="152064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46" name="CustomShape 487"/>
          <p:cNvSpPr/>
          <p:nvPr/>
        </p:nvSpPr>
        <p:spPr>
          <a:xfrm rot="10800000">
            <a:off x="8151480" y="9360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47" name="CustomShape 488"/>
          <p:cNvSpPr/>
          <p:nvPr/>
        </p:nvSpPr>
        <p:spPr>
          <a:xfrm rot="10800000">
            <a:off x="800532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48" name="CustomShape 489"/>
          <p:cNvSpPr/>
          <p:nvPr/>
        </p:nvSpPr>
        <p:spPr>
          <a:xfrm rot="10800000">
            <a:off x="800532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49" name="CustomShape 490"/>
          <p:cNvSpPr/>
          <p:nvPr/>
        </p:nvSpPr>
        <p:spPr>
          <a:xfrm rot="10800000">
            <a:off x="800532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0" name="CustomShape 491"/>
          <p:cNvSpPr/>
          <p:nvPr/>
        </p:nvSpPr>
        <p:spPr>
          <a:xfrm rot="10800000">
            <a:off x="800532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1" name="CustomShape 492"/>
          <p:cNvSpPr/>
          <p:nvPr/>
        </p:nvSpPr>
        <p:spPr>
          <a:xfrm rot="10800000">
            <a:off x="800532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2" name="CustomShape 493"/>
          <p:cNvSpPr/>
          <p:nvPr/>
        </p:nvSpPr>
        <p:spPr>
          <a:xfrm rot="10800000">
            <a:off x="800532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53" name="CustomShape 494"/>
          <p:cNvSpPr/>
          <p:nvPr/>
        </p:nvSpPr>
        <p:spPr>
          <a:xfrm rot="10800000">
            <a:off x="800532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54" name="CustomShape 495"/>
          <p:cNvSpPr/>
          <p:nvPr/>
        </p:nvSpPr>
        <p:spPr>
          <a:xfrm rot="10800000">
            <a:off x="800532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5" name="CustomShape 496"/>
          <p:cNvSpPr/>
          <p:nvPr/>
        </p:nvSpPr>
        <p:spPr>
          <a:xfrm rot="10800000">
            <a:off x="785916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56" name="CustomShape 497"/>
          <p:cNvSpPr/>
          <p:nvPr/>
        </p:nvSpPr>
        <p:spPr>
          <a:xfrm rot="10800000">
            <a:off x="7859160" y="44431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57" name="CustomShape 498"/>
          <p:cNvSpPr/>
          <p:nvPr/>
        </p:nvSpPr>
        <p:spPr>
          <a:xfrm rot="10800000">
            <a:off x="785916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58" name="CustomShape 499"/>
          <p:cNvSpPr/>
          <p:nvPr/>
        </p:nvSpPr>
        <p:spPr>
          <a:xfrm rot="10800000">
            <a:off x="785916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659" name="CustomShape 500"/>
          <p:cNvSpPr/>
          <p:nvPr/>
        </p:nvSpPr>
        <p:spPr>
          <a:xfrm rot="10800000">
            <a:off x="785916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60" name="CustomShape 501"/>
          <p:cNvSpPr/>
          <p:nvPr/>
        </p:nvSpPr>
        <p:spPr>
          <a:xfrm rot="10800000">
            <a:off x="771300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61" name="CustomShape 502"/>
          <p:cNvSpPr/>
          <p:nvPr/>
        </p:nvSpPr>
        <p:spPr>
          <a:xfrm rot="10800000">
            <a:off x="771300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62" name="CustomShape 503"/>
          <p:cNvSpPr/>
          <p:nvPr/>
        </p:nvSpPr>
        <p:spPr>
          <a:xfrm rot="10800000">
            <a:off x="771300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63" name="CustomShape 504"/>
          <p:cNvSpPr/>
          <p:nvPr/>
        </p:nvSpPr>
        <p:spPr>
          <a:xfrm rot="10800000">
            <a:off x="771300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64" name="CustomShape 505"/>
          <p:cNvSpPr/>
          <p:nvPr/>
        </p:nvSpPr>
        <p:spPr>
          <a:xfrm rot="10800000">
            <a:off x="771300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65" name="CustomShape 506"/>
          <p:cNvSpPr/>
          <p:nvPr/>
        </p:nvSpPr>
        <p:spPr>
          <a:xfrm rot="10800000">
            <a:off x="7566840" y="152064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66" name="CustomShape 507"/>
          <p:cNvSpPr/>
          <p:nvPr/>
        </p:nvSpPr>
        <p:spPr>
          <a:xfrm rot="10800000">
            <a:off x="742068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667" name="CustomShape 508"/>
          <p:cNvSpPr/>
          <p:nvPr/>
        </p:nvSpPr>
        <p:spPr>
          <a:xfrm rot="10800000">
            <a:off x="742068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68" name="CustomShape 509"/>
          <p:cNvSpPr/>
          <p:nvPr/>
        </p:nvSpPr>
        <p:spPr>
          <a:xfrm rot="10800000">
            <a:off x="7274520" y="78984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669" name="CustomShape 510"/>
          <p:cNvSpPr/>
          <p:nvPr/>
        </p:nvSpPr>
        <p:spPr>
          <a:xfrm rot="10800000">
            <a:off x="698220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70" name="CustomShape 511"/>
          <p:cNvSpPr/>
          <p:nvPr/>
        </p:nvSpPr>
        <p:spPr>
          <a:xfrm rot="10800000">
            <a:off x="683604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671" name="PlaceHolder 51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672" name="PlaceHolder 51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7"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08"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09"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10"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11"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12"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13"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14"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15"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16"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17"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18"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19"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20"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21"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22"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23"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24"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25"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26"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27"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28"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29"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30"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31"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32"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33"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34"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35"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36"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37"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738"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39"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40"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741"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742"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43"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44"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45"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46"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747"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48"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49"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50"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51"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52"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53"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54"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55"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56"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757"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58"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759"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60"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761"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62"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763"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764"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765"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766"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767"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768"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769"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770"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771"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772"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773"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774"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775"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776"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777"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78"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79"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80"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81"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82"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83"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84"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785"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86"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787"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88"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89"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0"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1"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2"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3"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94"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5"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96"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797"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798"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799"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0"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1"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02"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3"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04"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5"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6"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07"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08"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809"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0"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1"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812"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3"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4"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5"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816"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817"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8"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819"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20"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21"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22"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823"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24"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25"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26"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27"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28"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29"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30"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31"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32"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33"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34"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35"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36"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37"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38"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39"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0"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1"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42"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3"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4"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45"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46"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7"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48"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49"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50"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51"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52"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53"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54"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55"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56"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57"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58"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59"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0"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61"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2"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3"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64"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5"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66"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7"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68"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69"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70"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71"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72"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873"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74"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75"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76"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877"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78"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79"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80"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81"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82"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83"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84"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85"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86"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87"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88"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89"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90"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1"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2"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93"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4"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895"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6"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7"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898"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899"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00"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01"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02"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03"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04"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05"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06"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07"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08"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09"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10"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11"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12"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13"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14"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15"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16"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917"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918"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919"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920"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921"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922"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923"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924"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25"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26"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27"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28"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29"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30"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31"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932"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33"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34"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35"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936"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37"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38"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39"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40"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41"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42"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943"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44"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45"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46"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47"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48"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49"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0"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1"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52"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3"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4"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55"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6"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57"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58"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59"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60"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61"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62"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963"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64"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65"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66"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67"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68"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69"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70"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71"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72"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73"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74"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75"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76"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77" name="PlaceHolder 27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978"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87a1"/>
        </a:solidFill>
      </p:bgPr>
    </p:bg>
    <p:spTree>
      <p:nvGrpSpPr>
        <p:cNvPr id="1" name=""/>
        <p:cNvGrpSpPr/>
        <p:nvPr/>
      </p:nvGrpSpPr>
      <p:grpSpPr>
        <a:xfrm>
          <a:off x="0" y="0"/>
          <a:ext cx="0" cy="0"/>
          <a:chOff x="0" y="0"/>
          <a:chExt cx="0" cy="0"/>
        </a:xfrm>
      </p:grpSpPr>
      <p:sp>
        <p:nvSpPr>
          <p:cNvPr id="2013" name="CustomShape 1"/>
          <p:cNvSpPr/>
          <p:nvPr/>
        </p:nvSpPr>
        <p:spPr>
          <a:xfrm>
            <a:off x="659880" y="414000"/>
            <a:ext cx="750960" cy="652320"/>
          </a:xfrm>
          <a:prstGeom prst="rect">
            <a:avLst/>
          </a:prstGeom>
          <a:noFill/>
          <a:ln>
            <a:noFill/>
          </a:ln>
        </p:spPr>
        <p:style>
          <a:lnRef idx="0"/>
          <a:fillRef idx="0"/>
          <a:effectRef idx="0"/>
          <a:fontRef idx="minor"/>
        </p:style>
        <p:txBody>
          <a:bodyPr lIns="90000" rIns="90000" tIns="91440" bIns="91440"/>
          <a:p>
            <a:pPr algn="ctr">
              <a:lnSpc>
                <a:spcPct val="100000"/>
              </a:lnSpc>
            </a:pPr>
            <a:r>
              <a:rPr b="0" lang="en-US" sz="12000" spc="-1" strike="noStrike">
                <a:solidFill>
                  <a:srgbClr val="d3ebd5"/>
                </a:solidFill>
                <a:uFill>
                  <a:solidFill>
                    <a:srgbClr val="ffffff"/>
                  </a:solidFill>
                </a:uFill>
                <a:latin typeface="Dosis"/>
                <a:ea typeface="Dosis"/>
              </a:rPr>
              <a:t>“</a:t>
            </a:r>
            <a:endParaRPr b="0" lang="en-US" sz="1800" spc="-1" strike="noStrike">
              <a:solidFill>
                <a:srgbClr val="000000"/>
              </a:solidFill>
              <a:uFill>
                <a:solidFill>
                  <a:srgbClr val="ffffff"/>
                </a:solidFill>
              </a:uFill>
              <a:latin typeface="Arial"/>
            </a:endParaRPr>
          </a:p>
        </p:txBody>
      </p:sp>
      <p:sp>
        <p:nvSpPr>
          <p:cNvPr id="2014" name="CustomShape 2"/>
          <p:cNvSpPr/>
          <p:nvPr/>
        </p:nvSpPr>
        <p:spPr>
          <a:xfrm rot="10800000">
            <a:off x="9466560" y="546588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15" name="CustomShape 3"/>
          <p:cNvSpPr/>
          <p:nvPr/>
        </p:nvSpPr>
        <p:spPr>
          <a:xfrm rot="10800000">
            <a:off x="9466560" y="531972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16" name="CustomShape 4"/>
          <p:cNvSpPr/>
          <p:nvPr/>
        </p:nvSpPr>
        <p:spPr>
          <a:xfrm rot="10800000">
            <a:off x="9466560" y="517392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17" name="CustomShape 5"/>
          <p:cNvSpPr/>
          <p:nvPr/>
        </p:nvSpPr>
        <p:spPr>
          <a:xfrm rot="10800000">
            <a:off x="9466560" y="502776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18" name="CustomShape 6"/>
          <p:cNvSpPr/>
          <p:nvPr/>
        </p:nvSpPr>
        <p:spPr>
          <a:xfrm rot="10800000">
            <a:off x="9466560" y="488160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19" name="CustomShape 7"/>
          <p:cNvSpPr/>
          <p:nvPr/>
        </p:nvSpPr>
        <p:spPr>
          <a:xfrm rot="10800000">
            <a:off x="9466560" y="473544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20" name="CustomShape 8"/>
          <p:cNvSpPr/>
          <p:nvPr/>
        </p:nvSpPr>
        <p:spPr>
          <a:xfrm rot="10800000">
            <a:off x="9466560" y="458928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21" name="CustomShape 9"/>
          <p:cNvSpPr/>
          <p:nvPr/>
        </p:nvSpPr>
        <p:spPr>
          <a:xfrm rot="10800000">
            <a:off x="9466560" y="444312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22" name="CustomShape 10"/>
          <p:cNvSpPr/>
          <p:nvPr/>
        </p:nvSpPr>
        <p:spPr>
          <a:xfrm rot="10800000">
            <a:off x="9466560" y="429696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23" name="CustomShape 11"/>
          <p:cNvSpPr/>
          <p:nvPr/>
        </p:nvSpPr>
        <p:spPr>
          <a:xfrm rot="10800000">
            <a:off x="9466560" y="415080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24" name="CustomShape 12"/>
          <p:cNvSpPr/>
          <p:nvPr/>
        </p:nvSpPr>
        <p:spPr>
          <a:xfrm rot="10800000">
            <a:off x="9466560" y="400464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25" name="CustomShape 13"/>
          <p:cNvSpPr/>
          <p:nvPr/>
        </p:nvSpPr>
        <p:spPr>
          <a:xfrm rot="10800000">
            <a:off x="9466560" y="385848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26" name="CustomShape 14"/>
          <p:cNvSpPr/>
          <p:nvPr/>
        </p:nvSpPr>
        <p:spPr>
          <a:xfrm rot="10800000">
            <a:off x="9466560" y="371232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27" name="CustomShape 15"/>
          <p:cNvSpPr/>
          <p:nvPr/>
        </p:nvSpPr>
        <p:spPr>
          <a:xfrm rot="10800000">
            <a:off x="9466560" y="356616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28" name="CustomShape 16"/>
          <p:cNvSpPr/>
          <p:nvPr/>
        </p:nvSpPr>
        <p:spPr>
          <a:xfrm rot="10800000">
            <a:off x="9466560" y="342000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29" name="CustomShape 17"/>
          <p:cNvSpPr/>
          <p:nvPr/>
        </p:nvSpPr>
        <p:spPr>
          <a:xfrm rot="10800000">
            <a:off x="9466560" y="327420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30" name="CustomShape 18"/>
          <p:cNvSpPr/>
          <p:nvPr/>
        </p:nvSpPr>
        <p:spPr>
          <a:xfrm rot="10800000">
            <a:off x="9466560" y="312804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31" name="CustomShape 19"/>
          <p:cNvSpPr/>
          <p:nvPr/>
        </p:nvSpPr>
        <p:spPr>
          <a:xfrm rot="10800000">
            <a:off x="9466560" y="298188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32" name="CustomShape 20"/>
          <p:cNvSpPr/>
          <p:nvPr/>
        </p:nvSpPr>
        <p:spPr>
          <a:xfrm rot="10800000">
            <a:off x="9466560" y="283572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33" name="CustomShape 21"/>
          <p:cNvSpPr/>
          <p:nvPr/>
        </p:nvSpPr>
        <p:spPr>
          <a:xfrm rot="10800000">
            <a:off x="9466560" y="268956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34" name="CustomShape 22"/>
          <p:cNvSpPr/>
          <p:nvPr/>
        </p:nvSpPr>
        <p:spPr>
          <a:xfrm rot="10800000">
            <a:off x="9466560" y="254340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35" name="CustomShape 23"/>
          <p:cNvSpPr/>
          <p:nvPr/>
        </p:nvSpPr>
        <p:spPr>
          <a:xfrm rot="10800000">
            <a:off x="9466560" y="239724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36" name="CustomShape 24"/>
          <p:cNvSpPr/>
          <p:nvPr/>
        </p:nvSpPr>
        <p:spPr>
          <a:xfrm rot="10800000">
            <a:off x="9466560" y="225108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37" name="CustomShape 25"/>
          <p:cNvSpPr/>
          <p:nvPr/>
        </p:nvSpPr>
        <p:spPr>
          <a:xfrm rot="10800000">
            <a:off x="9466560" y="210492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38" name="CustomShape 26"/>
          <p:cNvSpPr/>
          <p:nvPr/>
        </p:nvSpPr>
        <p:spPr>
          <a:xfrm rot="10800000">
            <a:off x="9466560" y="195876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39" name="CustomShape 27"/>
          <p:cNvSpPr/>
          <p:nvPr/>
        </p:nvSpPr>
        <p:spPr>
          <a:xfrm rot="10800000">
            <a:off x="9466560" y="181260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0" name="CustomShape 28"/>
          <p:cNvSpPr/>
          <p:nvPr/>
        </p:nvSpPr>
        <p:spPr>
          <a:xfrm rot="10800000">
            <a:off x="9466560" y="166644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41" name="CustomShape 29"/>
          <p:cNvSpPr/>
          <p:nvPr/>
        </p:nvSpPr>
        <p:spPr>
          <a:xfrm rot="10800000">
            <a:off x="9466560" y="152064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2" name="CustomShape 30"/>
          <p:cNvSpPr/>
          <p:nvPr/>
        </p:nvSpPr>
        <p:spPr>
          <a:xfrm rot="10800000">
            <a:off x="9466560" y="137448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43" name="CustomShape 31"/>
          <p:cNvSpPr/>
          <p:nvPr/>
        </p:nvSpPr>
        <p:spPr>
          <a:xfrm rot="10800000">
            <a:off x="9466560" y="122832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4" name="CustomShape 32"/>
          <p:cNvSpPr/>
          <p:nvPr/>
        </p:nvSpPr>
        <p:spPr>
          <a:xfrm rot="10800000">
            <a:off x="9466560" y="1082160"/>
            <a:ext cx="116280" cy="116280"/>
          </a:xfrm>
          <a:custGeom>
            <a:avLst/>
            <a:gdLst/>
            <a:ahLst/>
            <a:rect l="l" t="t" r="r" b="b"/>
            <a:pathLst>
              <a:path w="4856" h="4856">
                <a:moveTo>
                  <a:pt x="0" y="0"/>
                </a:moveTo>
                <a:lnTo>
                  <a:pt x="0" y="4855"/>
                </a:lnTo>
                <a:lnTo>
                  <a:pt x="4855" y="4855"/>
                </a:lnTo>
                <a:lnTo>
                  <a:pt x="4855" y="0"/>
                </a:lnTo>
                <a:close/>
              </a:path>
            </a:pathLst>
          </a:custGeom>
          <a:solidFill>
            <a:srgbClr val="003b55"/>
          </a:solidFill>
          <a:ln>
            <a:noFill/>
          </a:ln>
        </p:spPr>
        <p:style>
          <a:lnRef idx="0"/>
          <a:fillRef idx="0"/>
          <a:effectRef idx="0"/>
          <a:fontRef idx="minor"/>
        </p:style>
      </p:sp>
      <p:sp>
        <p:nvSpPr>
          <p:cNvPr id="2045" name="CustomShape 33"/>
          <p:cNvSpPr/>
          <p:nvPr/>
        </p:nvSpPr>
        <p:spPr>
          <a:xfrm rot="10800000">
            <a:off x="9466560" y="93600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6" name="CustomShape 34"/>
          <p:cNvSpPr/>
          <p:nvPr/>
        </p:nvSpPr>
        <p:spPr>
          <a:xfrm rot="10800000">
            <a:off x="9466560" y="789840"/>
            <a:ext cx="116280" cy="116280"/>
          </a:xfrm>
          <a:custGeom>
            <a:avLst/>
            <a:gdLst/>
            <a:ahLst/>
            <a:rect l="l" t="t" r="r" b="b"/>
            <a:pathLst>
              <a:path w="4856" h="4857">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7" name="CustomShape 35"/>
          <p:cNvSpPr/>
          <p:nvPr/>
        </p:nvSpPr>
        <p:spPr>
          <a:xfrm rot="10800000">
            <a:off x="9466560" y="643680"/>
            <a:ext cx="116280" cy="116280"/>
          </a:xfrm>
          <a:custGeom>
            <a:avLst/>
            <a:gdLst/>
            <a:ahLst/>
            <a:rect l="l" t="t" r="r" b="b"/>
            <a:pathLst>
              <a:path w="4856" h="4856">
                <a:moveTo>
                  <a:pt x="0" y="0"/>
                </a:moveTo>
                <a:lnTo>
                  <a:pt x="0" y="4856"/>
                </a:lnTo>
                <a:lnTo>
                  <a:pt x="4855" y="4856"/>
                </a:lnTo>
                <a:lnTo>
                  <a:pt x="4855" y="0"/>
                </a:lnTo>
                <a:close/>
              </a:path>
            </a:pathLst>
          </a:custGeom>
          <a:solidFill>
            <a:srgbClr val="003b55"/>
          </a:solidFill>
          <a:ln>
            <a:noFill/>
          </a:ln>
        </p:spPr>
        <p:style>
          <a:lnRef idx="0"/>
          <a:fillRef idx="0"/>
          <a:effectRef idx="0"/>
          <a:fontRef idx="minor"/>
        </p:style>
      </p:sp>
      <p:sp>
        <p:nvSpPr>
          <p:cNvPr id="2048" name="CustomShape 36"/>
          <p:cNvSpPr/>
          <p:nvPr/>
        </p:nvSpPr>
        <p:spPr>
          <a:xfrm rot="10800000">
            <a:off x="9466560" y="497520"/>
            <a:ext cx="116280" cy="116280"/>
          </a:xfrm>
          <a:custGeom>
            <a:avLst/>
            <a:gdLst/>
            <a:ahLst/>
            <a:rect l="l" t="t" r="r" b="b"/>
            <a:pathLst>
              <a:path w="4856" h="4856">
                <a:moveTo>
                  <a:pt x="0" y="1"/>
                </a:moveTo>
                <a:lnTo>
                  <a:pt x="0" y="4856"/>
                </a:lnTo>
                <a:lnTo>
                  <a:pt x="4855" y="4856"/>
                </a:lnTo>
                <a:lnTo>
                  <a:pt x="4855" y="1"/>
                </a:lnTo>
                <a:close/>
              </a:path>
            </a:pathLst>
          </a:custGeom>
          <a:solidFill>
            <a:srgbClr val="003b55"/>
          </a:solidFill>
          <a:ln>
            <a:noFill/>
          </a:ln>
        </p:spPr>
        <p:style>
          <a:lnRef idx="0"/>
          <a:fillRef idx="0"/>
          <a:effectRef idx="0"/>
          <a:fontRef idx="minor"/>
        </p:style>
      </p:sp>
      <p:sp>
        <p:nvSpPr>
          <p:cNvPr id="2049" name="CustomShape 37"/>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03b55"/>
          </a:solidFill>
          <a:ln>
            <a:noFill/>
          </a:ln>
        </p:spPr>
        <p:style>
          <a:lnRef idx="0"/>
          <a:fillRef idx="0"/>
          <a:effectRef idx="0"/>
          <a:fontRef idx="minor"/>
        </p:style>
      </p:sp>
      <p:sp>
        <p:nvSpPr>
          <p:cNvPr id="2050" name="CustomShape 38"/>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1" name="CustomShape 39"/>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2" name="CustomShape 40"/>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3" name="CustomShape 4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03b55"/>
          </a:solidFill>
          <a:ln>
            <a:noFill/>
          </a:ln>
        </p:spPr>
        <p:style>
          <a:lnRef idx="0"/>
          <a:fillRef idx="0"/>
          <a:effectRef idx="0"/>
          <a:fontRef idx="minor"/>
        </p:style>
      </p:sp>
      <p:sp>
        <p:nvSpPr>
          <p:cNvPr id="2054" name="CustomShape 4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03b55"/>
          </a:solidFill>
          <a:ln>
            <a:noFill/>
          </a:ln>
        </p:spPr>
        <p:style>
          <a:lnRef idx="0"/>
          <a:fillRef idx="0"/>
          <a:effectRef idx="0"/>
          <a:fontRef idx="minor"/>
        </p:style>
      </p:sp>
      <p:sp>
        <p:nvSpPr>
          <p:cNvPr id="2055" name="CustomShape 4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6" name="CustomShape 44"/>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7" name="CustomShape 45"/>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03b55"/>
          </a:solidFill>
          <a:ln>
            <a:noFill/>
          </a:ln>
        </p:spPr>
        <p:style>
          <a:lnRef idx="0"/>
          <a:fillRef idx="0"/>
          <a:effectRef idx="0"/>
          <a:fontRef idx="minor"/>
        </p:style>
      </p:sp>
      <p:sp>
        <p:nvSpPr>
          <p:cNvPr id="2058" name="CustomShape 46"/>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59" name="CustomShape 47"/>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03b55"/>
          </a:solidFill>
          <a:ln>
            <a:noFill/>
          </a:ln>
        </p:spPr>
        <p:style>
          <a:lnRef idx="0"/>
          <a:fillRef idx="0"/>
          <a:effectRef idx="0"/>
          <a:fontRef idx="minor"/>
        </p:style>
      </p:sp>
      <p:sp>
        <p:nvSpPr>
          <p:cNvPr id="2060" name="CustomShape 48"/>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61" name="CustomShape 49"/>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03b55"/>
          </a:solidFill>
          <a:ln>
            <a:noFill/>
          </a:ln>
        </p:spPr>
        <p:style>
          <a:lnRef idx="0"/>
          <a:fillRef idx="0"/>
          <a:effectRef idx="0"/>
          <a:fontRef idx="minor"/>
        </p:style>
      </p:sp>
      <p:sp>
        <p:nvSpPr>
          <p:cNvPr id="2062" name="CustomShape 50"/>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63" name="CustomShape 51"/>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03b55"/>
          </a:solidFill>
          <a:ln>
            <a:noFill/>
          </a:ln>
        </p:spPr>
        <p:style>
          <a:lnRef idx="0"/>
          <a:fillRef idx="0"/>
          <a:effectRef idx="0"/>
          <a:fontRef idx="minor"/>
        </p:style>
      </p:sp>
      <p:sp>
        <p:nvSpPr>
          <p:cNvPr id="2064" name="CustomShape 52"/>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03b55"/>
          </a:solidFill>
          <a:ln>
            <a:noFill/>
          </a:ln>
        </p:spPr>
        <p:style>
          <a:lnRef idx="0"/>
          <a:fillRef idx="0"/>
          <a:effectRef idx="0"/>
          <a:fontRef idx="minor"/>
        </p:style>
      </p:sp>
      <p:sp>
        <p:nvSpPr>
          <p:cNvPr id="2065" name="CustomShape 53"/>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03b55"/>
          </a:solidFill>
          <a:ln>
            <a:noFill/>
          </a:ln>
        </p:spPr>
        <p:style>
          <a:lnRef idx="0"/>
          <a:fillRef idx="0"/>
          <a:effectRef idx="0"/>
          <a:fontRef idx="minor"/>
        </p:style>
      </p:sp>
      <p:sp>
        <p:nvSpPr>
          <p:cNvPr id="2066" name="CustomShape 54"/>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67" name="CustomShape 55"/>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03b55"/>
          </a:solidFill>
          <a:ln>
            <a:noFill/>
          </a:ln>
        </p:spPr>
        <p:style>
          <a:lnRef idx="0"/>
          <a:fillRef idx="0"/>
          <a:effectRef idx="0"/>
          <a:fontRef idx="minor"/>
        </p:style>
      </p:sp>
      <p:sp>
        <p:nvSpPr>
          <p:cNvPr id="2068" name="CustomShape 56"/>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69" name="CustomShape 57"/>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70" name="CustomShape 58"/>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71" name="CustomShape 59"/>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03b55"/>
          </a:solidFill>
          <a:ln>
            <a:noFill/>
          </a:ln>
        </p:spPr>
        <p:style>
          <a:lnRef idx="0"/>
          <a:fillRef idx="0"/>
          <a:effectRef idx="0"/>
          <a:fontRef idx="minor"/>
        </p:style>
      </p:sp>
      <p:sp>
        <p:nvSpPr>
          <p:cNvPr id="2072" name="CustomShape 60"/>
          <p:cNvSpPr/>
          <p:nvPr/>
        </p:nvSpPr>
        <p:spPr>
          <a:xfrm rot="10800000">
            <a:off x="9174240" y="546588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73" name="CustomShape 61"/>
          <p:cNvSpPr/>
          <p:nvPr/>
        </p:nvSpPr>
        <p:spPr>
          <a:xfrm rot="10800000">
            <a:off x="9174240" y="517392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74" name="CustomShape 62"/>
          <p:cNvSpPr/>
          <p:nvPr/>
        </p:nvSpPr>
        <p:spPr>
          <a:xfrm rot="10800000">
            <a:off x="9174240" y="473544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75" name="CustomShape 63"/>
          <p:cNvSpPr/>
          <p:nvPr/>
        </p:nvSpPr>
        <p:spPr>
          <a:xfrm rot="10800000">
            <a:off x="9174240" y="458928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76" name="CustomShape 64"/>
          <p:cNvSpPr/>
          <p:nvPr/>
        </p:nvSpPr>
        <p:spPr>
          <a:xfrm rot="10800000">
            <a:off x="9174240" y="4296960"/>
            <a:ext cx="116280" cy="116280"/>
          </a:xfrm>
          <a:custGeom>
            <a:avLst/>
            <a:gdLst/>
            <a:ahLst/>
            <a:rect l="l" t="t" r="r" b="b"/>
            <a:pathLst>
              <a:path w="4857" h="4856">
                <a:moveTo>
                  <a:pt x="1" y="0"/>
                </a:moveTo>
                <a:lnTo>
                  <a:pt x="1" y="4856"/>
                </a:lnTo>
                <a:lnTo>
                  <a:pt x="4856" y="4856"/>
                </a:lnTo>
                <a:lnTo>
                  <a:pt x="4856" y="0"/>
                </a:lnTo>
                <a:close/>
              </a:path>
            </a:pathLst>
          </a:custGeom>
          <a:solidFill>
            <a:srgbClr val="003b55"/>
          </a:solidFill>
          <a:ln>
            <a:noFill/>
          </a:ln>
        </p:spPr>
        <p:style>
          <a:lnRef idx="0"/>
          <a:fillRef idx="0"/>
          <a:effectRef idx="0"/>
          <a:fontRef idx="minor"/>
        </p:style>
      </p:sp>
      <p:sp>
        <p:nvSpPr>
          <p:cNvPr id="2077" name="CustomShape 65"/>
          <p:cNvSpPr/>
          <p:nvPr/>
        </p:nvSpPr>
        <p:spPr>
          <a:xfrm rot="10800000">
            <a:off x="9174240" y="415080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78" name="CustomShape 66"/>
          <p:cNvSpPr/>
          <p:nvPr/>
        </p:nvSpPr>
        <p:spPr>
          <a:xfrm rot="10800000">
            <a:off x="9174240" y="356616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79" name="CustomShape 67"/>
          <p:cNvSpPr/>
          <p:nvPr/>
        </p:nvSpPr>
        <p:spPr>
          <a:xfrm rot="10800000">
            <a:off x="9174240" y="342000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80" name="CustomShape 68"/>
          <p:cNvSpPr/>
          <p:nvPr/>
        </p:nvSpPr>
        <p:spPr>
          <a:xfrm rot="10800000">
            <a:off x="9174240" y="327420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81" name="CustomShape 69"/>
          <p:cNvSpPr/>
          <p:nvPr/>
        </p:nvSpPr>
        <p:spPr>
          <a:xfrm rot="10800000">
            <a:off x="9174240" y="312804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82" name="CustomShape 70"/>
          <p:cNvSpPr/>
          <p:nvPr/>
        </p:nvSpPr>
        <p:spPr>
          <a:xfrm rot="10800000">
            <a:off x="9174240" y="283572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83" name="CustomShape 71"/>
          <p:cNvSpPr/>
          <p:nvPr/>
        </p:nvSpPr>
        <p:spPr>
          <a:xfrm rot="10800000">
            <a:off x="9174240" y="254340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84" name="CustomShape 72"/>
          <p:cNvSpPr/>
          <p:nvPr/>
        </p:nvSpPr>
        <p:spPr>
          <a:xfrm rot="10800000">
            <a:off x="9174240" y="239724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85" name="CustomShape 73"/>
          <p:cNvSpPr/>
          <p:nvPr/>
        </p:nvSpPr>
        <p:spPr>
          <a:xfrm rot="10800000">
            <a:off x="9174240" y="210492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86" name="CustomShape 74"/>
          <p:cNvSpPr/>
          <p:nvPr/>
        </p:nvSpPr>
        <p:spPr>
          <a:xfrm rot="10800000">
            <a:off x="9174240" y="1958760"/>
            <a:ext cx="116280" cy="116280"/>
          </a:xfrm>
          <a:custGeom>
            <a:avLst/>
            <a:gdLst/>
            <a:ahLst/>
            <a:rect l="l" t="t" r="r" b="b"/>
            <a:pathLst>
              <a:path w="4857" h="4856">
                <a:moveTo>
                  <a:pt x="1" y="0"/>
                </a:moveTo>
                <a:lnTo>
                  <a:pt x="1" y="4856"/>
                </a:lnTo>
                <a:lnTo>
                  <a:pt x="4856" y="4856"/>
                </a:lnTo>
                <a:lnTo>
                  <a:pt x="4856" y="0"/>
                </a:lnTo>
                <a:close/>
              </a:path>
            </a:pathLst>
          </a:custGeom>
          <a:solidFill>
            <a:srgbClr val="003b55"/>
          </a:solidFill>
          <a:ln>
            <a:noFill/>
          </a:ln>
        </p:spPr>
        <p:style>
          <a:lnRef idx="0"/>
          <a:fillRef idx="0"/>
          <a:effectRef idx="0"/>
          <a:fontRef idx="minor"/>
        </p:style>
      </p:sp>
      <p:sp>
        <p:nvSpPr>
          <p:cNvPr id="2087" name="CustomShape 75"/>
          <p:cNvSpPr/>
          <p:nvPr/>
        </p:nvSpPr>
        <p:spPr>
          <a:xfrm rot="10800000">
            <a:off x="9174240" y="181260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88" name="CustomShape 76"/>
          <p:cNvSpPr/>
          <p:nvPr/>
        </p:nvSpPr>
        <p:spPr>
          <a:xfrm rot="10800000">
            <a:off x="9174240" y="1666440"/>
            <a:ext cx="116280" cy="116280"/>
          </a:xfrm>
          <a:custGeom>
            <a:avLst/>
            <a:gdLst/>
            <a:ahLst/>
            <a:rect l="l" t="t" r="r" b="b"/>
            <a:pathLst>
              <a:path w="4857" h="4856">
                <a:moveTo>
                  <a:pt x="1" y="0"/>
                </a:moveTo>
                <a:lnTo>
                  <a:pt x="1" y="4856"/>
                </a:lnTo>
                <a:lnTo>
                  <a:pt x="4856" y="4856"/>
                </a:lnTo>
                <a:lnTo>
                  <a:pt x="4856" y="0"/>
                </a:lnTo>
                <a:close/>
              </a:path>
            </a:pathLst>
          </a:custGeom>
          <a:solidFill>
            <a:srgbClr val="003b55"/>
          </a:solidFill>
          <a:ln>
            <a:noFill/>
          </a:ln>
        </p:spPr>
        <p:style>
          <a:lnRef idx="0"/>
          <a:fillRef idx="0"/>
          <a:effectRef idx="0"/>
          <a:fontRef idx="minor"/>
        </p:style>
      </p:sp>
      <p:sp>
        <p:nvSpPr>
          <p:cNvPr id="2089" name="CustomShape 77"/>
          <p:cNvSpPr/>
          <p:nvPr/>
        </p:nvSpPr>
        <p:spPr>
          <a:xfrm rot="10800000">
            <a:off x="9174240" y="122832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90" name="CustomShape 78"/>
          <p:cNvSpPr/>
          <p:nvPr/>
        </p:nvSpPr>
        <p:spPr>
          <a:xfrm rot="10800000">
            <a:off x="9174240" y="1082160"/>
            <a:ext cx="116280" cy="116280"/>
          </a:xfrm>
          <a:custGeom>
            <a:avLst/>
            <a:gdLst/>
            <a:ahLst/>
            <a:rect l="l" t="t" r="r" b="b"/>
            <a:pathLst>
              <a:path w="4857" h="4856">
                <a:moveTo>
                  <a:pt x="1" y="0"/>
                </a:moveTo>
                <a:lnTo>
                  <a:pt x="1" y="4855"/>
                </a:lnTo>
                <a:lnTo>
                  <a:pt x="4856" y="4855"/>
                </a:lnTo>
                <a:lnTo>
                  <a:pt x="4856" y="0"/>
                </a:lnTo>
                <a:close/>
              </a:path>
            </a:pathLst>
          </a:custGeom>
          <a:solidFill>
            <a:srgbClr val="003b55"/>
          </a:solidFill>
          <a:ln>
            <a:noFill/>
          </a:ln>
        </p:spPr>
        <p:style>
          <a:lnRef idx="0"/>
          <a:fillRef idx="0"/>
          <a:effectRef idx="0"/>
          <a:fontRef idx="minor"/>
        </p:style>
      </p:sp>
      <p:sp>
        <p:nvSpPr>
          <p:cNvPr id="2091" name="CustomShape 79"/>
          <p:cNvSpPr/>
          <p:nvPr/>
        </p:nvSpPr>
        <p:spPr>
          <a:xfrm rot="10800000">
            <a:off x="9174240" y="789840"/>
            <a:ext cx="116280" cy="116280"/>
          </a:xfrm>
          <a:custGeom>
            <a:avLst/>
            <a:gdLst/>
            <a:ahLst/>
            <a:rect l="l" t="t" r="r" b="b"/>
            <a:pathLst>
              <a:path w="4857" h="4857">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92" name="CustomShape 80"/>
          <p:cNvSpPr/>
          <p:nvPr/>
        </p:nvSpPr>
        <p:spPr>
          <a:xfrm rot="10800000">
            <a:off x="9174240" y="643680"/>
            <a:ext cx="116280" cy="116280"/>
          </a:xfrm>
          <a:custGeom>
            <a:avLst/>
            <a:gdLst/>
            <a:ahLst/>
            <a:rect l="l" t="t" r="r" b="b"/>
            <a:pathLst>
              <a:path w="4857" h="4856">
                <a:moveTo>
                  <a:pt x="1" y="0"/>
                </a:moveTo>
                <a:lnTo>
                  <a:pt x="1" y="4856"/>
                </a:lnTo>
                <a:lnTo>
                  <a:pt x="4856" y="4856"/>
                </a:lnTo>
                <a:lnTo>
                  <a:pt x="4856" y="0"/>
                </a:lnTo>
                <a:close/>
              </a:path>
            </a:pathLst>
          </a:custGeom>
          <a:solidFill>
            <a:srgbClr val="003b55"/>
          </a:solidFill>
          <a:ln>
            <a:noFill/>
          </a:ln>
        </p:spPr>
        <p:style>
          <a:lnRef idx="0"/>
          <a:fillRef idx="0"/>
          <a:effectRef idx="0"/>
          <a:fontRef idx="minor"/>
        </p:style>
      </p:sp>
      <p:sp>
        <p:nvSpPr>
          <p:cNvPr id="2093" name="CustomShape 81"/>
          <p:cNvSpPr/>
          <p:nvPr/>
        </p:nvSpPr>
        <p:spPr>
          <a:xfrm rot="10800000">
            <a:off x="9174240" y="497520"/>
            <a:ext cx="116280" cy="116280"/>
          </a:xfrm>
          <a:custGeom>
            <a:avLst/>
            <a:gdLst/>
            <a:ahLst/>
            <a:rect l="l" t="t" r="r" b="b"/>
            <a:pathLst>
              <a:path w="4857" h="4856">
                <a:moveTo>
                  <a:pt x="1" y="1"/>
                </a:moveTo>
                <a:lnTo>
                  <a:pt x="1" y="4856"/>
                </a:lnTo>
                <a:lnTo>
                  <a:pt x="4856" y="4856"/>
                </a:lnTo>
                <a:lnTo>
                  <a:pt x="4856" y="1"/>
                </a:lnTo>
                <a:close/>
              </a:path>
            </a:pathLst>
          </a:custGeom>
          <a:solidFill>
            <a:srgbClr val="003b55"/>
          </a:solidFill>
          <a:ln>
            <a:noFill/>
          </a:ln>
        </p:spPr>
        <p:style>
          <a:lnRef idx="0"/>
          <a:fillRef idx="0"/>
          <a:effectRef idx="0"/>
          <a:fontRef idx="minor"/>
        </p:style>
      </p:sp>
      <p:sp>
        <p:nvSpPr>
          <p:cNvPr id="2094" name="CustomShape 82"/>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095" name="CustomShape 83"/>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096" name="CustomShape 84"/>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097" name="CustomShape 85"/>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098" name="CustomShape 86"/>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099" name="CustomShape 87"/>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00" name="CustomShape 88"/>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01" name="CustomShape 89"/>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02" name="CustomShape 90"/>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03" name="CustomShape 9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04" name="CustomShape 92"/>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05" name="CustomShape 93"/>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106" name="CustomShape 94"/>
          <p:cNvSpPr/>
          <p:nvPr/>
        </p:nvSpPr>
        <p:spPr>
          <a:xfrm rot="10800000">
            <a:off x="917424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07" name="CustomShape 95"/>
          <p:cNvSpPr/>
          <p:nvPr/>
        </p:nvSpPr>
        <p:spPr>
          <a:xfrm rot="10800000">
            <a:off x="917424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08" name="CustomShape 96"/>
          <p:cNvSpPr/>
          <p:nvPr/>
        </p:nvSpPr>
        <p:spPr>
          <a:xfrm rot="10800000">
            <a:off x="917424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09" name="CustomShape 97"/>
          <p:cNvSpPr/>
          <p:nvPr/>
        </p:nvSpPr>
        <p:spPr>
          <a:xfrm rot="10800000">
            <a:off x="917424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0" name="CustomShape 98"/>
          <p:cNvSpPr/>
          <p:nvPr/>
        </p:nvSpPr>
        <p:spPr>
          <a:xfrm rot="10800000">
            <a:off x="917424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11" name="CustomShape 99"/>
          <p:cNvSpPr/>
          <p:nvPr/>
        </p:nvSpPr>
        <p:spPr>
          <a:xfrm rot="10800000">
            <a:off x="917424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2" name="CustomShape 100"/>
          <p:cNvSpPr/>
          <p:nvPr/>
        </p:nvSpPr>
        <p:spPr>
          <a:xfrm rot="10800000">
            <a:off x="917424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3" name="CustomShape 101"/>
          <p:cNvSpPr/>
          <p:nvPr/>
        </p:nvSpPr>
        <p:spPr>
          <a:xfrm rot="10800000">
            <a:off x="917424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14" name="CustomShape 102"/>
          <p:cNvSpPr/>
          <p:nvPr/>
        </p:nvSpPr>
        <p:spPr>
          <a:xfrm rot="10800000">
            <a:off x="917424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5" name="CustomShape 103"/>
          <p:cNvSpPr/>
          <p:nvPr/>
        </p:nvSpPr>
        <p:spPr>
          <a:xfrm rot="10800000">
            <a:off x="917424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6" name="CustomShape 104"/>
          <p:cNvSpPr/>
          <p:nvPr/>
        </p:nvSpPr>
        <p:spPr>
          <a:xfrm rot="10800000">
            <a:off x="917424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7" name="CustomShape 105"/>
          <p:cNvSpPr/>
          <p:nvPr/>
        </p:nvSpPr>
        <p:spPr>
          <a:xfrm rot="10800000">
            <a:off x="917424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8" name="CustomShape 106"/>
          <p:cNvSpPr/>
          <p:nvPr/>
        </p:nvSpPr>
        <p:spPr>
          <a:xfrm rot="10800000">
            <a:off x="917424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9" name="CustomShape 107"/>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20" name="CustomShape 108"/>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21" name="CustomShape 109"/>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22" name="CustomShape 110"/>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23" name="CustomShape 111"/>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24" name="CustomShape 112"/>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25" name="CustomShape 113"/>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26" name="CustomShape 114"/>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27" name="CustomShape 115"/>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28" name="CustomShape 116"/>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29" name="CustomShape 117"/>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30" name="CustomShape 118"/>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1" name="CustomShape 119"/>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32" name="CustomShape 120"/>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3" name="CustomShape 121"/>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4" name="CustomShape 122"/>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35" name="CustomShape 123"/>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6" name="CustomShape 124"/>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7" name="CustomShape 125"/>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8" name="CustomShape 126"/>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39" name="CustomShape 127"/>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0" name="CustomShape 128"/>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1" name="CustomShape 129"/>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2" name="CustomShape 130"/>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3" name="CustomShape 131"/>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4" name="CustomShape 132"/>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5" name="CustomShape 133"/>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6" name="CustomShape 134"/>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47" name="CustomShape 135"/>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8" name="CustomShape 136"/>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49" name="CustomShape 137"/>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0" name="CustomShape 138"/>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51" name="CustomShape 139"/>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2" name="CustomShape 140"/>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3" name="CustomShape 141"/>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4" name="CustomShape 142"/>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5" name="CustomShape 143"/>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56" name="CustomShape 144"/>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7" name="CustomShape 145"/>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58" name="CustomShape 146"/>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59" name="CustomShape 147"/>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60" name="CustomShape 148"/>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61" name="CustomShape 149"/>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2" name="CustomShape 150"/>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3" name="CustomShape 151"/>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64" name="CustomShape 1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5" name="CustomShape 1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66" name="CustomShape 154"/>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7" name="CustomShape 155"/>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68" name="CustomShape 156"/>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69" name="CustomShape 157"/>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70" name="CustomShape 158"/>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71" name="CustomShape 159"/>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72" name="CustomShape 160"/>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73" name="CustomShape 161"/>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74" name="CustomShape 16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75" name="CustomShape 16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76" name="CustomShape 164"/>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77" name="CustomShape 165"/>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78" name="CustomShape 166"/>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79" name="CustomShape 167"/>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80" name="CustomShape 168"/>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81" name="CustomShape 169"/>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82" name="CustomShape 170"/>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83" name="CustomShape 171"/>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84" name="CustomShape 172"/>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85" name="CustomShape 173"/>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186" name="CustomShape 174"/>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87" name="CustomShape 175"/>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188" name="CustomShape 176"/>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189" name="CustomShape 177"/>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90" name="CustomShape 178"/>
          <p:cNvSpPr/>
          <p:nvPr/>
        </p:nvSpPr>
        <p:spPr>
          <a:xfrm rot="10800000">
            <a:off x="8589600" y="48816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1" name="CustomShape 179"/>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2" name="CustomShape 180"/>
          <p:cNvSpPr/>
          <p:nvPr/>
        </p:nvSpPr>
        <p:spPr>
          <a:xfrm rot="10800000">
            <a:off x="8589600" y="42969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93" name="CustomShape 181"/>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4" name="CustomShape 182"/>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5" name="CustomShape 183"/>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6" name="CustomShape 184"/>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97" name="CustomShape 185"/>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98" name="CustomShape 186"/>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9" name="CustomShape 187"/>
          <p:cNvSpPr/>
          <p:nvPr/>
        </p:nvSpPr>
        <p:spPr>
          <a:xfrm rot="10800000">
            <a:off x="8589600" y="4975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00" name="CustomShape 188"/>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01" name="CustomShape 189"/>
          <p:cNvSpPr/>
          <p:nvPr/>
        </p:nvSpPr>
        <p:spPr>
          <a:xfrm rot="10800000">
            <a:off x="844344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02" name="CustomShape 190"/>
          <p:cNvSpPr/>
          <p:nvPr/>
        </p:nvSpPr>
        <p:spPr>
          <a:xfrm rot="10800000">
            <a:off x="844344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03" name="CustomShape 191"/>
          <p:cNvSpPr/>
          <p:nvPr/>
        </p:nvSpPr>
        <p:spPr>
          <a:xfrm rot="10800000">
            <a:off x="844344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04" name="CustomShape 192"/>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05" name="CustomShape 193"/>
          <p:cNvSpPr/>
          <p:nvPr/>
        </p:nvSpPr>
        <p:spPr>
          <a:xfrm rot="10800000">
            <a:off x="8297640" y="50277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206" name="CustomShape 194"/>
          <p:cNvSpPr/>
          <p:nvPr/>
        </p:nvSpPr>
        <p:spPr>
          <a:xfrm rot="10800000">
            <a:off x="8297640" y="38584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207" name="CustomShape 195"/>
          <p:cNvSpPr/>
          <p:nvPr/>
        </p:nvSpPr>
        <p:spPr>
          <a:xfrm rot="10800000">
            <a:off x="8297640" y="29818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208" name="CustomShape 196"/>
          <p:cNvSpPr/>
          <p:nvPr/>
        </p:nvSpPr>
        <p:spPr>
          <a:xfrm rot="10800000">
            <a:off x="815148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09" name="CustomShape 197"/>
          <p:cNvSpPr/>
          <p:nvPr/>
        </p:nvSpPr>
        <p:spPr>
          <a:xfrm rot="10800000">
            <a:off x="8005320" y="10821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210" name="CustomShape 198"/>
          <p:cNvSpPr/>
          <p:nvPr/>
        </p:nvSpPr>
        <p:spPr>
          <a:xfrm rot="10800000">
            <a:off x="771300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211" name="CustomShape 199"/>
          <p:cNvSpPr/>
          <p:nvPr/>
        </p:nvSpPr>
        <p:spPr>
          <a:xfrm rot="10800000">
            <a:off x="771300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212" name="CustomShape 200"/>
          <p:cNvSpPr/>
          <p:nvPr/>
        </p:nvSpPr>
        <p:spPr>
          <a:xfrm rot="10800000">
            <a:off x="71283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13" name="CustomShape 201"/>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14" name="CustomShape 202"/>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15" name="CustomShape 203"/>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16" name="CustomShape 204"/>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17" name="CustomShape 205"/>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18" name="CustomShape 206"/>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19" name="CustomShape 207"/>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20" name="CustomShape 208"/>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21" name="CustomShape 209"/>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22" name="CustomShape 210"/>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23" name="CustomShape 211"/>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24" name="CustomShape 212"/>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25" name="CustomShape 213"/>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26" name="CustomShape 214"/>
          <p:cNvSpPr/>
          <p:nvPr/>
        </p:nvSpPr>
        <p:spPr>
          <a:xfrm rot="10800000">
            <a:off x="844344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27" name="CustomShape 215"/>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28" name="CustomShape 216"/>
          <p:cNvSpPr/>
          <p:nvPr/>
        </p:nvSpPr>
        <p:spPr>
          <a:xfrm rot="10800000">
            <a:off x="8443440" y="40046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29" name="CustomShape 217"/>
          <p:cNvSpPr/>
          <p:nvPr/>
        </p:nvSpPr>
        <p:spPr>
          <a:xfrm rot="10800000">
            <a:off x="8443440" y="38584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30" name="CustomShape 218"/>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31" name="CustomShape 219"/>
          <p:cNvSpPr/>
          <p:nvPr/>
        </p:nvSpPr>
        <p:spPr>
          <a:xfrm rot="10800000">
            <a:off x="844344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32" name="CustomShape 220"/>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33" name="CustomShape 221"/>
          <p:cNvSpPr/>
          <p:nvPr/>
        </p:nvSpPr>
        <p:spPr>
          <a:xfrm rot="10800000">
            <a:off x="844344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34" name="CustomShape 222"/>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35" name="CustomShape 223"/>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36" name="CustomShape 224"/>
          <p:cNvSpPr/>
          <p:nvPr/>
        </p:nvSpPr>
        <p:spPr>
          <a:xfrm rot="10800000">
            <a:off x="8443440" y="28357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37" name="CustomShape 225"/>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38" name="CustomShape 226"/>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39" name="CustomShape 227"/>
          <p:cNvSpPr/>
          <p:nvPr/>
        </p:nvSpPr>
        <p:spPr>
          <a:xfrm rot="10800000">
            <a:off x="844344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40" name="CustomShape 228"/>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41" name="CustomShape 229"/>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42" name="CustomShape 230"/>
          <p:cNvSpPr/>
          <p:nvPr/>
        </p:nvSpPr>
        <p:spPr>
          <a:xfrm rot="10800000">
            <a:off x="844344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43" name="CustomShape 231"/>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44" name="CustomShape 232"/>
          <p:cNvSpPr/>
          <p:nvPr/>
        </p:nvSpPr>
        <p:spPr>
          <a:xfrm rot="10800000">
            <a:off x="8443440" y="9360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45" name="CustomShape 233"/>
          <p:cNvSpPr/>
          <p:nvPr/>
        </p:nvSpPr>
        <p:spPr>
          <a:xfrm rot="10800000">
            <a:off x="829764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246" name="CustomShape 234"/>
          <p:cNvSpPr/>
          <p:nvPr/>
        </p:nvSpPr>
        <p:spPr>
          <a:xfrm rot="10800000">
            <a:off x="829764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47" name="CustomShape 235"/>
          <p:cNvSpPr/>
          <p:nvPr/>
        </p:nvSpPr>
        <p:spPr>
          <a:xfrm rot="10800000">
            <a:off x="829764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248" name="CustomShape 236"/>
          <p:cNvSpPr/>
          <p:nvPr/>
        </p:nvSpPr>
        <p:spPr>
          <a:xfrm rot="10800000">
            <a:off x="8297640" y="42969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249" name="CustomShape 237"/>
          <p:cNvSpPr/>
          <p:nvPr/>
        </p:nvSpPr>
        <p:spPr>
          <a:xfrm rot="10800000">
            <a:off x="8297640" y="40046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250" name="CustomShape 238"/>
          <p:cNvSpPr/>
          <p:nvPr/>
        </p:nvSpPr>
        <p:spPr>
          <a:xfrm rot="10800000">
            <a:off x="829764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251" name="CustomShape 239"/>
          <p:cNvSpPr/>
          <p:nvPr/>
        </p:nvSpPr>
        <p:spPr>
          <a:xfrm rot="10800000">
            <a:off x="8297640" y="31280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52" name="CustomShape 240"/>
          <p:cNvSpPr/>
          <p:nvPr/>
        </p:nvSpPr>
        <p:spPr>
          <a:xfrm rot="10800000">
            <a:off x="8297640" y="28357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53" name="CustomShape 241"/>
          <p:cNvSpPr/>
          <p:nvPr/>
        </p:nvSpPr>
        <p:spPr>
          <a:xfrm rot="10800000">
            <a:off x="8297640" y="26895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254" name="CustomShape 242"/>
          <p:cNvSpPr/>
          <p:nvPr/>
        </p:nvSpPr>
        <p:spPr>
          <a:xfrm rot="10800000">
            <a:off x="8297640" y="25434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55" name="CustomShape 243"/>
          <p:cNvSpPr/>
          <p:nvPr/>
        </p:nvSpPr>
        <p:spPr>
          <a:xfrm rot="10800000">
            <a:off x="8297640" y="22510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56" name="CustomShape 244"/>
          <p:cNvSpPr/>
          <p:nvPr/>
        </p:nvSpPr>
        <p:spPr>
          <a:xfrm rot="10800000">
            <a:off x="829764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257" name="CustomShape 245"/>
          <p:cNvSpPr/>
          <p:nvPr/>
        </p:nvSpPr>
        <p:spPr>
          <a:xfrm rot="10800000">
            <a:off x="8297640" y="19587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258" name="CustomShape 246"/>
          <p:cNvSpPr/>
          <p:nvPr/>
        </p:nvSpPr>
        <p:spPr>
          <a:xfrm rot="10800000">
            <a:off x="8297640" y="181260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59" name="CustomShape 247"/>
          <p:cNvSpPr/>
          <p:nvPr/>
        </p:nvSpPr>
        <p:spPr>
          <a:xfrm rot="10800000">
            <a:off x="8297640" y="152064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60" name="CustomShape 248"/>
          <p:cNvSpPr/>
          <p:nvPr/>
        </p:nvSpPr>
        <p:spPr>
          <a:xfrm rot="10800000">
            <a:off x="829764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261" name="CustomShape 249"/>
          <p:cNvSpPr/>
          <p:nvPr/>
        </p:nvSpPr>
        <p:spPr>
          <a:xfrm rot="10800000">
            <a:off x="8297640" y="9360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62" name="CustomShape 250"/>
          <p:cNvSpPr/>
          <p:nvPr/>
        </p:nvSpPr>
        <p:spPr>
          <a:xfrm rot="10800000">
            <a:off x="8297640" y="7898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263" name="CustomShape 251"/>
          <p:cNvSpPr/>
          <p:nvPr/>
        </p:nvSpPr>
        <p:spPr>
          <a:xfrm rot="10800000">
            <a:off x="829764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264" name="CustomShape 252"/>
          <p:cNvSpPr/>
          <p:nvPr/>
        </p:nvSpPr>
        <p:spPr>
          <a:xfrm rot="10800000">
            <a:off x="815148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65" name="CustomShape 253"/>
          <p:cNvSpPr/>
          <p:nvPr/>
        </p:nvSpPr>
        <p:spPr>
          <a:xfrm rot="10800000">
            <a:off x="8151480" y="50277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66" name="CustomShape 254"/>
          <p:cNvSpPr/>
          <p:nvPr/>
        </p:nvSpPr>
        <p:spPr>
          <a:xfrm rot="10800000">
            <a:off x="8151480" y="48816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67" name="CustomShape 255"/>
          <p:cNvSpPr/>
          <p:nvPr/>
        </p:nvSpPr>
        <p:spPr>
          <a:xfrm rot="10800000">
            <a:off x="8151480" y="45892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68" name="CustomShape 256"/>
          <p:cNvSpPr/>
          <p:nvPr/>
        </p:nvSpPr>
        <p:spPr>
          <a:xfrm rot="10800000">
            <a:off x="815148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69" name="CustomShape 257"/>
          <p:cNvSpPr/>
          <p:nvPr/>
        </p:nvSpPr>
        <p:spPr>
          <a:xfrm rot="10800000">
            <a:off x="815148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70" name="CustomShape 258"/>
          <p:cNvSpPr/>
          <p:nvPr/>
        </p:nvSpPr>
        <p:spPr>
          <a:xfrm rot="10800000">
            <a:off x="8151480" y="40046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71" name="CustomShape 259"/>
          <p:cNvSpPr/>
          <p:nvPr/>
        </p:nvSpPr>
        <p:spPr>
          <a:xfrm rot="10800000">
            <a:off x="8151480" y="38584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72" name="CustomShape 260"/>
          <p:cNvSpPr/>
          <p:nvPr/>
        </p:nvSpPr>
        <p:spPr>
          <a:xfrm rot="10800000">
            <a:off x="815148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73" name="CustomShape 261"/>
          <p:cNvSpPr/>
          <p:nvPr/>
        </p:nvSpPr>
        <p:spPr>
          <a:xfrm rot="10800000">
            <a:off x="815148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74" name="CustomShape 262"/>
          <p:cNvSpPr/>
          <p:nvPr/>
        </p:nvSpPr>
        <p:spPr>
          <a:xfrm rot="10800000">
            <a:off x="815148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75" name="CustomShape 263"/>
          <p:cNvSpPr/>
          <p:nvPr/>
        </p:nvSpPr>
        <p:spPr>
          <a:xfrm rot="10800000">
            <a:off x="815148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76" name="CustomShape 264"/>
          <p:cNvSpPr/>
          <p:nvPr/>
        </p:nvSpPr>
        <p:spPr>
          <a:xfrm rot="10800000">
            <a:off x="815148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77" name="CustomShape 265"/>
          <p:cNvSpPr/>
          <p:nvPr/>
        </p:nvSpPr>
        <p:spPr>
          <a:xfrm rot="10800000">
            <a:off x="815148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78" name="CustomShape 266"/>
          <p:cNvSpPr/>
          <p:nvPr/>
        </p:nvSpPr>
        <p:spPr>
          <a:xfrm rot="10800000">
            <a:off x="815148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79" name="CustomShape 267"/>
          <p:cNvSpPr/>
          <p:nvPr/>
        </p:nvSpPr>
        <p:spPr>
          <a:xfrm rot="10800000">
            <a:off x="8151480" y="23972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80" name="CustomShape 268"/>
          <p:cNvSpPr/>
          <p:nvPr/>
        </p:nvSpPr>
        <p:spPr>
          <a:xfrm rot="10800000">
            <a:off x="815148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81" name="CustomShape 269"/>
          <p:cNvSpPr/>
          <p:nvPr/>
        </p:nvSpPr>
        <p:spPr>
          <a:xfrm rot="10800000">
            <a:off x="815148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82" name="CustomShape 270"/>
          <p:cNvSpPr/>
          <p:nvPr/>
        </p:nvSpPr>
        <p:spPr>
          <a:xfrm rot="10800000">
            <a:off x="815148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83" name="CustomShape 271"/>
          <p:cNvSpPr/>
          <p:nvPr/>
        </p:nvSpPr>
        <p:spPr>
          <a:xfrm rot="10800000">
            <a:off x="815148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84" name="CustomShape 272"/>
          <p:cNvSpPr/>
          <p:nvPr/>
        </p:nvSpPr>
        <p:spPr>
          <a:xfrm rot="10800000">
            <a:off x="815148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85" name="CustomShape 273"/>
          <p:cNvSpPr/>
          <p:nvPr/>
        </p:nvSpPr>
        <p:spPr>
          <a:xfrm rot="10800000">
            <a:off x="815148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86" name="CustomShape 274"/>
          <p:cNvSpPr/>
          <p:nvPr/>
        </p:nvSpPr>
        <p:spPr>
          <a:xfrm rot="10800000">
            <a:off x="815148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87" name="CustomShape 275"/>
          <p:cNvSpPr/>
          <p:nvPr/>
        </p:nvSpPr>
        <p:spPr>
          <a:xfrm rot="10800000">
            <a:off x="815148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88" name="CustomShape 276"/>
          <p:cNvSpPr/>
          <p:nvPr/>
        </p:nvSpPr>
        <p:spPr>
          <a:xfrm rot="10800000">
            <a:off x="8151480" y="4975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89" name="CustomShape 277"/>
          <p:cNvSpPr/>
          <p:nvPr/>
        </p:nvSpPr>
        <p:spPr>
          <a:xfrm rot="10800000">
            <a:off x="800532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90" name="CustomShape 278"/>
          <p:cNvSpPr/>
          <p:nvPr/>
        </p:nvSpPr>
        <p:spPr>
          <a:xfrm rot="10800000">
            <a:off x="800532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91" name="CustomShape 279"/>
          <p:cNvSpPr/>
          <p:nvPr/>
        </p:nvSpPr>
        <p:spPr>
          <a:xfrm rot="10800000">
            <a:off x="800532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92" name="CustomShape 280"/>
          <p:cNvSpPr/>
          <p:nvPr/>
        </p:nvSpPr>
        <p:spPr>
          <a:xfrm rot="10800000">
            <a:off x="800532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93" name="CustomShape 281"/>
          <p:cNvSpPr/>
          <p:nvPr/>
        </p:nvSpPr>
        <p:spPr>
          <a:xfrm rot="10800000">
            <a:off x="800532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94" name="CustomShape 282"/>
          <p:cNvSpPr/>
          <p:nvPr/>
        </p:nvSpPr>
        <p:spPr>
          <a:xfrm rot="10800000">
            <a:off x="800532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95" name="CustomShape 283"/>
          <p:cNvSpPr/>
          <p:nvPr/>
        </p:nvSpPr>
        <p:spPr>
          <a:xfrm rot="10800000">
            <a:off x="800532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96" name="CustomShape 284"/>
          <p:cNvSpPr/>
          <p:nvPr/>
        </p:nvSpPr>
        <p:spPr>
          <a:xfrm rot="10800000">
            <a:off x="800532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97" name="CustomShape 285"/>
          <p:cNvSpPr/>
          <p:nvPr/>
        </p:nvSpPr>
        <p:spPr>
          <a:xfrm rot="10800000">
            <a:off x="800532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98" name="CustomShape 286"/>
          <p:cNvSpPr/>
          <p:nvPr/>
        </p:nvSpPr>
        <p:spPr>
          <a:xfrm rot="10800000">
            <a:off x="800532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99" name="CustomShape 287"/>
          <p:cNvSpPr/>
          <p:nvPr/>
        </p:nvSpPr>
        <p:spPr>
          <a:xfrm rot="10800000">
            <a:off x="800532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00" name="CustomShape 288"/>
          <p:cNvSpPr/>
          <p:nvPr/>
        </p:nvSpPr>
        <p:spPr>
          <a:xfrm rot="10800000">
            <a:off x="800532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01" name="CustomShape 289"/>
          <p:cNvSpPr/>
          <p:nvPr/>
        </p:nvSpPr>
        <p:spPr>
          <a:xfrm rot="10800000">
            <a:off x="800532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02" name="CustomShape 290"/>
          <p:cNvSpPr/>
          <p:nvPr/>
        </p:nvSpPr>
        <p:spPr>
          <a:xfrm rot="10800000">
            <a:off x="800532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03" name="CustomShape 291"/>
          <p:cNvSpPr/>
          <p:nvPr/>
        </p:nvSpPr>
        <p:spPr>
          <a:xfrm rot="10800000">
            <a:off x="800532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04" name="CustomShape 292"/>
          <p:cNvSpPr/>
          <p:nvPr/>
        </p:nvSpPr>
        <p:spPr>
          <a:xfrm rot="10800000">
            <a:off x="800532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05" name="CustomShape 293"/>
          <p:cNvSpPr/>
          <p:nvPr/>
        </p:nvSpPr>
        <p:spPr>
          <a:xfrm rot="10800000">
            <a:off x="800532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06" name="CustomShape 294"/>
          <p:cNvSpPr/>
          <p:nvPr/>
        </p:nvSpPr>
        <p:spPr>
          <a:xfrm rot="10800000">
            <a:off x="800532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07" name="CustomShape 295"/>
          <p:cNvSpPr/>
          <p:nvPr/>
        </p:nvSpPr>
        <p:spPr>
          <a:xfrm rot="10800000">
            <a:off x="800532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08" name="CustomShape 296"/>
          <p:cNvSpPr/>
          <p:nvPr/>
        </p:nvSpPr>
        <p:spPr>
          <a:xfrm rot="10800000">
            <a:off x="800532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09" name="CustomShape 297"/>
          <p:cNvSpPr/>
          <p:nvPr/>
        </p:nvSpPr>
        <p:spPr>
          <a:xfrm rot="10800000">
            <a:off x="800532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10" name="CustomShape 298"/>
          <p:cNvSpPr/>
          <p:nvPr/>
        </p:nvSpPr>
        <p:spPr>
          <a:xfrm rot="10800000">
            <a:off x="800532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11" name="CustomShape 299"/>
          <p:cNvSpPr/>
          <p:nvPr/>
        </p:nvSpPr>
        <p:spPr>
          <a:xfrm rot="10800000">
            <a:off x="800532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12" name="CustomShape 300"/>
          <p:cNvSpPr/>
          <p:nvPr/>
        </p:nvSpPr>
        <p:spPr>
          <a:xfrm rot="10800000">
            <a:off x="800532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13" name="CustomShape 301"/>
          <p:cNvSpPr/>
          <p:nvPr/>
        </p:nvSpPr>
        <p:spPr>
          <a:xfrm rot="10800000">
            <a:off x="800532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14" name="CustomShape 302"/>
          <p:cNvSpPr/>
          <p:nvPr/>
        </p:nvSpPr>
        <p:spPr>
          <a:xfrm rot="10800000">
            <a:off x="800532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15" name="CustomShape 303"/>
          <p:cNvSpPr/>
          <p:nvPr/>
        </p:nvSpPr>
        <p:spPr>
          <a:xfrm rot="10800000">
            <a:off x="785916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16" name="CustomShape 304"/>
          <p:cNvSpPr/>
          <p:nvPr/>
        </p:nvSpPr>
        <p:spPr>
          <a:xfrm rot="10800000">
            <a:off x="785916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7" name="CustomShape 305"/>
          <p:cNvSpPr/>
          <p:nvPr/>
        </p:nvSpPr>
        <p:spPr>
          <a:xfrm rot="10800000">
            <a:off x="7859160" y="48816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18" name="CustomShape 306"/>
          <p:cNvSpPr/>
          <p:nvPr/>
        </p:nvSpPr>
        <p:spPr>
          <a:xfrm rot="10800000">
            <a:off x="785916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9" name="CustomShape 307"/>
          <p:cNvSpPr/>
          <p:nvPr/>
        </p:nvSpPr>
        <p:spPr>
          <a:xfrm rot="10800000">
            <a:off x="785916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0" name="CustomShape 308"/>
          <p:cNvSpPr/>
          <p:nvPr/>
        </p:nvSpPr>
        <p:spPr>
          <a:xfrm rot="10800000">
            <a:off x="785916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1" name="CustomShape 309"/>
          <p:cNvSpPr/>
          <p:nvPr/>
        </p:nvSpPr>
        <p:spPr>
          <a:xfrm rot="10800000">
            <a:off x="785916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2" name="CustomShape 310"/>
          <p:cNvSpPr/>
          <p:nvPr/>
        </p:nvSpPr>
        <p:spPr>
          <a:xfrm rot="10800000">
            <a:off x="785916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3" name="CustomShape 311"/>
          <p:cNvSpPr/>
          <p:nvPr/>
        </p:nvSpPr>
        <p:spPr>
          <a:xfrm rot="10800000">
            <a:off x="785916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24" name="CustomShape 312"/>
          <p:cNvSpPr/>
          <p:nvPr/>
        </p:nvSpPr>
        <p:spPr>
          <a:xfrm rot="10800000">
            <a:off x="7859160" y="342000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25" name="CustomShape 313"/>
          <p:cNvSpPr/>
          <p:nvPr/>
        </p:nvSpPr>
        <p:spPr>
          <a:xfrm rot="10800000">
            <a:off x="785916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6" name="CustomShape 314"/>
          <p:cNvSpPr/>
          <p:nvPr/>
        </p:nvSpPr>
        <p:spPr>
          <a:xfrm rot="10800000">
            <a:off x="785916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7" name="CustomShape 315"/>
          <p:cNvSpPr/>
          <p:nvPr/>
        </p:nvSpPr>
        <p:spPr>
          <a:xfrm rot="10800000">
            <a:off x="785916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8" name="CustomShape 316"/>
          <p:cNvSpPr/>
          <p:nvPr/>
        </p:nvSpPr>
        <p:spPr>
          <a:xfrm rot="10800000">
            <a:off x="785916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9" name="CustomShape 317"/>
          <p:cNvSpPr/>
          <p:nvPr/>
        </p:nvSpPr>
        <p:spPr>
          <a:xfrm rot="10800000">
            <a:off x="785916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30" name="CustomShape 318"/>
          <p:cNvSpPr/>
          <p:nvPr/>
        </p:nvSpPr>
        <p:spPr>
          <a:xfrm rot="10800000">
            <a:off x="785916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1" name="CustomShape 319"/>
          <p:cNvSpPr/>
          <p:nvPr/>
        </p:nvSpPr>
        <p:spPr>
          <a:xfrm rot="10800000">
            <a:off x="785916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2" name="CustomShape 320"/>
          <p:cNvSpPr/>
          <p:nvPr/>
        </p:nvSpPr>
        <p:spPr>
          <a:xfrm rot="10800000">
            <a:off x="785916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33" name="CustomShape 321"/>
          <p:cNvSpPr/>
          <p:nvPr/>
        </p:nvSpPr>
        <p:spPr>
          <a:xfrm rot="10800000">
            <a:off x="785916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4" name="CustomShape 322"/>
          <p:cNvSpPr/>
          <p:nvPr/>
        </p:nvSpPr>
        <p:spPr>
          <a:xfrm rot="10800000">
            <a:off x="785916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35" name="CustomShape 323"/>
          <p:cNvSpPr/>
          <p:nvPr/>
        </p:nvSpPr>
        <p:spPr>
          <a:xfrm rot="10800000">
            <a:off x="785916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6" name="CustomShape 324"/>
          <p:cNvSpPr/>
          <p:nvPr/>
        </p:nvSpPr>
        <p:spPr>
          <a:xfrm rot="10800000">
            <a:off x="785916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7" name="CustomShape 325"/>
          <p:cNvSpPr/>
          <p:nvPr/>
        </p:nvSpPr>
        <p:spPr>
          <a:xfrm rot="10800000">
            <a:off x="7859160" y="10821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38" name="CustomShape 326"/>
          <p:cNvSpPr/>
          <p:nvPr/>
        </p:nvSpPr>
        <p:spPr>
          <a:xfrm rot="10800000">
            <a:off x="785916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9" name="CustomShape 327"/>
          <p:cNvSpPr/>
          <p:nvPr/>
        </p:nvSpPr>
        <p:spPr>
          <a:xfrm rot="10800000">
            <a:off x="7859160" y="4975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40" name="CustomShape 328"/>
          <p:cNvSpPr/>
          <p:nvPr/>
        </p:nvSpPr>
        <p:spPr>
          <a:xfrm rot="10800000">
            <a:off x="771300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1" name="CustomShape 329"/>
          <p:cNvSpPr/>
          <p:nvPr/>
        </p:nvSpPr>
        <p:spPr>
          <a:xfrm rot="10800000">
            <a:off x="771300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42" name="CustomShape 330"/>
          <p:cNvSpPr/>
          <p:nvPr/>
        </p:nvSpPr>
        <p:spPr>
          <a:xfrm rot="10800000">
            <a:off x="7713000" y="45892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3" name="CustomShape 331"/>
          <p:cNvSpPr/>
          <p:nvPr/>
        </p:nvSpPr>
        <p:spPr>
          <a:xfrm rot="10800000">
            <a:off x="771300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44" name="CustomShape 332"/>
          <p:cNvSpPr/>
          <p:nvPr/>
        </p:nvSpPr>
        <p:spPr>
          <a:xfrm rot="10800000">
            <a:off x="771300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5" name="CustomShape 333"/>
          <p:cNvSpPr/>
          <p:nvPr/>
        </p:nvSpPr>
        <p:spPr>
          <a:xfrm rot="10800000">
            <a:off x="7713000" y="38584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6" name="CustomShape 334"/>
          <p:cNvSpPr/>
          <p:nvPr/>
        </p:nvSpPr>
        <p:spPr>
          <a:xfrm rot="10800000">
            <a:off x="7713000" y="37123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47" name="CustomShape 335"/>
          <p:cNvSpPr/>
          <p:nvPr/>
        </p:nvSpPr>
        <p:spPr>
          <a:xfrm rot="10800000">
            <a:off x="771300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8" name="CustomShape 336"/>
          <p:cNvSpPr/>
          <p:nvPr/>
        </p:nvSpPr>
        <p:spPr>
          <a:xfrm rot="10800000">
            <a:off x="771300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49" name="CustomShape 337"/>
          <p:cNvSpPr/>
          <p:nvPr/>
        </p:nvSpPr>
        <p:spPr>
          <a:xfrm rot="10800000">
            <a:off x="771300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50" name="CustomShape 338"/>
          <p:cNvSpPr/>
          <p:nvPr/>
        </p:nvSpPr>
        <p:spPr>
          <a:xfrm rot="10800000">
            <a:off x="771300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51" name="CustomShape 339"/>
          <p:cNvSpPr/>
          <p:nvPr/>
        </p:nvSpPr>
        <p:spPr>
          <a:xfrm rot="10800000">
            <a:off x="771300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52" name="CustomShape 340"/>
          <p:cNvSpPr/>
          <p:nvPr/>
        </p:nvSpPr>
        <p:spPr>
          <a:xfrm rot="10800000">
            <a:off x="771300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53" name="CustomShape 341"/>
          <p:cNvSpPr/>
          <p:nvPr/>
        </p:nvSpPr>
        <p:spPr>
          <a:xfrm rot="10800000">
            <a:off x="7713000" y="18126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54" name="CustomShape 342"/>
          <p:cNvSpPr/>
          <p:nvPr/>
        </p:nvSpPr>
        <p:spPr>
          <a:xfrm rot="10800000">
            <a:off x="771300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355" name="CustomShape 343"/>
          <p:cNvSpPr/>
          <p:nvPr/>
        </p:nvSpPr>
        <p:spPr>
          <a:xfrm rot="10800000">
            <a:off x="771300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56" name="CustomShape 344"/>
          <p:cNvSpPr/>
          <p:nvPr/>
        </p:nvSpPr>
        <p:spPr>
          <a:xfrm rot="10800000">
            <a:off x="771300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57" name="CustomShape 345"/>
          <p:cNvSpPr/>
          <p:nvPr/>
        </p:nvSpPr>
        <p:spPr>
          <a:xfrm rot="10800000">
            <a:off x="771300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58" name="CustomShape 346"/>
          <p:cNvSpPr/>
          <p:nvPr/>
        </p:nvSpPr>
        <p:spPr>
          <a:xfrm rot="10800000">
            <a:off x="771300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59" name="CustomShape 347"/>
          <p:cNvSpPr/>
          <p:nvPr/>
        </p:nvSpPr>
        <p:spPr>
          <a:xfrm rot="10800000">
            <a:off x="771300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360" name="CustomShape 348"/>
          <p:cNvSpPr/>
          <p:nvPr/>
        </p:nvSpPr>
        <p:spPr>
          <a:xfrm rot="10800000">
            <a:off x="7566840" y="54658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61" name="CustomShape 349"/>
          <p:cNvSpPr/>
          <p:nvPr/>
        </p:nvSpPr>
        <p:spPr>
          <a:xfrm rot="10800000">
            <a:off x="756684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62" name="CustomShape 350"/>
          <p:cNvSpPr/>
          <p:nvPr/>
        </p:nvSpPr>
        <p:spPr>
          <a:xfrm rot="10800000">
            <a:off x="756684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63" name="CustomShape 351"/>
          <p:cNvSpPr/>
          <p:nvPr/>
        </p:nvSpPr>
        <p:spPr>
          <a:xfrm rot="10800000">
            <a:off x="756684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64" name="CustomShape 352"/>
          <p:cNvSpPr/>
          <p:nvPr/>
        </p:nvSpPr>
        <p:spPr>
          <a:xfrm rot="10800000">
            <a:off x="756684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65" name="CustomShape 353"/>
          <p:cNvSpPr/>
          <p:nvPr/>
        </p:nvSpPr>
        <p:spPr>
          <a:xfrm rot="10800000">
            <a:off x="756684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66" name="CustomShape 354"/>
          <p:cNvSpPr/>
          <p:nvPr/>
        </p:nvSpPr>
        <p:spPr>
          <a:xfrm rot="10800000">
            <a:off x="7566840" y="342000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67" name="CustomShape 355"/>
          <p:cNvSpPr/>
          <p:nvPr/>
        </p:nvSpPr>
        <p:spPr>
          <a:xfrm rot="10800000">
            <a:off x="756684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68" name="CustomShape 356"/>
          <p:cNvSpPr/>
          <p:nvPr/>
        </p:nvSpPr>
        <p:spPr>
          <a:xfrm rot="10800000">
            <a:off x="756684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69" name="CustomShape 357"/>
          <p:cNvSpPr/>
          <p:nvPr/>
        </p:nvSpPr>
        <p:spPr>
          <a:xfrm rot="10800000">
            <a:off x="756684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70" name="CustomShape 358"/>
          <p:cNvSpPr/>
          <p:nvPr/>
        </p:nvSpPr>
        <p:spPr>
          <a:xfrm rot="10800000">
            <a:off x="756684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71" name="CustomShape 359"/>
          <p:cNvSpPr/>
          <p:nvPr/>
        </p:nvSpPr>
        <p:spPr>
          <a:xfrm rot="10800000">
            <a:off x="756684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72" name="CustomShape 360"/>
          <p:cNvSpPr/>
          <p:nvPr/>
        </p:nvSpPr>
        <p:spPr>
          <a:xfrm rot="10800000">
            <a:off x="756684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73" name="CustomShape 361"/>
          <p:cNvSpPr/>
          <p:nvPr/>
        </p:nvSpPr>
        <p:spPr>
          <a:xfrm rot="10800000">
            <a:off x="756684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74" name="CustomShape 362"/>
          <p:cNvSpPr/>
          <p:nvPr/>
        </p:nvSpPr>
        <p:spPr>
          <a:xfrm rot="10800000">
            <a:off x="756684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75" name="CustomShape 363"/>
          <p:cNvSpPr/>
          <p:nvPr/>
        </p:nvSpPr>
        <p:spPr>
          <a:xfrm rot="10800000">
            <a:off x="756684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76" name="CustomShape 364"/>
          <p:cNvSpPr/>
          <p:nvPr/>
        </p:nvSpPr>
        <p:spPr>
          <a:xfrm rot="10800000">
            <a:off x="756684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77" name="CustomShape 365"/>
          <p:cNvSpPr/>
          <p:nvPr/>
        </p:nvSpPr>
        <p:spPr>
          <a:xfrm rot="10800000">
            <a:off x="7566840" y="4975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78" name="CustomShape 366"/>
          <p:cNvSpPr/>
          <p:nvPr/>
        </p:nvSpPr>
        <p:spPr>
          <a:xfrm rot="10800000">
            <a:off x="742068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79" name="CustomShape 367"/>
          <p:cNvSpPr/>
          <p:nvPr/>
        </p:nvSpPr>
        <p:spPr>
          <a:xfrm rot="10800000">
            <a:off x="742068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80" name="CustomShape 368"/>
          <p:cNvSpPr/>
          <p:nvPr/>
        </p:nvSpPr>
        <p:spPr>
          <a:xfrm rot="10800000">
            <a:off x="742068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81" name="CustomShape 369"/>
          <p:cNvSpPr/>
          <p:nvPr/>
        </p:nvSpPr>
        <p:spPr>
          <a:xfrm rot="10800000">
            <a:off x="742068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82" name="CustomShape 370"/>
          <p:cNvSpPr/>
          <p:nvPr/>
        </p:nvSpPr>
        <p:spPr>
          <a:xfrm rot="10800000">
            <a:off x="742068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83" name="CustomShape 371"/>
          <p:cNvSpPr/>
          <p:nvPr/>
        </p:nvSpPr>
        <p:spPr>
          <a:xfrm rot="10800000">
            <a:off x="742068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84" name="CustomShape 372"/>
          <p:cNvSpPr/>
          <p:nvPr/>
        </p:nvSpPr>
        <p:spPr>
          <a:xfrm rot="10800000">
            <a:off x="742068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85" name="CustomShape 373"/>
          <p:cNvSpPr/>
          <p:nvPr/>
        </p:nvSpPr>
        <p:spPr>
          <a:xfrm rot="10800000">
            <a:off x="742068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86" name="CustomShape 374"/>
          <p:cNvSpPr/>
          <p:nvPr/>
        </p:nvSpPr>
        <p:spPr>
          <a:xfrm rot="10800000">
            <a:off x="742068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87" name="CustomShape 375"/>
          <p:cNvSpPr/>
          <p:nvPr/>
        </p:nvSpPr>
        <p:spPr>
          <a:xfrm rot="10800000">
            <a:off x="742068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88" name="CustomShape 376"/>
          <p:cNvSpPr/>
          <p:nvPr/>
        </p:nvSpPr>
        <p:spPr>
          <a:xfrm rot="10800000">
            <a:off x="742068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89" name="CustomShape 377"/>
          <p:cNvSpPr/>
          <p:nvPr/>
        </p:nvSpPr>
        <p:spPr>
          <a:xfrm rot="10800000">
            <a:off x="742068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90" name="CustomShape 378"/>
          <p:cNvSpPr/>
          <p:nvPr/>
        </p:nvSpPr>
        <p:spPr>
          <a:xfrm rot="10800000">
            <a:off x="742068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91" name="CustomShape 379"/>
          <p:cNvSpPr/>
          <p:nvPr/>
        </p:nvSpPr>
        <p:spPr>
          <a:xfrm rot="10800000">
            <a:off x="742068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92" name="CustomShape 380"/>
          <p:cNvSpPr/>
          <p:nvPr/>
        </p:nvSpPr>
        <p:spPr>
          <a:xfrm rot="10800000">
            <a:off x="742068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93" name="CustomShape 381"/>
          <p:cNvSpPr/>
          <p:nvPr/>
        </p:nvSpPr>
        <p:spPr>
          <a:xfrm rot="10800000">
            <a:off x="742068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94" name="CustomShape 382"/>
          <p:cNvSpPr/>
          <p:nvPr/>
        </p:nvSpPr>
        <p:spPr>
          <a:xfrm rot="10800000">
            <a:off x="742068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95" name="CustomShape 383"/>
          <p:cNvSpPr/>
          <p:nvPr/>
        </p:nvSpPr>
        <p:spPr>
          <a:xfrm rot="10800000">
            <a:off x="742068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96" name="CustomShape 384"/>
          <p:cNvSpPr/>
          <p:nvPr/>
        </p:nvSpPr>
        <p:spPr>
          <a:xfrm rot="10800000">
            <a:off x="7274520" y="54658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97" name="CustomShape 385"/>
          <p:cNvSpPr/>
          <p:nvPr/>
        </p:nvSpPr>
        <p:spPr>
          <a:xfrm rot="10800000">
            <a:off x="7274520" y="50277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98" name="CustomShape 386"/>
          <p:cNvSpPr/>
          <p:nvPr/>
        </p:nvSpPr>
        <p:spPr>
          <a:xfrm rot="10800000">
            <a:off x="727452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399" name="CustomShape 387"/>
          <p:cNvSpPr/>
          <p:nvPr/>
        </p:nvSpPr>
        <p:spPr>
          <a:xfrm rot="10800000">
            <a:off x="7274520" y="40046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400" name="CustomShape 388"/>
          <p:cNvSpPr/>
          <p:nvPr/>
        </p:nvSpPr>
        <p:spPr>
          <a:xfrm rot="10800000">
            <a:off x="7274520" y="342000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401" name="CustomShape 389"/>
          <p:cNvSpPr/>
          <p:nvPr/>
        </p:nvSpPr>
        <p:spPr>
          <a:xfrm rot="10800000">
            <a:off x="7274520" y="26895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402" name="CustomShape 390"/>
          <p:cNvSpPr/>
          <p:nvPr/>
        </p:nvSpPr>
        <p:spPr>
          <a:xfrm rot="10800000">
            <a:off x="7274520" y="152064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403" name="CustomShape 391"/>
          <p:cNvSpPr/>
          <p:nvPr/>
        </p:nvSpPr>
        <p:spPr>
          <a:xfrm rot="10800000">
            <a:off x="727452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404" name="CustomShape 392"/>
          <p:cNvSpPr/>
          <p:nvPr/>
        </p:nvSpPr>
        <p:spPr>
          <a:xfrm rot="10800000">
            <a:off x="7274520" y="4975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405" name="CustomShape 393"/>
          <p:cNvSpPr/>
          <p:nvPr/>
        </p:nvSpPr>
        <p:spPr>
          <a:xfrm rot="10800000">
            <a:off x="712836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406" name="CustomShape 394"/>
          <p:cNvSpPr/>
          <p:nvPr/>
        </p:nvSpPr>
        <p:spPr>
          <a:xfrm rot="10800000">
            <a:off x="712836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407" name="CustomShape 395"/>
          <p:cNvSpPr/>
          <p:nvPr/>
        </p:nvSpPr>
        <p:spPr>
          <a:xfrm rot="10800000">
            <a:off x="712836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408" name="CustomShape 396"/>
          <p:cNvSpPr/>
          <p:nvPr/>
        </p:nvSpPr>
        <p:spPr>
          <a:xfrm rot="10800000">
            <a:off x="712836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409" name="CustomShape 397"/>
          <p:cNvSpPr/>
          <p:nvPr/>
        </p:nvSpPr>
        <p:spPr>
          <a:xfrm rot="10800000">
            <a:off x="712836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410" name="CustomShape 398"/>
          <p:cNvSpPr/>
          <p:nvPr/>
        </p:nvSpPr>
        <p:spPr>
          <a:xfrm rot="10800000">
            <a:off x="712836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411" name="CustomShape 399"/>
          <p:cNvSpPr/>
          <p:nvPr/>
        </p:nvSpPr>
        <p:spPr>
          <a:xfrm rot="10800000">
            <a:off x="712836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412" name="CustomShape 400"/>
          <p:cNvSpPr/>
          <p:nvPr/>
        </p:nvSpPr>
        <p:spPr>
          <a:xfrm rot="10800000">
            <a:off x="712836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413" name="CustomShape 401"/>
          <p:cNvSpPr/>
          <p:nvPr/>
        </p:nvSpPr>
        <p:spPr>
          <a:xfrm rot="10800000">
            <a:off x="6982200" y="54658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414" name="CustomShape 402"/>
          <p:cNvSpPr/>
          <p:nvPr/>
        </p:nvSpPr>
        <p:spPr>
          <a:xfrm rot="10800000">
            <a:off x="698220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415" name="CustomShape 403"/>
          <p:cNvSpPr/>
          <p:nvPr/>
        </p:nvSpPr>
        <p:spPr>
          <a:xfrm rot="10800000">
            <a:off x="698220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416" name="CustomShape 404"/>
          <p:cNvSpPr/>
          <p:nvPr/>
        </p:nvSpPr>
        <p:spPr>
          <a:xfrm rot="10800000">
            <a:off x="698220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417" name="CustomShape 405"/>
          <p:cNvSpPr/>
          <p:nvPr/>
        </p:nvSpPr>
        <p:spPr>
          <a:xfrm rot="10800000">
            <a:off x="698220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418" name="CustomShape 406"/>
          <p:cNvSpPr/>
          <p:nvPr/>
        </p:nvSpPr>
        <p:spPr>
          <a:xfrm rot="10800000">
            <a:off x="698220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419" name="CustomShape 407"/>
          <p:cNvSpPr/>
          <p:nvPr/>
        </p:nvSpPr>
        <p:spPr>
          <a:xfrm rot="10800000">
            <a:off x="683604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420" name="CustomShape 408"/>
          <p:cNvSpPr/>
          <p:nvPr/>
        </p:nvSpPr>
        <p:spPr>
          <a:xfrm rot="10800000">
            <a:off x="683604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421" name="CustomShape 409"/>
          <p:cNvSpPr/>
          <p:nvPr/>
        </p:nvSpPr>
        <p:spPr>
          <a:xfrm rot="10800000">
            <a:off x="683604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422" name="CustomShape 410"/>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423" name="CustomShape 411"/>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24" name="CustomShape 412"/>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25" name="CustomShape 413"/>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26" name="CustomShape 414"/>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427" name="CustomShape 415"/>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28" name="CustomShape 416"/>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29" name="CustomShape 41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30" name="CustomShape 418"/>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31" name="CustomShape 41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32" name="CustomShape 420"/>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433" name="CustomShape 421"/>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34" name="CustomShape 422"/>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35" name="CustomShape 423"/>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36" name="CustomShape 424"/>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437" name="CustomShape 425"/>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38" name="CustomShape 426"/>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39" name="CustomShape 427"/>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40" name="CustomShape 428"/>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41" name="CustomShape 429"/>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442" name="CustomShape 430"/>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43" name="CustomShape 431"/>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44" name="CustomShape 432"/>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45" name="CustomShape 433"/>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46" name="CustomShape 434"/>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47" name="CustomShape 435"/>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48" name="CustomShape 436"/>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449" name="CustomShape 437"/>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50" name="CustomShape 438"/>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451" name="CustomShape 439"/>
          <p:cNvSpPr/>
          <p:nvPr/>
        </p:nvSpPr>
        <p:spPr>
          <a:xfrm rot="10800000">
            <a:off x="858960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52" name="CustomShape 440"/>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53" name="CustomShape 441"/>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54" name="CustomShape 442"/>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55" name="CustomShape 443"/>
          <p:cNvSpPr/>
          <p:nvPr/>
        </p:nvSpPr>
        <p:spPr>
          <a:xfrm rot="10800000">
            <a:off x="8589600" y="40046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56" name="CustomShape 444"/>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57" name="CustomShape 445"/>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58" name="CustomShape 446"/>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59" name="CustomShape 447"/>
          <p:cNvSpPr/>
          <p:nvPr/>
        </p:nvSpPr>
        <p:spPr>
          <a:xfrm rot="10800000">
            <a:off x="8589600" y="28357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0" name="CustomShape 448"/>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61" name="CustomShape 449"/>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2" name="CustomShape 450"/>
          <p:cNvSpPr/>
          <p:nvPr/>
        </p:nvSpPr>
        <p:spPr>
          <a:xfrm rot="10800000">
            <a:off x="8589600" y="19587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63" name="CustomShape 451"/>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4" name="CustomShape 452"/>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65" name="CustomShape 453"/>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6" name="CustomShape 454"/>
          <p:cNvSpPr/>
          <p:nvPr/>
        </p:nvSpPr>
        <p:spPr>
          <a:xfrm rot="10800000">
            <a:off x="858960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67" name="CustomShape 455"/>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8" name="CustomShape 456"/>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69" name="CustomShape 457"/>
          <p:cNvSpPr/>
          <p:nvPr/>
        </p:nvSpPr>
        <p:spPr>
          <a:xfrm rot="10800000">
            <a:off x="8443440" y="502776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70" name="CustomShape 458"/>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71" name="CustomShape 459"/>
          <p:cNvSpPr/>
          <p:nvPr/>
        </p:nvSpPr>
        <p:spPr>
          <a:xfrm rot="10800000">
            <a:off x="8443440" y="45892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2" name="CustomShape 460"/>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73" name="CustomShape 461"/>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4" name="CustomShape 462"/>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5" name="CustomShape 463"/>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6" name="CustomShape 464"/>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77" name="CustomShape 465"/>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8" name="CustomShape 466"/>
          <p:cNvSpPr/>
          <p:nvPr/>
        </p:nvSpPr>
        <p:spPr>
          <a:xfrm rot="10800000">
            <a:off x="8443440" y="49752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79" name="CustomShape 467"/>
          <p:cNvSpPr/>
          <p:nvPr/>
        </p:nvSpPr>
        <p:spPr>
          <a:xfrm rot="10800000">
            <a:off x="8297640" y="546588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480" name="CustomShape 468"/>
          <p:cNvSpPr/>
          <p:nvPr/>
        </p:nvSpPr>
        <p:spPr>
          <a:xfrm rot="10800000">
            <a:off x="8297640" y="517392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81" name="CustomShape 469"/>
          <p:cNvSpPr/>
          <p:nvPr/>
        </p:nvSpPr>
        <p:spPr>
          <a:xfrm rot="10800000">
            <a:off x="8297640" y="48816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82" name="CustomShape 470"/>
          <p:cNvSpPr/>
          <p:nvPr/>
        </p:nvSpPr>
        <p:spPr>
          <a:xfrm rot="10800000">
            <a:off x="8297640" y="47354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483" name="CustomShape 471"/>
          <p:cNvSpPr/>
          <p:nvPr/>
        </p:nvSpPr>
        <p:spPr>
          <a:xfrm rot="10800000">
            <a:off x="8297640" y="415080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84" name="CustomShape 472"/>
          <p:cNvSpPr/>
          <p:nvPr/>
        </p:nvSpPr>
        <p:spPr>
          <a:xfrm rot="10800000">
            <a:off x="8297640" y="356616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85" name="CustomShape 473"/>
          <p:cNvSpPr/>
          <p:nvPr/>
        </p:nvSpPr>
        <p:spPr>
          <a:xfrm rot="10800000">
            <a:off x="8297640" y="342000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486" name="CustomShape 474"/>
          <p:cNvSpPr/>
          <p:nvPr/>
        </p:nvSpPr>
        <p:spPr>
          <a:xfrm rot="10800000">
            <a:off x="8297640" y="32742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87" name="CustomShape 475"/>
          <p:cNvSpPr/>
          <p:nvPr/>
        </p:nvSpPr>
        <p:spPr>
          <a:xfrm rot="10800000">
            <a:off x="8297640" y="23972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488" name="CustomShape 476"/>
          <p:cNvSpPr/>
          <p:nvPr/>
        </p:nvSpPr>
        <p:spPr>
          <a:xfrm rot="10800000">
            <a:off x="8297640" y="166644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2489" name="CustomShape 477"/>
          <p:cNvSpPr/>
          <p:nvPr/>
        </p:nvSpPr>
        <p:spPr>
          <a:xfrm rot="10800000">
            <a:off x="8297640" y="122832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90" name="CustomShape 478"/>
          <p:cNvSpPr/>
          <p:nvPr/>
        </p:nvSpPr>
        <p:spPr>
          <a:xfrm rot="10800000">
            <a:off x="8297640" y="10821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491" name="CustomShape 479"/>
          <p:cNvSpPr/>
          <p:nvPr/>
        </p:nvSpPr>
        <p:spPr>
          <a:xfrm rot="10800000">
            <a:off x="8297640" y="49752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492" name="CustomShape 480"/>
          <p:cNvSpPr/>
          <p:nvPr/>
        </p:nvSpPr>
        <p:spPr>
          <a:xfrm rot="10800000">
            <a:off x="8151480" y="531972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93" name="CustomShape 481"/>
          <p:cNvSpPr/>
          <p:nvPr/>
        </p:nvSpPr>
        <p:spPr>
          <a:xfrm rot="10800000">
            <a:off x="8151480" y="51739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94" name="CustomShape 482"/>
          <p:cNvSpPr/>
          <p:nvPr/>
        </p:nvSpPr>
        <p:spPr>
          <a:xfrm rot="10800000">
            <a:off x="8151480" y="4735440"/>
            <a:ext cx="116280" cy="116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495" name="CustomShape 483"/>
          <p:cNvSpPr/>
          <p:nvPr/>
        </p:nvSpPr>
        <p:spPr>
          <a:xfrm rot="10800000">
            <a:off x="815148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96" name="CustomShape 484"/>
          <p:cNvSpPr/>
          <p:nvPr/>
        </p:nvSpPr>
        <p:spPr>
          <a:xfrm rot="10800000">
            <a:off x="815148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97" name="CustomShape 485"/>
          <p:cNvSpPr/>
          <p:nvPr/>
        </p:nvSpPr>
        <p:spPr>
          <a:xfrm rot="10800000">
            <a:off x="8151480" y="283572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498" name="CustomShape 486"/>
          <p:cNvSpPr/>
          <p:nvPr/>
        </p:nvSpPr>
        <p:spPr>
          <a:xfrm rot="10800000">
            <a:off x="8151480" y="19587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499" name="CustomShape 487"/>
          <p:cNvSpPr/>
          <p:nvPr/>
        </p:nvSpPr>
        <p:spPr>
          <a:xfrm rot="10800000">
            <a:off x="8151480" y="152064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00" name="CustomShape 488"/>
          <p:cNvSpPr/>
          <p:nvPr/>
        </p:nvSpPr>
        <p:spPr>
          <a:xfrm rot="10800000">
            <a:off x="8151480" y="936000"/>
            <a:ext cx="116280" cy="116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01" name="CustomShape 489"/>
          <p:cNvSpPr/>
          <p:nvPr/>
        </p:nvSpPr>
        <p:spPr>
          <a:xfrm rot="10800000">
            <a:off x="800532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02" name="CustomShape 490"/>
          <p:cNvSpPr/>
          <p:nvPr/>
        </p:nvSpPr>
        <p:spPr>
          <a:xfrm rot="10800000">
            <a:off x="800532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503" name="CustomShape 491"/>
          <p:cNvSpPr/>
          <p:nvPr/>
        </p:nvSpPr>
        <p:spPr>
          <a:xfrm rot="10800000">
            <a:off x="800532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04" name="CustomShape 492"/>
          <p:cNvSpPr/>
          <p:nvPr/>
        </p:nvSpPr>
        <p:spPr>
          <a:xfrm rot="10800000">
            <a:off x="800532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05" name="CustomShape 493"/>
          <p:cNvSpPr/>
          <p:nvPr/>
        </p:nvSpPr>
        <p:spPr>
          <a:xfrm rot="10800000">
            <a:off x="800532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06" name="CustomShape 494"/>
          <p:cNvSpPr/>
          <p:nvPr/>
        </p:nvSpPr>
        <p:spPr>
          <a:xfrm rot="10800000">
            <a:off x="800532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07" name="CustomShape 495"/>
          <p:cNvSpPr/>
          <p:nvPr/>
        </p:nvSpPr>
        <p:spPr>
          <a:xfrm rot="10800000">
            <a:off x="800532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08" name="CustomShape 496"/>
          <p:cNvSpPr/>
          <p:nvPr/>
        </p:nvSpPr>
        <p:spPr>
          <a:xfrm rot="10800000">
            <a:off x="800532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09" name="CustomShape 497"/>
          <p:cNvSpPr/>
          <p:nvPr/>
        </p:nvSpPr>
        <p:spPr>
          <a:xfrm rot="10800000">
            <a:off x="785916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510" name="CustomShape 498"/>
          <p:cNvSpPr/>
          <p:nvPr/>
        </p:nvSpPr>
        <p:spPr>
          <a:xfrm rot="10800000">
            <a:off x="7859160" y="44431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511" name="CustomShape 499"/>
          <p:cNvSpPr/>
          <p:nvPr/>
        </p:nvSpPr>
        <p:spPr>
          <a:xfrm rot="10800000">
            <a:off x="785916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12" name="CustomShape 500"/>
          <p:cNvSpPr/>
          <p:nvPr/>
        </p:nvSpPr>
        <p:spPr>
          <a:xfrm rot="10800000">
            <a:off x="785916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513" name="CustomShape 501"/>
          <p:cNvSpPr/>
          <p:nvPr/>
        </p:nvSpPr>
        <p:spPr>
          <a:xfrm rot="10800000">
            <a:off x="785916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14" name="CustomShape 502"/>
          <p:cNvSpPr/>
          <p:nvPr/>
        </p:nvSpPr>
        <p:spPr>
          <a:xfrm rot="10800000">
            <a:off x="771300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15" name="CustomShape 503"/>
          <p:cNvSpPr/>
          <p:nvPr/>
        </p:nvSpPr>
        <p:spPr>
          <a:xfrm rot="10800000">
            <a:off x="771300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16" name="CustomShape 504"/>
          <p:cNvSpPr/>
          <p:nvPr/>
        </p:nvSpPr>
        <p:spPr>
          <a:xfrm rot="10800000">
            <a:off x="771300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17" name="CustomShape 505"/>
          <p:cNvSpPr/>
          <p:nvPr/>
        </p:nvSpPr>
        <p:spPr>
          <a:xfrm rot="10800000">
            <a:off x="771300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18" name="CustomShape 506"/>
          <p:cNvSpPr/>
          <p:nvPr/>
        </p:nvSpPr>
        <p:spPr>
          <a:xfrm rot="10800000">
            <a:off x="771300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519" name="CustomShape 507"/>
          <p:cNvSpPr/>
          <p:nvPr/>
        </p:nvSpPr>
        <p:spPr>
          <a:xfrm rot="10800000">
            <a:off x="7566840" y="152064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20" name="CustomShape 508"/>
          <p:cNvSpPr/>
          <p:nvPr/>
        </p:nvSpPr>
        <p:spPr>
          <a:xfrm rot="10800000">
            <a:off x="742068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521" name="CustomShape 509"/>
          <p:cNvSpPr/>
          <p:nvPr/>
        </p:nvSpPr>
        <p:spPr>
          <a:xfrm rot="10800000">
            <a:off x="742068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22" name="CustomShape 510"/>
          <p:cNvSpPr/>
          <p:nvPr/>
        </p:nvSpPr>
        <p:spPr>
          <a:xfrm rot="10800000">
            <a:off x="7274520" y="789840"/>
            <a:ext cx="116280" cy="116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523" name="CustomShape 511"/>
          <p:cNvSpPr/>
          <p:nvPr/>
        </p:nvSpPr>
        <p:spPr>
          <a:xfrm rot="10800000">
            <a:off x="698220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524" name="CustomShape 512"/>
          <p:cNvSpPr/>
          <p:nvPr/>
        </p:nvSpPr>
        <p:spPr>
          <a:xfrm rot="10800000">
            <a:off x="683604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525" name="PlaceHolder 51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526" name="PlaceHolder 51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b55"/>
        </a:solidFill>
      </p:bgPr>
    </p:bg>
    <p:spTree>
      <p:nvGrpSpPr>
        <p:cNvPr id="1" name=""/>
        <p:cNvGrpSpPr/>
        <p:nvPr/>
      </p:nvGrpSpPr>
      <p:grpSpPr>
        <a:xfrm>
          <a:off x="0" y="0"/>
          <a:ext cx="0" cy="0"/>
          <a:chOff x="0" y="0"/>
          <a:chExt cx="0" cy="0"/>
        </a:xfrm>
      </p:grpSpPr>
      <p:sp>
        <p:nvSpPr>
          <p:cNvPr id="2561"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2"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63"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4"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5"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6"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7"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8"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9"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70"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1"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72"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3"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74"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5"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76"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7"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8"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79"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80"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81"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82"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83"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84"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85"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86"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87"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88"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89"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90"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91"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92"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93"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94"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95"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96"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597"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598"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599"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0"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01"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2"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3"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04"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5"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6"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7"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08"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09"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10"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11"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12"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13"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14"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15"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16"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17"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18"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2619"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20"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621"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22"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2623"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624"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25"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2626"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27"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628"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629"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30"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2631"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32"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33"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34"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35"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36"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37"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38"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39"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0"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41"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2"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43"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4"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5"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6"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7"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48"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49"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50"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51"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52"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53"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54"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55"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56"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57"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58"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59"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60"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61"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62"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63"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4"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5"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66"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7"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8"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9"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70"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71"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72"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73"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74"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5"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76"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77"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8"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79"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2680"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681"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682"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683"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684"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685"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686"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687"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88"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89"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90"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91"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92"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93"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94"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95"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96"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97"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98"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99"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00"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01"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02"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03"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04"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05"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06"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07"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08"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09"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10"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11"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12"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13"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14"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15"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16"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17"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18"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19"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20"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21"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22"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23"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24"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25"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26"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727"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28"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29"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30"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731"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32"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33"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34"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35"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36"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37"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38"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39"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0"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1"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2"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3"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4"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5"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6"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7"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8"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9"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0"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1"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2"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53"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4"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5"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6"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7"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8"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9"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60"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1"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2"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3"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4"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65"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66"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7"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8"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9"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70"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71"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2"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3"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74"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5"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6"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77"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78"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79"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80"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81"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782"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783"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784"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785"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786"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87"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88"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789"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790"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91"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792"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93"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794"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95"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796"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797"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798"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799"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00"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01"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02"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03"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04"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05"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06"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07"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08"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09"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0"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1"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12"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3"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4"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5"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16"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817"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18"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19"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20"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21"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22"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23"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4"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5"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6"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7"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8"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29"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0"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1" name="PlaceHolder 27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2832"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67" name="CustomShape 1"/>
          <p:cNvSpPr/>
          <p:nvPr/>
        </p:nvSpPr>
        <p:spPr>
          <a:xfrm rot="10800000">
            <a:off x="9466560" y="54658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68" name="CustomShape 2"/>
          <p:cNvSpPr/>
          <p:nvPr/>
        </p:nvSpPr>
        <p:spPr>
          <a:xfrm rot="10800000">
            <a:off x="9466560" y="531972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69" name="CustomShape 3"/>
          <p:cNvSpPr/>
          <p:nvPr/>
        </p:nvSpPr>
        <p:spPr>
          <a:xfrm rot="10800000">
            <a:off x="9466560" y="51739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70" name="CustomShape 4"/>
          <p:cNvSpPr/>
          <p:nvPr/>
        </p:nvSpPr>
        <p:spPr>
          <a:xfrm rot="10800000">
            <a:off x="9466560" y="50277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71" name="CustomShape 5"/>
          <p:cNvSpPr/>
          <p:nvPr/>
        </p:nvSpPr>
        <p:spPr>
          <a:xfrm rot="10800000">
            <a:off x="9466560" y="48816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72" name="CustomShape 6"/>
          <p:cNvSpPr/>
          <p:nvPr/>
        </p:nvSpPr>
        <p:spPr>
          <a:xfrm rot="10800000">
            <a:off x="9466560" y="47354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73" name="CustomShape 7"/>
          <p:cNvSpPr/>
          <p:nvPr/>
        </p:nvSpPr>
        <p:spPr>
          <a:xfrm rot="10800000">
            <a:off x="9466560" y="45892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74" name="CustomShape 8"/>
          <p:cNvSpPr/>
          <p:nvPr/>
        </p:nvSpPr>
        <p:spPr>
          <a:xfrm rot="10800000">
            <a:off x="9466560" y="44431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75" name="CustomShape 9"/>
          <p:cNvSpPr/>
          <p:nvPr/>
        </p:nvSpPr>
        <p:spPr>
          <a:xfrm rot="10800000">
            <a:off x="9466560" y="42969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76" name="CustomShape 10"/>
          <p:cNvSpPr/>
          <p:nvPr/>
        </p:nvSpPr>
        <p:spPr>
          <a:xfrm rot="10800000">
            <a:off x="9466560" y="41508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77" name="CustomShape 11"/>
          <p:cNvSpPr/>
          <p:nvPr/>
        </p:nvSpPr>
        <p:spPr>
          <a:xfrm rot="10800000">
            <a:off x="9466560" y="40046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78" name="CustomShape 12"/>
          <p:cNvSpPr/>
          <p:nvPr/>
        </p:nvSpPr>
        <p:spPr>
          <a:xfrm rot="10800000">
            <a:off x="9466560" y="38584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79" name="CustomShape 13"/>
          <p:cNvSpPr/>
          <p:nvPr/>
        </p:nvSpPr>
        <p:spPr>
          <a:xfrm rot="10800000">
            <a:off x="9466560" y="37123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80" name="CustomShape 14"/>
          <p:cNvSpPr/>
          <p:nvPr/>
        </p:nvSpPr>
        <p:spPr>
          <a:xfrm rot="10800000">
            <a:off x="9466560" y="356616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81" name="CustomShape 15"/>
          <p:cNvSpPr/>
          <p:nvPr/>
        </p:nvSpPr>
        <p:spPr>
          <a:xfrm rot="10800000">
            <a:off x="9466560" y="342000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82" name="CustomShape 16"/>
          <p:cNvSpPr/>
          <p:nvPr/>
        </p:nvSpPr>
        <p:spPr>
          <a:xfrm rot="10800000">
            <a:off x="9466560" y="32742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83" name="CustomShape 17"/>
          <p:cNvSpPr/>
          <p:nvPr/>
        </p:nvSpPr>
        <p:spPr>
          <a:xfrm rot="10800000">
            <a:off x="9466560" y="31280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84" name="CustomShape 18"/>
          <p:cNvSpPr/>
          <p:nvPr/>
        </p:nvSpPr>
        <p:spPr>
          <a:xfrm rot="10800000">
            <a:off x="9466560" y="29818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85" name="CustomShape 19"/>
          <p:cNvSpPr/>
          <p:nvPr/>
        </p:nvSpPr>
        <p:spPr>
          <a:xfrm rot="10800000">
            <a:off x="9466560" y="283572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86" name="CustomShape 20"/>
          <p:cNvSpPr/>
          <p:nvPr/>
        </p:nvSpPr>
        <p:spPr>
          <a:xfrm rot="10800000">
            <a:off x="9466560" y="26895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87" name="CustomShape 21"/>
          <p:cNvSpPr/>
          <p:nvPr/>
        </p:nvSpPr>
        <p:spPr>
          <a:xfrm rot="10800000">
            <a:off x="9466560" y="25434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88" name="CustomShape 22"/>
          <p:cNvSpPr/>
          <p:nvPr/>
        </p:nvSpPr>
        <p:spPr>
          <a:xfrm rot="10800000">
            <a:off x="9466560" y="239724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89" name="CustomShape 23"/>
          <p:cNvSpPr/>
          <p:nvPr/>
        </p:nvSpPr>
        <p:spPr>
          <a:xfrm rot="10800000">
            <a:off x="9466560" y="225108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90" name="CustomShape 24"/>
          <p:cNvSpPr/>
          <p:nvPr/>
        </p:nvSpPr>
        <p:spPr>
          <a:xfrm rot="10800000">
            <a:off x="9466560" y="210492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91" name="CustomShape 25"/>
          <p:cNvSpPr/>
          <p:nvPr/>
        </p:nvSpPr>
        <p:spPr>
          <a:xfrm rot="10800000">
            <a:off x="9466560" y="195876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92" name="CustomShape 26"/>
          <p:cNvSpPr/>
          <p:nvPr/>
        </p:nvSpPr>
        <p:spPr>
          <a:xfrm rot="10800000">
            <a:off x="9466560" y="181260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93" name="CustomShape 27"/>
          <p:cNvSpPr/>
          <p:nvPr/>
        </p:nvSpPr>
        <p:spPr>
          <a:xfrm rot="10800000">
            <a:off x="9466560" y="166644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894" name="CustomShape 28"/>
          <p:cNvSpPr/>
          <p:nvPr/>
        </p:nvSpPr>
        <p:spPr>
          <a:xfrm rot="10800000">
            <a:off x="9466560" y="152064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95" name="CustomShape 29"/>
          <p:cNvSpPr/>
          <p:nvPr/>
        </p:nvSpPr>
        <p:spPr>
          <a:xfrm rot="10800000">
            <a:off x="9466560" y="137448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96" name="CustomShape 30"/>
          <p:cNvSpPr/>
          <p:nvPr/>
        </p:nvSpPr>
        <p:spPr>
          <a:xfrm rot="10800000">
            <a:off x="9466560" y="12283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97" name="CustomShape 31"/>
          <p:cNvSpPr/>
          <p:nvPr/>
        </p:nvSpPr>
        <p:spPr>
          <a:xfrm rot="10800000">
            <a:off x="9466560" y="1082160"/>
            <a:ext cx="116280" cy="116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898" name="CustomShape 32"/>
          <p:cNvSpPr/>
          <p:nvPr/>
        </p:nvSpPr>
        <p:spPr>
          <a:xfrm rot="10800000">
            <a:off x="9466560" y="93600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899" name="CustomShape 33"/>
          <p:cNvSpPr/>
          <p:nvPr/>
        </p:nvSpPr>
        <p:spPr>
          <a:xfrm rot="10800000">
            <a:off x="9466560" y="789840"/>
            <a:ext cx="116280" cy="116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900" name="CustomShape 34"/>
          <p:cNvSpPr/>
          <p:nvPr/>
        </p:nvSpPr>
        <p:spPr>
          <a:xfrm rot="10800000">
            <a:off x="9466560" y="643680"/>
            <a:ext cx="116280" cy="116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901" name="CustomShape 35"/>
          <p:cNvSpPr/>
          <p:nvPr/>
        </p:nvSpPr>
        <p:spPr>
          <a:xfrm rot="10800000">
            <a:off x="9466560" y="497520"/>
            <a:ext cx="116280" cy="116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902" name="CustomShape 36"/>
          <p:cNvSpPr/>
          <p:nvPr/>
        </p:nvSpPr>
        <p:spPr>
          <a:xfrm rot="10800000">
            <a:off x="9320400" y="546588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03" name="CustomShape 37"/>
          <p:cNvSpPr/>
          <p:nvPr/>
        </p:nvSpPr>
        <p:spPr>
          <a:xfrm rot="10800000">
            <a:off x="9320400" y="51739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04" name="CustomShape 38"/>
          <p:cNvSpPr/>
          <p:nvPr/>
        </p:nvSpPr>
        <p:spPr>
          <a:xfrm rot="10800000">
            <a:off x="9320400" y="47354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05" name="CustomShape 39"/>
          <p:cNvSpPr/>
          <p:nvPr/>
        </p:nvSpPr>
        <p:spPr>
          <a:xfrm rot="10800000">
            <a:off x="9320400" y="458928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06" name="CustomShape 40"/>
          <p:cNvSpPr/>
          <p:nvPr/>
        </p:nvSpPr>
        <p:spPr>
          <a:xfrm rot="10800000">
            <a:off x="9320400" y="42969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907" name="CustomShape 41"/>
          <p:cNvSpPr/>
          <p:nvPr/>
        </p:nvSpPr>
        <p:spPr>
          <a:xfrm rot="10800000">
            <a:off x="9320400" y="41508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08" name="CustomShape 42"/>
          <p:cNvSpPr/>
          <p:nvPr/>
        </p:nvSpPr>
        <p:spPr>
          <a:xfrm rot="10800000">
            <a:off x="9320400" y="356616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09" name="CustomShape 43"/>
          <p:cNvSpPr/>
          <p:nvPr/>
        </p:nvSpPr>
        <p:spPr>
          <a:xfrm rot="10800000">
            <a:off x="9320400" y="342000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10" name="CustomShape 44"/>
          <p:cNvSpPr/>
          <p:nvPr/>
        </p:nvSpPr>
        <p:spPr>
          <a:xfrm rot="10800000">
            <a:off x="9320400" y="32742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11" name="CustomShape 45"/>
          <p:cNvSpPr/>
          <p:nvPr/>
        </p:nvSpPr>
        <p:spPr>
          <a:xfrm rot="10800000">
            <a:off x="9320400" y="31280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12" name="CustomShape 46"/>
          <p:cNvSpPr/>
          <p:nvPr/>
        </p:nvSpPr>
        <p:spPr>
          <a:xfrm rot="10800000">
            <a:off x="9320400" y="283572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13" name="CustomShape 47"/>
          <p:cNvSpPr/>
          <p:nvPr/>
        </p:nvSpPr>
        <p:spPr>
          <a:xfrm rot="10800000">
            <a:off x="9320400" y="254340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14" name="CustomShape 48"/>
          <p:cNvSpPr/>
          <p:nvPr/>
        </p:nvSpPr>
        <p:spPr>
          <a:xfrm rot="10800000">
            <a:off x="9320400" y="239724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15" name="CustomShape 49"/>
          <p:cNvSpPr/>
          <p:nvPr/>
        </p:nvSpPr>
        <p:spPr>
          <a:xfrm rot="10800000">
            <a:off x="9320400" y="210492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16" name="CustomShape 50"/>
          <p:cNvSpPr/>
          <p:nvPr/>
        </p:nvSpPr>
        <p:spPr>
          <a:xfrm rot="10800000">
            <a:off x="9320400" y="195876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917" name="CustomShape 51"/>
          <p:cNvSpPr/>
          <p:nvPr/>
        </p:nvSpPr>
        <p:spPr>
          <a:xfrm rot="10800000">
            <a:off x="9320400" y="181260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18" name="CustomShape 52"/>
          <p:cNvSpPr/>
          <p:nvPr/>
        </p:nvSpPr>
        <p:spPr>
          <a:xfrm rot="10800000">
            <a:off x="9320400" y="166644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919" name="CustomShape 53"/>
          <p:cNvSpPr/>
          <p:nvPr/>
        </p:nvSpPr>
        <p:spPr>
          <a:xfrm rot="10800000">
            <a:off x="9320400" y="12283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20" name="CustomShape 54"/>
          <p:cNvSpPr/>
          <p:nvPr/>
        </p:nvSpPr>
        <p:spPr>
          <a:xfrm rot="10800000">
            <a:off x="9320400" y="1082160"/>
            <a:ext cx="116280" cy="116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921" name="CustomShape 55"/>
          <p:cNvSpPr/>
          <p:nvPr/>
        </p:nvSpPr>
        <p:spPr>
          <a:xfrm rot="10800000">
            <a:off x="9320400" y="789840"/>
            <a:ext cx="116280" cy="116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22" name="CustomShape 56"/>
          <p:cNvSpPr/>
          <p:nvPr/>
        </p:nvSpPr>
        <p:spPr>
          <a:xfrm rot="10800000">
            <a:off x="9320400" y="643680"/>
            <a:ext cx="116280" cy="116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923" name="CustomShape 57"/>
          <p:cNvSpPr/>
          <p:nvPr/>
        </p:nvSpPr>
        <p:spPr>
          <a:xfrm rot="10800000">
            <a:off x="9320400" y="497520"/>
            <a:ext cx="116280" cy="116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924" name="CustomShape 58"/>
          <p:cNvSpPr/>
          <p:nvPr/>
        </p:nvSpPr>
        <p:spPr>
          <a:xfrm rot="10800000">
            <a:off x="9320400" y="531972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925" name="CustomShape 59"/>
          <p:cNvSpPr/>
          <p:nvPr/>
        </p:nvSpPr>
        <p:spPr>
          <a:xfrm rot="10800000">
            <a:off x="9320400" y="50277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26" name="CustomShape 60"/>
          <p:cNvSpPr/>
          <p:nvPr/>
        </p:nvSpPr>
        <p:spPr>
          <a:xfrm rot="10800000">
            <a:off x="9320400" y="48816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927" name="CustomShape 61"/>
          <p:cNvSpPr/>
          <p:nvPr/>
        </p:nvSpPr>
        <p:spPr>
          <a:xfrm rot="10800000">
            <a:off x="9320400" y="44431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28" name="CustomShape 62"/>
          <p:cNvSpPr/>
          <p:nvPr/>
        </p:nvSpPr>
        <p:spPr>
          <a:xfrm rot="10800000">
            <a:off x="9320400" y="400464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929" name="CustomShape 63"/>
          <p:cNvSpPr/>
          <p:nvPr/>
        </p:nvSpPr>
        <p:spPr>
          <a:xfrm rot="10800000">
            <a:off x="9320400" y="38584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930" name="CustomShape 64"/>
          <p:cNvSpPr/>
          <p:nvPr/>
        </p:nvSpPr>
        <p:spPr>
          <a:xfrm rot="10800000">
            <a:off x="9320400" y="371232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31" name="CustomShape 65"/>
          <p:cNvSpPr/>
          <p:nvPr/>
        </p:nvSpPr>
        <p:spPr>
          <a:xfrm rot="10800000">
            <a:off x="9320400" y="2981880"/>
            <a:ext cx="116280" cy="116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932" name="CustomShape 66"/>
          <p:cNvSpPr/>
          <p:nvPr/>
        </p:nvSpPr>
        <p:spPr>
          <a:xfrm rot="10800000">
            <a:off x="9320400" y="268956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33" name="CustomShape 67"/>
          <p:cNvSpPr/>
          <p:nvPr/>
        </p:nvSpPr>
        <p:spPr>
          <a:xfrm rot="10800000">
            <a:off x="9320400" y="225108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934" name="CustomShape 68"/>
          <p:cNvSpPr/>
          <p:nvPr/>
        </p:nvSpPr>
        <p:spPr>
          <a:xfrm rot="10800000">
            <a:off x="9320400" y="152064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935" name="CustomShape 69"/>
          <p:cNvSpPr/>
          <p:nvPr/>
        </p:nvSpPr>
        <p:spPr>
          <a:xfrm rot="10800000">
            <a:off x="9320400" y="137448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36" name="CustomShape 70"/>
          <p:cNvSpPr/>
          <p:nvPr/>
        </p:nvSpPr>
        <p:spPr>
          <a:xfrm rot="10800000">
            <a:off x="9320400" y="936000"/>
            <a:ext cx="116280" cy="116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937" name="CustomShape 71"/>
          <p:cNvSpPr/>
          <p:nvPr/>
        </p:nvSpPr>
        <p:spPr>
          <a:xfrm rot="10800000">
            <a:off x="9174240" y="54658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38" name="CustomShape 72"/>
          <p:cNvSpPr/>
          <p:nvPr/>
        </p:nvSpPr>
        <p:spPr>
          <a:xfrm rot="10800000">
            <a:off x="9174240" y="51739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39" name="CustomShape 73"/>
          <p:cNvSpPr/>
          <p:nvPr/>
        </p:nvSpPr>
        <p:spPr>
          <a:xfrm rot="10800000">
            <a:off x="917424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40" name="CustomShape 74"/>
          <p:cNvSpPr/>
          <p:nvPr/>
        </p:nvSpPr>
        <p:spPr>
          <a:xfrm rot="10800000">
            <a:off x="9174240" y="48816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41" name="CustomShape 75"/>
          <p:cNvSpPr/>
          <p:nvPr/>
        </p:nvSpPr>
        <p:spPr>
          <a:xfrm rot="10800000">
            <a:off x="9174240" y="47354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42" name="CustomShape 76"/>
          <p:cNvSpPr/>
          <p:nvPr/>
        </p:nvSpPr>
        <p:spPr>
          <a:xfrm rot="10800000">
            <a:off x="9174240" y="45892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43" name="CustomShape 77"/>
          <p:cNvSpPr/>
          <p:nvPr/>
        </p:nvSpPr>
        <p:spPr>
          <a:xfrm rot="10800000">
            <a:off x="9174240" y="44431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44" name="CustomShape 78"/>
          <p:cNvSpPr/>
          <p:nvPr/>
        </p:nvSpPr>
        <p:spPr>
          <a:xfrm rot="10800000">
            <a:off x="9174240" y="42969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45" name="CustomShape 79"/>
          <p:cNvSpPr/>
          <p:nvPr/>
        </p:nvSpPr>
        <p:spPr>
          <a:xfrm rot="10800000">
            <a:off x="9174240" y="41508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46" name="CustomShape 80"/>
          <p:cNvSpPr/>
          <p:nvPr/>
        </p:nvSpPr>
        <p:spPr>
          <a:xfrm rot="10800000">
            <a:off x="9174240" y="400464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47" name="CustomShape 81"/>
          <p:cNvSpPr/>
          <p:nvPr/>
        </p:nvSpPr>
        <p:spPr>
          <a:xfrm rot="10800000">
            <a:off x="917424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48" name="CustomShape 82"/>
          <p:cNvSpPr/>
          <p:nvPr/>
        </p:nvSpPr>
        <p:spPr>
          <a:xfrm rot="10800000">
            <a:off x="9174240" y="37123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49" name="CustomShape 83"/>
          <p:cNvSpPr/>
          <p:nvPr/>
        </p:nvSpPr>
        <p:spPr>
          <a:xfrm rot="10800000">
            <a:off x="9174240" y="356616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0" name="CustomShape 84"/>
          <p:cNvSpPr/>
          <p:nvPr/>
        </p:nvSpPr>
        <p:spPr>
          <a:xfrm rot="10800000">
            <a:off x="9174240" y="32742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1" name="CustomShape 85"/>
          <p:cNvSpPr/>
          <p:nvPr/>
        </p:nvSpPr>
        <p:spPr>
          <a:xfrm rot="10800000">
            <a:off x="917424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2" name="CustomShape 86"/>
          <p:cNvSpPr/>
          <p:nvPr/>
        </p:nvSpPr>
        <p:spPr>
          <a:xfrm rot="10800000">
            <a:off x="9174240" y="283572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3" name="CustomShape 87"/>
          <p:cNvSpPr/>
          <p:nvPr/>
        </p:nvSpPr>
        <p:spPr>
          <a:xfrm rot="10800000">
            <a:off x="9174240" y="26895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54" name="CustomShape 88"/>
          <p:cNvSpPr/>
          <p:nvPr/>
        </p:nvSpPr>
        <p:spPr>
          <a:xfrm rot="10800000">
            <a:off x="9174240" y="25434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5" name="CustomShape 89"/>
          <p:cNvSpPr/>
          <p:nvPr/>
        </p:nvSpPr>
        <p:spPr>
          <a:xfrm rot="10800000">
            <a:off x="9174240" y="239724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56" name="CustomShape 90"/>
          <p:cNvSpPr/>
          <p:nvPr/>
        </p:nvSpPr>
        <p:spPr>
          <a:xfrm rot="10800000">
            <a:off x="9174240" y="22510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57" name="CustomShape 91"/>
          <p:cNvSpPr/>
          <p:nvPr/>
        </p:nvSpPr>
        <p:spPr>
          <a:xfrm rot="10800000">
            <a:off x="9174240" y="210492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58" name="CustomShape 92"/>
          <p:cNvSpPr/>
          <p:nvPr/>
        </p:nvSpPr>
        <p:spPr>
          <a:xfrm rot="10800000">
            <a:off x="9174240" y="195876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59" name="CustomShape 93"/>
          <p:cNvSpPr/>
          <p:nvPr/>
        </p:nvSpPr>
        <p:spPr>
          <a:xfrm rot="10800000">
            <a:off x="9174240" y="181260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0" name="CustomShape 94"/>
          <p:cNvSpPr/>
          <p:nvPr/>
        </p:nvSpPr>
        <p:spPr>
          <a:xfrm rot="10800000">
            <a:off x="9174240" y="152064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1" name="CustomShape 95"/>
          <p:cNvSpPr/>
          <p:nvPr/>
        </p:nvSpPr>
        <p:spPr>
          <a:xfrm rot="10800000">
            <a:off x="9174240" y="137448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62" name="CustomShape 96"/>
          <p:cNvSpPr/>
          <p:nvPr/>
        </p:nvSpPr>
        <p:spPr>
          <a:xfrm rot="10800000">
            <a:off x="9174240" y="12283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3" name="CustomShape 97"/>
          <p:cNvSpPr/>
          <p:nvPr/>
        </p:nvSpPr>
        <p:spPr>
          <a:xfrm rot="10800000">
            <a:off x="9174240" y="10821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64" name="CustomShape 98"/>
          <p:cNvSpPr/>
          <p:nvPr/>
        </p:nvSpPr>
        <p:spPr>
          <a:xfrm rot="10800000">
            <a:off x="9174240" y="93600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5" name="CustomShape 99"/>
          <p:cNvSpPr/>
          <p:nvPr/>
        </p:nvSpPr>
        <p:spPr>
          <a:xfrm rot="10800000">
            <a:off x="9174240" y="7898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6" name="CustomShape 100"/>
          <p:cNvSpPr/>
          <p:nvPr/>
        </p:nvSpPr>
        <p:spPr>
          <a:xfrm rot="10800000">
            <a:off x="917424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67" name="CustomShape 101"/>
          <p:cNvSpPr/>
          <p:nvPr/>
        </p:nvSpPr>
        <p:spPr>
          <a:xfrm rot="10800000">
            <a:off x="9174240" y="49752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68" name="CustomShape 102"/>
          <p:cNvSpPr/>
          <p:nvPr/>
        </p:nvSpPr>
        <p:spPr>
          <a:xfrm rot="10800000">
            <a:off x="9028080" y="546588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969" name="CustomShape 103"/>
          <p:cNvSpPr/>
          <p:nvPr/>
        </p:nvSpPr>
        <p:spPr>
          <a:xfrm rot="10800000">
            <a:off x="9028080" y="48816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0" name="CustomShape 104"/>
          <p:cNvSpPr/>
          <p:nvPr/>
        </p:nvSpPr>
        <p:spPr>
          <a:xfrm rot="10800000">
            <a:off x="9028080" y="45892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1" name="CustomShape 105"/>
          <p:cNvSpPr/>
          <p:nvPr/>
        </p:nvSpPr>
        <p:spPr>
          <a:xfrm rot="10800000">
            <a:off x="9028080" y="429696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972" name="CustomShape 106"/>
          <p:cNvSpPr/>
          <p:nvPr/>
        </p:nvSpPr>
        <p:spPr>
          <a:xfrm rot="10800000">
            <a:off x="9028080" y="385848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3" name="CustomShape 107"/>
          <p:cNvSpPr/>
          <p:nvPr/>
        </p:nvSpPr>
        <p:spPr>
          <a:xfrm rot="10800000">
            <a:off x="9028080" y="32742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4" name="CustomShape 108"/>
          <p:cNvSpPr/>
          <p:nvPr/>
        </p:nvSpPr>
        <p:spPr>
          <a:xfrm rot="10800000">
            <a:off x="9028080" y="3128040"/>
            <a:ext cx="116280" cy="116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5" name="CustomShape 109"/>
          <p:cNvSpPr/>
          <p:nvPr/>
        </p:nvSpPr>
        <p:spPr>
          <a:xfrm rot="10800000">
            <a:off x="9028080" y="210492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976" name="CustomShape 110"/>
          <p:cNvSpPr/>
          <p:nvPr/>
        </p:nvSpPr>
        <p:spPr>
          <a:xfrm rot="10800000">
            <a:off x="9028080" y="1666440"/>
            <a:ext cx="116280" cy="116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977" name="CustomShape 111"/>
          <p:cNvSpPr/>
          <p:nvPr/>
        </p:nvSpPr>
        <p:spPr>
          <a:xfrm rot="10800000">
            <a:off x="9028080" y="93600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8" name="CustomShape 112"/>
          <p:cNvSpPr/>
          <p:nvPr/>
        </p:nvSpPr>
        <p:spPr>
          <a:xfrm rot="10800000">
            <a:off x="9028080" y="497520"/>
            <a:ext cx="116280" cy="116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979" name="CustomShape 113"/>
          <p:cNvSpPr/>
          <p:nvPr/>
        </p:nvSpPr>
        <p:spPr>
          <a:xfrm rot="10800000">
            <a:off x="8881920" y="5027760"/>
            <a:ext cx="116280" cy="116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980" name="CustomShape 114"/>
          <p:cNvSpPr/>
          <p:nvPr/>
        </p:nvSpPr>
        <p:spPr>
          <a:xfrm rot="10800000">
            <a:off x="8881920" y="3858480"/>
            <a:ext cx="116280" cy="116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81" name="CustomShape 115"/>
          <p:cNvSpPr/>
          <p:nvPr/>
        </p:nvSpPr>
        <p:spPr>
          <a:xfrm rot="10800000">
            <a:off x="8881920" y="29818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82" name="CustomShape 116"/>
          <p:cNvSpPr/>
          <p:nvPr/>
        </p:nvSpPr>
        <p:spPr>
          <a:xfrm rot="10800000">
            <a:off x="8735760" y="1082160"/>
            <a:ext cx="116280" cy="116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983" name="CustomShape 117"/>
          <p:cNvSpPr/>
          <p:nvPr/>
        </p:nvSpPr>
        <p:spPr>
          <a:xfrm rot="10800000">
            <a:off x="8589600" y="3128040"/>
            <a:ext cx="116280" cy="116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984" name="CustomShape 118"/>
          <p:cNvSpPr/>
          <p:nvPr/>
        </p:nvSpPr>
        <p:spPr>
          <a:xfrm rot="10800000">
            <a:off x="8589600" y="643680"/>
            <a:ext cx="116280" cy="116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985" name="CustomShape 119"/>
          <p:cNvSpPr/>
          <p:nvPr/>
        </p:nvSpPr>
        <p:spPr>
          <a:xfrm rot="10800000">
            <a:off x="8297280" y="4735440"/>
            <a:ext cx="116280" cy="116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986" name="CustomShape 120"/>
          <p:cNvSpPr/>
          <p:nvPr/>
        </p:nvSpPr>
        <p:spPr>
          <a:xfrm rot="10800000">
            <a:off x="902808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87" name="CustomShape 121"/>
          <p:cNvSpPr/>
          <p:nvPr/>
        </p:nvSpPr>
        <p:spPr>
          <a:xfrm rot="10800000">
            <a:off x="902808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988" name="CustomShape 122"/>
          <p:cNvSpPr/>
          <p:nvPr/>
        </p:nvSpPr>
        <p:spPr>
          <a:xfrm rot="10800000">
            <a:off x="902808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989" name="CustomShape 123"/>
          <p:cNvSpPr/>
          <p:nvPr/>
        </p:nvSpPr>
        <p:spPr>
          <a:xfrm rot="10800000">
            <a:off x="902808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990" name="CustomShape 124"/>
          <p:cNvSpPr/>
          <p:nvPr/>
        </p:nvSpPr>
        <p:spPr>
          <a:xfrm rot="10800000">
            <a:off x="902808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91" name="CustomShape 125"/>
          <p:cNvSpPr/>
          <p:nvPr/>
        </p:nvSpPr>
        <p:spPr>
          <a:xfrm rot="10800000">
            <a:off x="902808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92" name="CustomShape 126"/>
          <p:cNvSpPr/>
          <p:nvPr/>
        </p:nvSpPr>
        <p:spPr>
          <a:xfrm rot="10800000">
            <a:off x="902808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993" name="CustomShape 127"/>
          <p:cNvSpPr/>
          <p:nvPr/>
        </p:nvSpPr>
        <p:spPr>
          <a:xfrm rot="10800000">
            <a:off x="8881920" y="531972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94" name="CustomShape 128"/>
          <p:cNvSpPr/>
          <p:nvPr/>
        </p:nvSpPr>
        <p:spPr>
          <a:xfrm rot="10800000">
            <a:off x="888192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95" name="CustomShape 129"/>
          <p:cNvSpPr/>
          <p:nvPr/>
        </p:nvSpPr>
        <p:spPr>
          <a:xfrm rot="10800000">
            <a:off x="888192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96" name="CustomShape 130"/>
          <p:cNvSpPr/>
          <p:nvPr/>
        </p:nvSpPr>
        <p:spPr>
          <a:xfrm rot="10800000">
            <a:off x="8881920" y="42969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97" name="CustomShape 131"/>
          <p:cNvSpPr/>
          <p:nvPr/>
        </p:nvSpPr>
        <p:spPr>
          <a:xfrm rot="10800000">
            <a:off x="8881920" y="40046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98" name="CustomShape 132"/>
          <p:cNvSpPr/>
          <p:nvPr/>
        </p:nvSpPr>
        <p:spPr>
          <a:xfrm rot="10800000">
            <a:off x="888192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99" name="CustomShape 133"/>
          <p:cNvSpPr/>
          <p:nvPr/>
        </p:nvSpPr>
        <p:spPr>
          <a:xfrm rot="10800000">
            <a:off x="888192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0" name="CustomShape 134"/>
          <p:cNvSpPr/>
          <p:nvPr/>
        </p:nvSpPr>
        <p:spPr>
          <a:xfrm rot="10800000">
            <a:off x="8881920" y="28357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1" name="CustomShape 135"/>
          <p:cNvSpPr/>
          <p:nvPr/>
        </p:nvSpPr>
        <p:spPr>
          <a:xfrm rot="10800000">
            <a:off x="888192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02" name="CustomShape 136"/>
          <p:cNvSpPr/>
          <p:nvPr/>
        </p:nvSpPr>
        <p:spPr>
          <a:xfrm rot="10800000">
            <a:off x="8881920" y="25434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3" name="CustomShape 137"/>
          <p:cNvSpPr/>
          <p:nvPr/>
        </p:nvSpPr>
        <p:spPr>
          <a:xfrm rot="10800000">
            <a:off x="888192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4" name="CustomShape 138"/>
          <p:cNvSpPr/>
          <p:nvPr/>
        </p:nvSpPr>
        <p:spPr>
          <a:xfrm rot="10800000">
            <a:off x="8881920" y="21049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05" name="CustomShape 139"/>
          <p:cNvSpPr/>
          <p:nvPr/>
        </p:nvSpPr>
        <p:spPr>
          <a:xfrm rot="10800000">
            <a:off x="8881920" y="195876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06" name="CustomShape 140"/>
          <p:cNvSpPr/>
          <p:nvPr/>
        </p:nvSpPr>
        <p:spPr>
          <a:xfrm rot="10800000">
            <a:off x="888192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7" name="CustomShape 141"/>
          <p:cNvSpPr/>
          <p:nvPr/>
        </p:nvSpPr>
        <p:spPr>
          <a:xfrm rot="10800000">
            <a:off x="888192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08" name="CustomShape 142"/>
          <p:cNvSpPr/>
          <p:nvPr/>
        </p:nvSpPr>
        <p:spPr>
          <a:xfrm rot="10800000">
            <a:off x="888192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09" name="CustomShape 143"/>
          <p:cNvSpPr/>
          <p:nvPr/>
        </p:nvSpPr>
        <p:spPr>
          <a:xfrm rot="10800000">
            <a:off x="888192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10" name="CustomShape 144"/>
          <p:cNvSpPr/>
          <p:nvPr/>
        </p:nvSpPr>
        <p:spPr>
          <a:xfrm rot="10800000">
            <a:off x="888192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11" name="CustomShape 145"/>
          <p:cNvSpPr/>
          <p:nvPr/>
        </p:nvSpPr>
        <p:spPr>
          <a:xfrm rot="10800000">
            <a:off x="8881920" y="6436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12" name="CustomShape 146"/>
          <p:cNvSpPr/>
          <p:nvPr/>
        </p:nvSpPr>
        <p:spPr>
          <a:xfrm rot="10800000">
            <a:off x="8735760" y="51739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13" name="CustomShape 147"/>
          <p:cNvSpPr/>
          <p:nvPr/>
        </p:nvSpPr>
        <p:spPr>
          <a:xfrm rot="10800000">
            <a:off x="8735760" y="50277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14" name="CustomShape 148"/>
          <p:cNvSpPr/>
          <p:nvPr/>
        </p:nvSpPr>
        <p:spPr>
          <a:xfrm rot="10800000">
            <a:off x="8735760" y="47354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15" name="CustomShape 149"/>
          <p:cNvSpPr/>
          <p:nvPr/>
        </p:nvSpPr>
        <p:spPr>
          <a:xfrm rot="10800000">
            <a:off x="8735760" y="444312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16" name="CustomShape 150"/>
          <p:cNvSpPr/>
          <p:nvPr/>
        </p:nvSpPr>
        <p:spPr>
          <a:xfrm rot="10800000">
            <a:off x="8735760" y="42969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17" name="CustomShape 151"/>
          <p:cNvSpPr/>
          <p:nvPr/>
        </p:nvSpPr>
        <p:spPr>
          <a:xfrm rot="10800000">
            <a:off x="8735760" y="415080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18" name="CustomShape 152"/>
          <p:cNvSpPr/>
          <p:nvPr/>
        </p:nvSpPr>
        <p:spPr>
          <a:xfrm rot="10800000">
            <a:off x="8735760" y="40046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19" name="CustomShape 153"/>
          <p:cNvSpPr/>
          <p:nvPr/>
        </p:nvSpPr>
        <p:spPr>
          <a:xfrm rot="10800000">
            <a:off x="8735760" y="356616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0" name="CustomShape 154"/>
          <p:cNvSpPr/>
          <p:nvPr/>
        </p:nvSpPr>
        <p:spPr>
          <a:xfrm rot="10800000">
            <a:off x="8735760" y="342000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21" name="CustomShape 155"/>
          <p:cNvSpPr/>
          <p:nvPr/>
        </p:nvSpPr>
        <p:spPr>
          <a:xfrm rot="10800000">
            <a:off x="8735760" y="32742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2" name="CustomShape 156"/>
          <p:cNvSpPr/>
          <p:nvPr/>
        </p:nvSpPr>
        <p:spPr>
          <a:xfrm rot="10800000">
            <a:off x="8735760" y="31280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3" name="CustomShape 157"/>
          <p:cNvSpPr/>
          <p:nvPr/>
        </p:nvSpPr>
        <p:spPr>
          <a:xfrm rot="10800000">
            <a:off x="8735760" y="29818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24" name="CustomShape 158"/>
          <p:cNvSpPr/>
          <p:nvPr/>
        </p:nvSpPr>
        <p:spPr>
          <a:xfrm rot="10800000">
            <a:off x="8735760" y="283572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5" name="CustomShape 159"/>
          <p:cNvSpPr/>
          <p:nvPr/>
        </p:nvSpPr>
        <p:spPr>
          <a:xfrm rot="10800000">
            <a:off x="8735760" y="268956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26" name="CustomShape 160"/>
          <p:cNvSpPr/>
          <p:nvPr/>
        </p:nvSpPr>
        <p:spPr>
          <a:xfrm rot="10800000">
            <a:off x="8735760" y="25434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7" name="CustomShape 161"/>
          <p:cNvSpPr/>
          <p:nvPr/>
        </p:nvSpPr>
        <p:spPr>
          <a:xfrm rot="10800000">
            <a:off x="8735760" y="239724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28" name="CustomShape 162"/>
          <p:cNvSpPr/>
          <p:nvPr/>
        </p:nvSpPr>
        <p:spPr>
          <a:xfrm rot="10800000">
            <a:off x="8735760" y="225108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29" name="CustomShape 163"/>
          <p:cNvSpPr/>
          <p:nvPr/>
        </p:nvSpPr>
        <p:spPr>
          <a:xfrm rot="10800000">
            <a:off x="8735760" y="195876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30" name="CustomShape 164"/>
          <p:cNvSpPr/>
          <p:nvPr/>
        </p:nvSpPr>
        <p:spPr>
          <a:xfrm rot="10800000">
            <a:off x="8735760" y="166644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31" name="CustomShape 165"/>
          <p:cNvSpPr/>
          <p:nvPr/>
        </p:nvSpPr>
        <p:spPr>
          <a:xfrm rot="10800000">
            <a:off x="8735760" y="152064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32" name="CustomShape 166"/>
          <p:cNvSpPr/>
          <p:nvPr/>
        </p:nvSpPr>
        <p:spPr>
          <a:xfrm rot="10800000">
            <a:off x="8735760" y="1374480"/>
            <a:ext cx="116280" cy="116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33" name="CustomShape 167"/>
          <p:cNvSpPr/>
          <p:nvPr/>
        </p:nvSpPr>
        <p:spPr>
          <a:xfrm rot="10800000">
            <a:off x="8735760" y="12283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34" name="CustomShape 168"/>
          <p:cNvSpPr/>
          <p:nvPr/>
        </p:nvSpPr>
        <p:spPr>
          <a:xfrm rot="10800000">
            <a:off x="8735760" y="93600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35" name="CustomShape 169"/>
          <p:cNvSpPr/>
          <p:nvPr/>
        </p:nvSpPr>
        <p:spPr>
          <a:xfrm rot="10800000">
            <a:off x="8735760" y="789840"/>
            <a:ext cx="116280" cy="116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36" name="CustomShape 170"/>
          <p:cNvSpPr/>
          <p:nvPr/>
        </p:nvSpPr>
        <p:spPr>
          <a:xfrm rot="10800000">
            <a:off x="8735760" y="643680"/>
            <a:ext cx="116280" cy="116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037" name="CustomShape 171"/>
          <p:cNvSpPr/>
          <p:nvPr/>
        </p:nvSpPr>
        <p:spPr>
          <a:xfrm rot="10800000">
            <a:off x="8735760" y="497520"/>
            <a:ext cx="116280" cy="116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038" name="CustomShape 172"/>
          <p:cNvSpPr/>
          <p:nvPr/>
        </p:nvSpPr>
        <p:spPr>
          <a:xfrm rot="10800000">
            <a:off x="8589600" y="517392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39" name="CustomShape 173"/>
          <p:cNvSpPr/>
          <p:nvPr/>
        </p:nvSpPr>
        <p:spPr>
          <a:xfrm rot="10800000">
            <a:off x="8589600" y="47354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40" name="CustomShape 174"/>
          <p:cNvSpPr/>
          <p:nvPr/>
        </p:nvSpPr>
        <p:spPr>
          <a:xfrm rot="10800000">
            <a:off x="8589600" y="45892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41" name="CustomShape 175"/>
          <p:cNvSpPr/>
          <p:nvPr/>
        </p:nvSpPr>
        <p:spPr>
          <a:xfrm rot="10800000">
            <a:off x="8589600" y="44431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42" name="CustomShape 176"/>
          <p:cNvSpPr/>
          <p:nvPr/>
        </p:nvSpPr>
        <p:spPr>
          <a:xfrm rot="10800000">
            <a:off x="858960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43" name="CustomShape 177"/>
          <p:cNvSpPr/>
          <p:nvPr/>
        </p:nvSpPr>
        <p:spPr>
          <a:xfrm rot="10800000">
            <a:off x="8589600" y="38584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44" name="CustomShape 178"/>
          <p:cNvSpPr/>
          <p:nvPr/>
        </p:nvSpPr>
        <p:spPr>
          <a:xfrm rot="10800000">
            <a:off x="8589600" y="371232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45" name="CustomShape 179"/>
          <p:cNvSpPr/>
          <p:nvPr/>
        </p:nvSpPr>
        <p:spPr>
          <a:xfrm rot="10800000">
            <a:off x="8589600" y="356616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46" name="CustomShape 180"/>
          <p:cNvSpPr/>
          <p:nvPr/>
        </p:nvSpPr>
        <p:spPr>
          <a:xfrm rot="10800000">
            <a:off x="8589600" y="32742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47" name="CustomShape 181"/>
          <p:cNvSpPr/>
          <p:nvPr/>
        </p:nvSpPr>
        <p:spPr>
          <a:xfrm rot="10800000">
            <a:off x="8589600" y="298188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48" name="CustomShape 182"/>
          <p:cNvSpPr/>
          <p:nvPr/>
        </p:nvSpPr>
        <p:spPr>
          <a:xfrm rot="10800000">
            <a:off x="8589600" y="26895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49" name="CustomShape 183"/>
          <p:cNvSpPr/>
          <p:nvPr/>
        </p:nvSpPr>
        <p:spPr>
          <a:xfrm rot="10800000">
            <a:off x="8589600" y="239724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50" name="CustomShape 184"/>
          <p:cNvSpPr/>
          <p:nvPr/>
        </p:nvSpPr>
        <p:spPr>
          <a:xfrm rot="10800000">
            <a:off x="8589600" y="225108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1" name="CustomShape 185"/>
          <p:cNvSpPr/>
          <p:nvPr/>
        </p:nvSpPr>
        <p:spPr>
          <a:xfrm rot="10800000">
            <a:off x="8589600" y="18126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2" name="CustomShape 186"/>
          <p:cNvSpPr/>
          <p:nvPr/>
        </p:nvSpPr>
        <p:spPr>
          <a:xfrm rot="10800000">
            <a:off x="8589600" y="1666440"/>
            <a:ext cx="116280" cy="116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53" name="CustomShape 187"/>
          <p:cNvSpPr/>
          <p:nvPr/>
        </p:nvSpPr>
        <p:spPr>
          <a:xfrm rot="10800000">
            <a:off x="8589600" y="152064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4" name="CustomShape 188"/>
          <p:cNvSpPr/>
          <p:nvPr/>
        </p:nvSpPr>
        <p:spPr>
          <a:xfrm rot="10800000">
            <a:off x="8589600" y="137448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55" name="CustomShape 189"/>
          <p:cNvSpPr/>
          <p:nvPr/>
        </p:nvSpPr>
        <p:spPr>
          <a:xfrm rot="10800000">
            <a:off x="8589600" y="122832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6" name="CustomShape 190"/>
          <p:cNvSpPr/>
          <p:nvPr/>
        </p:nvSpPr>
        <p:spPr>
          <a:xfrm rot="10800000">
            <a:off x="8589600" y="936000"/>
            <a:ext cx="116280" cy="116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7" name="CustomShape 191"/>
          <p:cNvSpPr/>
          <p:nvPr/>
        </p:nvSpPr>
        <p:spPr>
          <a:xfrm rot="10800000">
            <a:off x="8589600" y="7898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58" name="CustomShape 192"/>
          <p:cNvSpPr/>
          <p:nvPr/>
        </p:nvSpPr>
        <p:spPr>
          <a:xfrm rot="10800000">
            <a:off x="8443440" y="531972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59" name="CustomShape 193"/>
          <p:cNvSpPr/>
          <p:nvPr/>
        </p:nvSpPr>
        <p:spPr>
          <a:xfrm rot="10800000">
            <a:off x="8443440" y="517392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60" name="CustomShape 194"/>
          <p:cNvSpPr/>
          <p:nvPr/>
        </p:nvSpPr>
        <p:spPr>
          <a:xfrm rot="10800000">
            <a:off x="8443440" y="473544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61" name="CustomShape 195"/>
          <p:cNvSpPr/>
          <p:nvPr/>
        </p:nvSpPr>
        <p:spPr>
          <a:xfrm rot="10800000">
            <a:off x="8443440" y="44431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62" name="CustomShape 196"/>
          <p:cNvSpPr/>
          <p:nvPr/>
        </p:nvSpPr>
        <p:spPr>
          <a:xfrm rot="10800000">
            <a:off x="8443440" y="415080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63" name="CustomShape 197"/>
          <p:cNvSpPr/>
          <p:nvPr/>
        </p:nvSpPr>
        <p:spPr>
          <a:xfrm rot="10800000">
            <a:off x="8443440" y="37123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64" name="CustomShape 198"/>
          <p:cNvSpPr/>
          <p:nvPr/>
        </p:nvSpPr>
        <p:spPr>
          <a:xfrm rot="10800000">
            <a:off x="8443440" y="342000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65" name="CustomShape 199"/>
          <p:cNvSpPr/>
          <p:nvPr/>
        </p:nvSpPr>
        <p:spPr>
          <a:xfrm rot="10800000">
            <a:off x="8443440" y="29818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66" name="CustomShape 200"/>
          <p:cNvSpPr/>
          <p:nvPr/>
        </p:nvSpPr>
        <p:spPr>
          <a:xfrm rot="10800000">
            <a:off x="8443440" y="26895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67" name="CustomShape 201"/>
          <p:cNvSpPr/>
          <p:nvPr/>
        </p:nvSpPr>
        <p:spPr>
          <a:xfrm rot="10800000">
            <a:off x="8443440" y="254340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68" name="CustomShape 202"/>
          <p:cNvSpPr/>
          <p:nvPr/>
        </p:nvSpPr>
        <p:spPr>
          <a:xfrm rot="10800000">
            <a:off x="8443440" y="225108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69" name="CustomShape 203"/>
          <p:cNvSpPr/>
          <p:nvPr/>
        </p:nvSpPr>
        <p:spPr>
          <a:xfrm rot="10800000">
            <a:off x="8443440" y="210492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70" name="CustomShape 204"/>
          <p:cNvSpPr/>
          <p:nvPr/>
        </p:nvSpPr>
        <p:spPr>
          <a:xfrm rot="10800000">
            <a:off x="8443440" y="195876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71" name="CustomShape 205"/>
          <p:cNvSpPr/>
          <p:nvPr/>
        </p:nvSpPr>
        <p:spPr>
          <a:xfrm rot="10800000">
            <a:off x="8443440" y="166644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72" name="CustomShape 206"/>
          <p:cNvSpPr/>
          <p:nvPr/>
        </p:nvSpPr>
        <p:spPr>
          <a:xfrm rot="10800000">
            <a:off x="8443440" y="1520640"/>
            <a:ext cx="116280" cy="116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73" name="CustomShape 207"/>
          <p:cNvSpPr/>
          <p:nvPr/>
        </p:nvSpPr>
        <p:spPr>
          <a:xfrm rot="10800000">
            <a:off x="8443440" y="1082160"/>
            <a:ext cx="116280" cy="116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74" name="CustomShape 208"/>
          <p:cNvSpPr/>
          <p:nvPr/>
        </p:nvSpPr>
        <p:spPr>
          <a:xfrm rot="10800000">
            <a:off x="8443440" y="789840"/>
            <a:ext cx="116280" cy="116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75" name="CustomShape 209"/>
          <p:cNvSpPr/>
          <p:nvPr/>
        </p:nvSpPr>
        <p:spPr>
          <a:xfrm rot="10800000">
            <a:off x="8443440" y="643680"/>
            <a:ext cx="116280" cy="116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3076" name="CustomShape 210"/>
          <p:cNvSpPr/>
          <p:nvPr/>
        </p:nvSpPr>
        <p:spPr>
          <a:xfrm rot="10800000">
            <a:off x="8297280" y="531972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077" name="CustomShape 211"/>
          <p:cNvSpPr/>
          <p:nvPr/>
        </p:nvSpPr>
        <p:spPr>
          <a:xfrm rot="10800000">
            <a:off x="8297280" y="44431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078" name="CustomShape 212"/>
          <p:cNvSpPr/>
          <p:nvPr/>
        </p:nvSpPr>
        <p:spPr>
          <a:xfrm rot="10800000">
            <a:off x="8297280" y="37123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079" name="CustomShape 213"/>
          <p:cNvSpPr/>
          <p:nvPr/>
        </p:nvSpPr>
        <p:spPr>
          <a:xfrm rot="10800000">
            <a:off x="8297280" y="29818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080" name="CustomShape 214"/>
          <p:cNvSpPr/>
          <p:nvPr/>
        </p:nvSpPr>
        <p:spPr>
          <a:xfrm rot="10800000">
            <a:off x="8297280" y="210492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081" name="CustomShape 215"/>
          <p:cNvSpPr/>
          <p:nvPr/>
        </p:nvSpPr>
        <p:spPr>
          <a:xfrm rot="10800000">
            <a:off x="8297280" y="1374480"/>
            <a:ext cx="116280" cy="116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3082" name="CustomShape 216"/>
          <p:cNvSpPr/>
          <p:nvPr/>
        </p:nvSpPr>
        <p:spPr>
          <a:xfrm rot="10800000">
            <a:off x="8297280" y="1228320"/>
            <a:ext cx="116280" cy="116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083" name="CustomShape 217"/>
          <p:cNvSpPr/>
          <p:nvPr/>
        </p:nvSpPr>
        <p:spPr>
          <a:xfrm rot="10800000">
            <a:off x="8297280" y="643680"/>
            <a:ext cx="116280" cy="116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084" name="CustomShape 218"/>
          <p:cNvSpPr/>
          <p:nvPr/>
        </p:nvSpPr>
        <p:spPr>
          <a:xfrm rot="10800000">
            <a:off x="8151480" y="5027760"/>
            <a:ext cx="116280" cy="116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3085" name="CustomShape 219"/>
          <p:cNvSpPr/>
          <p:nvPr/>
        </p:nvSpPr>
        <p:spPr>
          <a:xfrm rot="10800000">
            <a:off x="8151480" y="415080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86" name="CustomShape 220"/>
          <p:cNvSpPr/>
          <p:nvPr/>
        </p:nvSpPr>
        <p:spPr>
          <a:xfrm rot="10800000">
            <a:off x="8151480" y="3128040"/>
            <a:ext cx="116280" cy="116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3087" name="CustomShape 221"/>
          <p:cNvSpPr/>
          <p:nvPr/>
        </p:nvSpPr>
        <p:spPr>
          <a:xfrm rot="10800000">
            <a:off x="9174240" y="531972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088" name="CustomShape 222"/>
          <p:cNvSpPr/>
          <p:nvPr/>
        </p:nvSpPr>
        <p:spPr>
          <a:xfrm rot="10800000">
            <a:off x="917424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089" name="CustomShape 223"/>
          <p:cNvSpPr/>
          <p:nvPr/>
        </p:nvSpPr>
        <p:spPr>
          <a:xfrm rot="10800000">
            <a:off x="9174240" y="298188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090" name="CustomShape 224"/>
          <p:cNvSpPr/>
          <p:nvPr/>
        </p:nvSpPr>
        <p:spPr>
          <a:xfrm rot="10800000">
            <a:off x="917424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091" name="CustomShape 225"/>
          <p:cNvSpPr/>
          <p:nvPr/>
        </p:nvSpPr>
        <p:spPr>
          <a:xfrm rot="10800000">
            <a:off x="902808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092" name="CustomShape 226"/>
          <p:cNvSpPr/>
          <p:nvPr/>
        </p:nvSpPr>
        <p:spPr>
          <a:xfrm rot="10800000">
            <a:off x="9028080" y="50277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93" name="CustomShape 227"/>
          <p:cNvSpPr/>
          <p:nvPr/>
        </p:nvSpPr>
        <p:spPr>
          <a:xfrm rot="10800000">
            <a:off x="9028080" y="473544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94" name="CustomShape 228"/>
          <p:cNvSpPr/>
          <p:nvPr/>
        </p:nvSpPr>
        <p:spPr>
          <a:xfrm rot="10800000">
            <a:off x="9028080" y="41508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095" name="CustomShape 229"/>
          <p:cNvSpPr/>
          <p:nvPr/>
        </p:nvSpPr>
        <p:spPr>
          <a:xfrm rot="10800000">
            <a:off x="9028080" y="400464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096" name="CustomShape 230"/>
          <p:cNvSpPr/>
          <p:nvPr/>
        </p:nvSpPr>
        <p:spPr>
          <a:xfrm rot="10800000">
            <a:off x="902808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97" name="CustomShape 231"/>
          <p:cNvSpPr/>
          <p:nvPr/>
        </p:nvSpPr>
        <p:spPr>
          <a:xfrm rot="10800000">
            <a:off x="9028080" y="356616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098" name="CustomShape 232"/>
          <p:cNvSpPr/>
          <p:nvPr/>
        </p:nvSpPr>
        <p:spPr>
          <a:xfrm rot="10800000">
            <a:off x="9028080" y="342000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99" name="CustomShape 233"/>
          <p:cNvSpPr/>
          <p:nvPr/>
        </p:nvSpPr>
        <p:spPr>
          <a:xfrm rot="10800000">
            <a:off x="9028080" y="283572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00" name="CustomShape 234"/>
          <p:cNvSpPr/>
          <p:nvPr/>
        </p:nvSpPr>
        <p:spPr>
          <a:xfrm rot="10800000">
            <a:off x="9028080" y="26895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01" name="CustomShape 235"/>
          <p:cNvSpPr/>
          <p:nvPr/>
        </p:nvSpPr>
        <p:spPr>
          <a:xfrm rot="10800000">
            <a:off x="9028080" y="25434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02" name="CustomShape 236"/>
          <p:cNvSpPr/>
          <p:nvPr/>
        </p:nvSpPr>
        <p:spPr>
          <a:xfrm rot="10800000">
            <a:off x="9028080" y="195876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103" name="CustomShape 237"/>
          <p:cNvSpPr/>
          <p:nvPr/>
        </p:nvSpPr>
        <p:spPr>
          <a:xfrm rot="10800000">
            <a:off x="902808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04" name="CustomShape 238"/>
          <p:cNvSpPr/>
          <p:nvPr/>
        </p:nvSpPr>
        <p:spPr>
          <a:xfrm rot="10800000">
            <a:off x="9028080" y="13744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05" name="CustomShape 239"/>
          <p:cNvSpPr/>
          <p:nvPr/>
        </p:nvSpPr>
        <p:spPr>
          <a:xfrm rot="10800000">
            <a:off x="9028080" y="122832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06" name="CustomShape 240"/>
          <p:cNvSpPr/>
          <p:nvPr/>
        </p:nvSpPr>
        <p:spPr>
          <a:xfrm rot="10800000">
            <a:off x="9028080" y="108216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07" name="CustomShape 241"/>
          <p:cNvSpPr/>
          <p:nvPr/>
        </p:nvSpPr>
        <p:spPr>
          <a:xfrm rot="10800000">
            <a:off x="9028080" y="78984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08" name="CustomShape 242"/>
          <p:cNvSpPr/>
          <p:nvPr/>
        </p:nvSpPr>
        <p:spPr>
          <a:xfrm rot="10800000">
            <a:off x="888192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09" name="CustomShape 243"/>
          <p:cNvSpPr/>
          <p:nvPr/>
        </p:nvSpPr>
        <p:spPr>
          <a:xfrm rot="10800000">
            <a:off x="8881920" y="517392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0" name="CustomShape 244"/>
          <p:cNvSpPr/>
          <p:nvPr/>
        </p:nvSpPr>
        <p:spPr>
          <a:xfrm rot="10800000">
            <a:off x="8881920" y="48816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1" name="CustomShape 245"/>
          <p:cNvSpPr/>
          <p:nvPr/>
        </p:nvSpPr>
        <p:spPr>
          <a:xfrm rot="10800000">
            <a:off x="8881920" y="47354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12" name="CustomShape 246"/>
          <p:cNvSpPr/>
          <p:nvPr/>
        </p:nvSpPr>
        <p:spPr>
          <a:xfrm rot="10800000">
            <a:off x="8881920" y="4150800"/>
            <a:ext cx="116280" cy="116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3" name="CustomShape 247"/>
          <p:cNvSpPr/>
          <p:nvPr/>
        </p:nvSpPr>
        <p:spPr>
          <a:xfrm rot="10800000">
            <a:off x="8881920" y="356616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4" name="CustomShape 248"/>
          <p:cNvSpPr/>
          <p:nvPr/>
        </p:nvSpPr>
        <p:spPr>
          <a:xfrm rot="10800000">
            <a:off x="888192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15" name="CustomShape 249"/>
          <p:cNvSpPr/>
          <p:nvPr/>
        </p:nvSpPr>
        <p:spPr>
          <a:xfrm rot="10800000">
            <a:off x="8881920" y="32742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6" name="CustomShape 250"/>
          <p:cNvSpPr/>
          <p:nvPr/>
        </p:nvSpPr>
        <p:spPr>
          <a:xfrm rot="10800000">
            <a:off x="8881920" y="239724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17" name="CustomShape 251"/>
          <p:cNvSpPr/>
          <p:nvPr/>
        </p:nvSpPr>
        <p:spPr>
          <a:xfrm rot="10800000">
            <a:off x="8881920" y="1666440"/>
            <a:ext cx="116280" cy="116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118" name="CustomShape 252"/>
          <p:cNvSpPr/>
          <p:nvPr/>
        </p:nvSpPr>
        <p:spPr>
          <a:xfrm rot="10800000">
            <a:off x="8881920" y="12283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19" name="CustomShape 253"/>
          <p:cNvSpPr/>
          <p:nvPr/>
        </p:nvSpPr>
        <p:spPr>
          <a:xfrm rot="10800000">
            <a:off x="8881920" y="10821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20" name="CustomShape 254"/>
          <p:cNvSpPr/>
          <p:nvPr/>
        </p:nvSpPr>
        <p:spPr>
          <a:xfrm rot="10800000">
            <a:off x="8881920" y="49752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21" name="CustomShape 255"/>
          <p:cNvSpPr/>
          <p:nvPr/>
        </p:nvSpPr>
        <p:spPr>
          <a:xfrm rot="10800000">
            <a:off x="8735760" y="546588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22" name="CustomShape 256"/>
          <p:cNvSpPr/>
          <p:nvPr/>
        </p:nvSpPr>
        <p:spPr>
          <a:xfrm rot="10800000">
            <a:off x="8735760" y="5319720"/>
            <a:ext cx="116280" cy="116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3123" name="CustomShape 257"/>
          <p:cNvSpPr/>
          <p:nvPr/>
        </p:nvSpPr>
        <p:spPr>
          <a:xfrm rot="10800000">
            <a:off x="8735760" y="488160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24" name="CustomShape 258"/>
          <p:cNvSpPr/>
          <p:nvPr/>
        </p:nvSpPr>
        <p:spPr>
          <a:xfrm rot="10800000">
            <a:off x="8735760" y="45892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25" name="CustomShape 259"/>
          <p:cNvSpPr/>
          <p:nvPr/>
        </p:nvSpPr>
        <p:spPr>
          <a:xfrm rot="10800000">
            <a:off x="8735760" y="3858480"/>
            <a:ext cx="116280" cy="116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26" name="CustomShape 260"/>
          <p:cNvSpPr/>
          <p:nvPr/>
        </p:nvSpPr>
        <p:spPr>
          <a:xfrm rot="10800000">
            <a:off x="8735760" y="37123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27" name="CustomShape 261"/>
          <p:cNvSpPr/>
          <p:nvPr/>
        </p:nvSpPr>
        <p:spPr>
          <a:xfrm rot="10800000">
            <a:off x="8735760" y="2104920"/>
            <a:ext cx="116280" cy="116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128" name="CustomShape 262"/>
          <p:cNvSpPr/>
          <p:nvPr/>
        </p:nvSpPr>
        <p:spPr>
          <a:xfrm rot="10800000">
            <a:off x="8735760" y="1812600"/>
            <a:ext cx="116280" cy="116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129" name="CustomShape 263"/>
          <p:cNvSpPr/>
          <p:nvPr/>
        </p:nvSpPr>
        <p:spPr>
          <a:xfrm rot="10800000">
            <a:off x="8589600" y="546588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30" name="CustomShape 264"/>
          <p:cNvSpPr/>
          <p:nvPr/>
        </p:nvSpPr>
        <p:spPr>
          <a:xfrm rot="10800000">
            <a:off x="8589600" y="502776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31" name="CustomShape 265"/>
          <p:cNvSpPr/>
          <p:nvPr/>
        </p:nvSpPr>
        <p:spPr>
          <a:xfrm rot="10800000">
            <a:off x="8589600" y="342000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32" name="CustomShape 266"/>
          <p:cNvSpPr/>
          <p:nvPr/>
        </p:nvSpPr>
        <p:spPr>
          <a:xfrm rot="10800000">
            <a:off x="8589600" y="25434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33" name="CustomShape 267"/>
          <p:cNvSpPr/>
          <p:nvPr/>
        </p:nvSpPr>
        <p:spPr>
          <a:xfrm rot="10800000">
            <a:off x="8589600" y="2104920"/>
            <a:ext cx="116280" cy="116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134" name="CustomShape 268"/>
          <p:cNvSpPr/>
          <p:nvPr/>
        </p:nvSpPr>
        <p:spPr>
          <a:xfrm rot="10800000">
            <a:off x="8443440" y="4296960"/>
            <a:ext cx="116280" cy="116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135" name="CustomShape 269"/>
          <p:cNvSpPr/>
          <p:nvPr/>
        </p:nvSpPr>
        <p:spPr>
          <a:xfrm rot="10800000">
            <a:off x="8443440" y="3128040"/>
            <a:ext cx="116280" cy="116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36" name="CustomShape 270"/>
          <p:cNvSpPr/>
          <p:nvPr/>
        </p:nvSpPr>
        <p:spPr>
          <a:xfrm rot="10800000">
            <a:off x="8151480" y="936000"/>
            <a:ext cx="116280" cy="116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137" name="PlaceHolder 27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138" name="PlaceHolder 27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d1b"/>
        </a:solidFill>
      </p:bgPr>
    </p:bg>
    <p:spTree>
      <p:nvGrpSpPr>
        <p:cNvPr id="1" name=""/>
        <p:cNvGrpSpPr/>
        <p:nvPr/>
      </p:nvGrpSpPr>
      <p:grpSpPr>
        <a:xfrm>
          <a:off x="0" y="0"/>
          <a:ext cx="0" cy="0"/>
          <a:chOff x="0" y="0"/>
          <a:chExt cx="0" cy="0"/>
        </a:xfrm>
      </p:grpSpPr>
      <p:sp>
        <p:nvSpPr>
          <p:cNvPr id="3173" name="CustomShape 1"/>
          <p:cNvSpPr/>
          <p:nvPr/>
        </p:nvSpPr>
        <p:spPr>
          <a:xfrm rot="10800000">
            <a:off x="9466560" y="10821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74" name="CustomShape 2"/>
          <p:cNvSpPr/>
          <p:nvPr/>
        </p:nvSpPr>
        <p:spPr>
          <a:xfrm rot="10800000">
            <a:off x="9174240" y="31280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75" name="CustomShape 3"/>
          <p:cNvSpPr/>
          <p:nvPr/>
        </p:nvSpPr>
        <p:spPr>
          <a:xfrm rot="10800000">
            <a:off x="9174240" y="64368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76" name="CustomShape 4"/>
          <p:cNvSpPr/>
          <p:nvPr/>
        </p:nvSpPr>
        <p:spPr>
          <a:xfrm rot="10800000">
            <a:off x="8589600" y="473544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177" name="CustomShape 5"/>
          <p:cNvSpPr/>
          <p:nvPr/>
        </p:nvSpPr>
        <p:spPr>
          <a:xfrm rot="10800000">
            <a:off x="9466560" y="517392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78" name="CustomShape 6"/>
          <p:cNvSpPr/>
          <p:nvPr/>
        </p:nvSpPr>
        <p:spPr>
          <a:xfrm rot="10800000">
            <a:off x="9466560" y="50277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79" name="CustomShape 7"/>
          <p:cNvSpPr/>
          <p:nvPr/>
        </p:nvSpPr>
        <p:spPr>
          <a:xfrm rot="10800000">
            <a:off x="9466560" y="47354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80" name="CustomShape 8"/>
          <p:cNvSpPr/>
          <p:nvPr/>
        </p:nvSpPr>
        <p:spPr>
          <a:xfrm rot="10800000">
            <a:off x="9466560" y="44431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81" name="CustomShape 9"/>
          <p:cNvSpPr/>
          <p:nvPr/>
        </p:nvSpPr>
        <p:spPr>
          <a:xfrm rot="10800000">
            <a:off x="9466560" y="429696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82" name="CustomShape 10"/>
          <p:cNvSpPr/>
          <p:nvPr/>
        </p:nvSpPr>
        <p:spPr>
          <a:xfrm rot="10800000">
            <a:off x="9466560" y="415080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83" name="CustomShape 11"/>
          <p:cNvSpPr/>
          <p:nvPr/>
        </p:nvSpPr>
        <p:spPr>
          <a:xfrm rot="10800000">
            <a:off x="9466560" y="40046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84" name="CustomShape 12"/>
          <p:cNvSpPr/>
          <p:nvPr/>
        </p:nvSpPr>
        <p:spPr>
          <a:xfrm rot="10800000">
            <a:off x="9466560" y="356616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85" name="CustomShape 13"/>
          <p:cNvSpPr/>
          <p:nvPr/>
        </p:nvSpPr>
        <p:spPr>
          <a:xfrm rot="10800000">
            <a:off x="9466560" y="34200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86" name="CustomShape 14"/>
          <p:cNvSpPr/>
          <p:nvPr/>
        </p:nvSpPr>
        <p:spPr>
          <a:xfrm rot="10800000">
            <a:off x="9466560" y="32742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87" name="CustomShape 15"/>
          <p:cNvSpPr/>
          <p:nvPr/>
        </p:nvSpPr>
        <p:spPr>
          <a:xfrm rot="10800000">
            <a:off x="9466560" y="31280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88" name="CustomShape 16"/>
          <p:cNvSpPr/>
          <p:nvPr/>
        </p:nvSpPr>
        <p:spPr>
          <a:xfrm rot="10800000">
            <a:off x="9466560" y="298188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89" name="CustomShape 17"/>
          <p:cNvSpPr/>
          <p:nvPr/>
        </p:nvSpPr>
        <p:spPr>
          <a:xfrm rot="10800000">
            <a:off x="9466560" y="283572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90" name="CustomShape 18"/>
          <p:cNvSpPr/>
          <p:nvPr/>
        </p:nvSpPr>
        <p:spPr>
          <a:xfrm rot="10800000">
            <a:off x="9466560" y="26895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91" name="CustomShape 19"/>
          <p:cNvSpPr/>
          <p:nvPr/>
        </p:nvSpPr>
        <p:spPr>
          <a:xfrm rot="10800000">
            <a:off x="9466560" y="25434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92" name="CustomShape 20"/>
          <p:cNvSpPr/>
          <p:nvPr/>
        </p:nvSpPr>
        <p:spPr>
          <a:xfrm rot="10800000">
            <a:off x="9466560" y="23972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93" name="CustomShape 21"/>
          <p:cNvSpPr/>
          <p:nvPr/>
        </p:nvSpPr>
        <p:spPr>
          <a:xfrm rot="10800000">
            <a:off x="9466560" y="22510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94" name="CustomShape 22"/>
          <p:cNvSpPr/>
          <p:nvPr/>
        </p:nvSpPr>
        <p:spPr>
          <a:xfrm rot="10800000">
            <a:off x="9466560" y="195876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95" name="CustomShape 23"/>
          <p:cNvSpPr/>
          <p:nvPr/>
        </p:nvSpPr>
        <p:spPr>
          <a:xfrm rot="10800000">
            <a:off x="9466560" y="16664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196" name="CustomShape 24"/>
          <p:cNvSpPr/>
          <p:nvPr/>
        </p:nvSpPr>
        <p:spPr>
          <a:xfrm rot="10800000">
            <a:off x="9466560" y="152064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97" name="CustomShape 25"/>
          <p:cNvSpPr/>
          <p:nvPr/>
        </p:nvSpPr>
        <p:spPr>
          <a:xfrm rot="10800000">
            <a:off x="9466560" y="13744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198" name="CustomShape 26"/>
          <p:cNvSpPr/>
          <p:nvPr/>
        </p:nvSpPr>
        <p:spPr>
          <a:xfrm rot="10800000">
            <a:off x="9466560" y="122832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199" name="CustomShape 27"/>
          <p:cNvSpPr/>
          <p:nvPr/>
        </p:nvSpPr>
        <p:spPr>
          <a:xfrm rot="10800000">
            <a:off x="9466560" y="9360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00" name="CustomShape 28"/>
          <p:cNvSpPr/>
          <p:nvPr/>
        </p:nvSpPr>
        <p:spPr>
          <a:xfrm rot="10800000">
            <a:off x="9466560" y="7898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01" name="CustomShape 29"/>
          <p:cNvSpPr/>
          <p:nvPr/>
        </p:nvSpPr>
        <p:spPr>
          <a:xfrm rot="10800000">
            <a:off x="9466560" y="64368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202" name="CustomShape 30"/>
          <p:cNvSpPr/>
          <p:nvPr/>
        </p:nvSpPr>
        <p:spPr>
          <a:xfrm rot="10800000">
            <a:off x="9466560" y="49752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03" name="CustomShape 31"/>
          <p:cNvSpPr/>
          <p:nvPr/>
        </p:nvSpPr>
        <p:spPr>
          <a:xfrm rot="10800000">
            <a:off x="9320400" y="531972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04" name="CustomShape 32"/>
          <p:cNvSpPr/>
          <p:nvPr/>
        </p:nvSpPr>
        <p:spPr>
          <a:xfrm rot="10800000">
            <a:off x="9320400" y="50277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05" name="CustomShape 33"/>
          <p:cNvSpPr/>
          <p:nvPr/>
        </p:nvSpPr>
        <p:spPr>
          <a:xfrm rot="10800000">
            <a:off x="9320400" y="48816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06" name="CustomShape 34"/>
          <p:cNvSpPr/>
          <p:nvPr/>
        </p:nvSpPr>
        <p:spPr>
          <a:xfrm rot="10800000">
            <a:off x="9320400" y="473544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07" name="CustomShape 35"/>
          <p:cNvSpPr/>
          <p:nvPr/>
        </p:nvSpPr>
        <p:spPr>
          <a:xfrm rot="10800000">
            <a:off x="9320400" y="45892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08" name="CustomShape 36"/>
          <p:cNvSpPr/>
          <p:nvPr/>
        </p:nvSpPr>
        <p:spPr>
          <a:xfrm rot="10800000">
            <a:off x="9320400" y="429696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09" name="CustomShape 37"/>
          <p:cNvSpPr/>
          <p:nvPr/>
        </p:nvSpPr>
        <p:spPr>
          <a:xfrm rot="10800000">
            <a:off x="9320400" y="40046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10" name="CustomShape 38"/>
          <p:cNvSpPr/>
          <p:nvPr/>
        </p:nvSpPr>
        <p:spPr>
          <a:xfrm rot="10800000">
            <a:off x="9320400" y="38584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11" name="CustomShape 39"/>
          <p:cNvSpPr/>
          <p:nvPr/>
        </p:nvSpPr>
        <p:spPr>
          <a:xfrm rot="10800000">
            <a:off x="9320400" y="37123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12" name="CustomShape 40"/>
          <p:cNvSpPr/>
          <p:nvPr/>
        </p:nvSpPr>
        <p:spPr>
          <a:xfrm rot="10800000">
            <a:off x="9320400" y="342000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13" name="CustomShape 41"/>
          <p:cNvSpPr/>
          <p:nvPr/>
        </p:nvSpPr>
        <p:spPr>
          <a:xfrm rot="10800000">
            <a:off x="9320400" y="32742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14" name="CustomShape 42"/>
          <p:cNvSpPr/>
          <p:nvPr/>
        </p:nvSpPr>
        <p:spPr>
          <a:xfrm rot="10800000">
            <a:off x="9320400" y="31280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15" name="CustomShape 43"/>
          <p:cNvSpPr/>
          <p:nvPr/>
        </p:nvSpPr>
        <p:spPr>
          <a:xfrm rot="10800000">
            <a:off x="9320400" y="298188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16" name="CustomShape 44"/>
          <p:cNvSpPr/>
          <p:nvPr/>
        </p:nvSpPr>
        <p:spPr>
          <a:xfrm rot="10800000">
            <a:off x="9320400" y="283572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17" name="CustomShape 45"/>
          <p:cNvSpPr/>
          <p:nvPr/>
        </p:nvSpPr>
        <p:spPr>
          <a:xfrm rot="10800000">
            <a:off x="9320400" y="26895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18" name="CustomShape 46"/>
          <p:cNvSpPr/>
          <p:nvPr/>
        </p:nvSpPr>
        <p:spPr>
          <a:xfrm rot="10800000">
            <a:off x="9320400" y="25434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19" name="CustomShape 47"/>
          <p:cNvSpPr/>
          <p:nvPr/>
        </p:nvSpPr>
        <p:spPr>
          <a:xfrm rot="10800000">
            <a:off x="9320400" y="22510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0" name="CustomShape 48"/>
          <p:cNvSpPr/>
          <p:nvPr/>
        </p:nvSpPr>
        <p:spPr>
          <a:xfrm rot="10800000">
            <a:off x="9320400" y="195876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21" name="CustomShape 49"/>
          <p:cNvSpPr/>
          <p:nvPr/>
        </p:nvSpPr>
        <p:spPr>
          <a:xfrm rot="10800000">
            <a:off x="9320400" y="181260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2" name="CustomShape 50"/>
          <p:cNvSpPr/>
          <p:nvPr/>
        </p:nvSpPr>
        <p:spPr>
          <a:xfrm rot="10800000">
            <a:off x="9320400" y="16664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23" name="CustomShape 51"/>
          <p:cNvSpPr/>
          <p:nvPr/>
        </p:nvSpPr>
        <p:spPr>
          <a:xfrm rot="10800000">
            <a:off x="9320400" y="152064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4" name="CustomShape 52"/>
          <p:cNvSpPr/>
          <p:nvPr/>
        </p:nvSpPr>
        <p:spPr>
          <a:xfrm rot="10800000">
            <a:off x="9320400" y="122832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5" name="CustomShape 53"/>
          <p:cNvSpPr/>
          <p:nvPr/>
        </p:nvSpPr>
        <p:spPr>
          <a:xfrm rot="10800000">
            <a:off x="9320400" y="10821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26" name="CustomShape 54"/>
          <p:cNvSpPr/>
          <p:nvPr/>
        </p:nvSpPr>
        <p:spPr>
          <a:xfrm rot="10800000">
            <a:off x="9320400" y="7898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7" name="CustomShape 55"/>
          <p:cNvSpPr/>
          <p:nvPr/>
        </p:nvSpPr>
        <p:spPr>
          <a:xfrm rot="10800000">
            <a:off x="9320400" y="49752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28" name="CustomShape 56"/>
          <p:cNvSpPr/>
          <p:nvPr/>
        </p:nvSpPr>
        <p:spPr>
          <a:xfrm rot="10800000">
            <a:off x="9174240" y="517392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29" name="CustomShape 57"/>
          <p:cNvSpPr/>
          <p:nvPr/>
        </p:nvSpPr>
        <p:spPr>
          <a:xfrm rot="10800000">
            <a:off x="9174240" y="47354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30" name="CustomShape 58"/>
          <p:cNvSpPr/>
          <p:nvPr/>
        </p:nvSpPr>
        <p:spPr>
          <a:xfrm rot="10800000">
            <a:off x="9174240" y="45892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31" name="CustomShape 59"/>
          <p:cNvSpPr/>
          <p:nvPr/>
        </p:nvSpPr>
        <p:spPr>
          <a:xfrm rot="10800000">
            <a:off x="9174240" y="44431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32" name="CustomShape 60"/>
          <p:cNvSpPr/>
          <p:nvPr/>
        </p:nvSpPr>
        <p:spPr>
          <a:xfrm rot="10800000">
            <a:off x="9174240" y="415080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33" name="CustomShape 61"/>
          <p:cNvSpPr/>
          <p:nvPr/>
        </p:nvSpPr>
        <p:spPr>
          <a:xfrm rot="10800000">
            <a:off x="9174240" y="38584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34" name="CustomShape 62"/>
          <p:cNvSpPr/>
          <p:nvPr/>
        </p:nvSpPr>
        <p:spPr>
          <a:xfrm rot="10800000">
            <a:off x="9174240" y="37123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35" name="CustomShape 63"/>
          <p:cNvSpPr/>
          <p:nvPr/>
        </p:nvSpPr>
        <p:spPr>
          <a:xfrm rot="10800000">
            <a:off x="9174240" y="356616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36" name="CustomShape 64"/>
          <p:cNvSpPr/>
          <p:nvPr/>
        </p:nvSpPr>
        <p:spPr>
          <a:xfrm rot="10800000">
            <a:off x="9174240" y="32742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37" name="CustomShape 65"/>
          <p:cNvSpPr/>
          <p:nvPr/>
        </p:nvSpPr>
        <p:spPr>
          <a:xfrm rot="10800000">
            <a:off x="9174240" y="298188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238" name="CustomShape 66"/>
          <p:cNvSpPr/>
          <p:nvPr/>
        </p:nvSpPr>
        <p:spPr>
          <a:xfrm rot="10800000">
            <a:off x="9174240" y="26895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39" name="CustomShape 67"/>
          <p:cNvSpPr/>
          <p:nvPr/>
        </p:nvSpPr>
        <p:spPr>
          <a:xfrm rot="10800000">
            <a:off x="9174240" y="23972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40" name="CustomShape 68"/>
          <p:cNvSpPr/>
          <p:nvPr/>
        </p:nvSpPr>
        <p:spPr>
          <a:xfrm rot="10800000">
            <a:off x="9174240" y="22510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1" name="CustomShape 69"/>
          <p:cNvSpPr/>
          <p:nvPr/>
        </p:nvSpPr>
        <p:spPr>
          <a:xfrm rot="10800000">
            <a:off x="9174240" y="181260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2" name="CustomShape 70"/>
          <p:cNvSpPr/>
          <p:nvPr/>
        </p:nvSpPr>
        <p:spPr>
          <a:xfrm rot="10800000">
            <a:off x="9174240" y="16664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243" name="CustomShape 71"/>
          <p:cNvSpPr/>
          <p:nvPr/>
        </p:nvSpPr>
        <p:spPr>
          <a:xfrm rot="10800000">
            <a:off x="9174240" y="152064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4" name="CustomShape 72"/>
          <p:cNvSpPr/>
          <p:nvPr/>
        </p:nvSpPr>
        <p:spPr>
          <a:xfrm rot="10800000">
            <a:off x="9174240" y="13744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245" name="CustomShape 73"/>
          <p:cNvSpPr/>
          <p:nvPr/>
        </p:nvSpPr>
        <p:spPr>
          <a:xfrm rot="10800000">
            <a:off x="9174240" y="122832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6" name="CustomShape 74"/>
          <p:cNvSpPr/>
          <p:nvPr/>
        </p:nvSpPr>
        <p:spPr>
          <a:xfrm rot="10800000">
            <a:off x="9174240" y="9360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7" name="CustomShape 75"/>
          <p:cNvSpPr/>
          <p:nvPr/>
        </p:nvSpPr>
        <p:spPr>
          <a:xfrm rot="10800000">
            <a:off x="9174240" y="7898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248" name="CustomShape 76"/>
          <p:cNvSpPr/>
          <p:nvPr/>
        </p:nvSpPr>
        <p:spPr>
          <a:xfrm rot="10800000">
            <a:off x="9028080" y="546588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49" name="CustomShape 77"/>
          <p:cNvSpPr/>
          <p:nvPr/>
        </p:nvSpPr>
        <p:spPr>
          <a:xfrm rot="10800000">
            <a:off x="9028080" y="50277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50" name="CustomShape 78"/>
          <p:cNvSpPr/>
          <p:nvPr/>
        </p:nvSpPr>
        <p:spPr>
          <a:xfrm rot="10800000">
            <a:off x="9028080" y="473544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51" name="CustomShape 79"/>
          <p:cNvSpPr/>
          <p:nvPr/>
        </p:nvSpPr>
        <p:spPr>
          <a:xfrm rot="10800000">
            <a:off x="9028080" y="429696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52" name="CustomShape 80"/>
          <p:cNvSpPr/>
          <p:nvPr/>
        </p:nvSpPr>
        <p:spPr>
          <a:xfrm rot="10800000">
            <a:off x="9028080" y="415080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53" name="CustomShape 81"/>
          <p:cNvSpPr/>
          <p:nvPr/>
        </p:nvSpPr>
        <p:spPr>
          <a:xfrm rot="10800000">
            <a:off x="9028080" y="356616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54" name="CustomShape 82"/>
          <p:cNvSpPr/>
          <p:nvPr/>
        </p:nvSpPr>
        <p:spPr>
          <a:xfrm rot="10800000">
            <a:off x="9028080" y="342000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55" name="CustomShape 83"/>
          <p:cNvSpPr/>
          <p:nvPr/>
        </p:nvSpPr>
        <p:spPr>
          <a:xfrm rot="10800000">
            <a:off x="9028080" y="31280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56" name="CustomShape 84"/>
          <p:cNvSpPr/>
          <p:nvPr/>
        </p:nvSpPr>
        <p:spPr>
          <a:xfrm rot="10800000">
            <a:off x="9028080" y="298188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57" name="CustomShape 85"/>
          <p:cNvSpPr/>
          <p:nvPr/>
        </p:nvSpPr>
        <p:spPr>
          <a:xfrm rot="10800000">
            <a:off x="9028080" y="283572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58" name="CustomShape 86"/>
          <p:cNvSpPr/>
          <p:nvPr/>
        </p:nvSpPr>
        <p:spPr>
          <a:xfrm rot="10800000">
            <a:off x="9028080" y="26895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59" name="CustomShape 87"/>
          <p:cNvSpPr/>
          <p:nvPr/>
        </p:nvSpPr>
        <p:spPr>
          <a:xfrm rot="10800000">
            <a:off x="9028080" y="22510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60" name="CustomShape 88"/>
          <p:cNvSpPr/>
          <p:nvPr/>
        </p:nvSpPr>
        <p:spPr>
          <a:xfrm rot="10800000">
            <a:off x="9028080" y="21049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61" name="CustomShape 89"/>
          <p:cNvSpPr/>
          <p:nvPr/>
        </p:nvSpPr>
        <p:spPr>
          <a:xfrm rot="10800000">
            <a:off x="9028080" y="195876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62" name="CustomShape 90"/>
          <p:cNvSpPr/>
          <p:nvPr/>
        </p:nvSpPr>
        <p:spPr>
          <a:xfrm rot="10800000">
            <a:off x="9028080" y="16664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63" name="CustomShape 91"/>
          <p:cNvSpPr/>
          <p:nvPr/>
        </p:nvSpPr>
        <p:spPr>
          <a:xfrm rot="10800000">
            <a:off x="9028080" y="9360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64" name="CustomShape 92"/>
          <p:cNvSpPr/>
          <p:nvPr/>
        </p:nvSpPr>
        <p:spPr>
          <a:xfrm rot="10800000">
            <a:off x="9028080" y="64368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65" name="CustomShape 93"/>
          <p:cNvSpPr/>
          <p:nvPr/>
        </p:nvSpPr>
        <p:spPr>
          <a:xfrm rot="10800000">
            <a:off x="9028080" y="49752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66" name="CustomShape 94"/>
          <p:cNvSpPr/>
          <p:nvPr/>
        </p:nvSpPr>
        <p:spPr>
          <a:xfrm rot="10800000">
            <a:off x="8881920" y="531972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67" name="CustomShape 95"/>
          <p:cNvSpPr/>
          <p:nvPr/>
        </p:nvSpPr>
        <p:spPr>
          <a:xfrm rot="10800000">
            <a:off x="8881920" y="517392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68" name="CustomShape 96"/>
          <p:cNvSpPr/>
          <p:nvPr/>
        </p:nvSpPr>
        <p:spPr>
          <a:xfrm rot="10800000">
            <a:off x="8881920" y="473544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69" name="CustomShape 97"/>
          <p:cNvSpPr/>
          <p:nvPr/>
        </p:nvSpPr>
        <p:spPr>
          <a:xfrm rot="10800000">
            <a:off x="8881920" y="44431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70" name="CustomShape 98"/>
          <p:cNvSpPr/>
          <p:nvPr/>
        </p:nvSpPr>
        <p:spPr>
          <a:xfrm rot="10800000">
            <a:off x="8881920" y="415080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71" name="CustomShape 99"/>
          <p:cNvSpPr/>
          <p:nvPr/>
        </p:nvSpPr>
        <p:spPr>
          <a:xfrm rot="10800000">
            <a:off x="8881920" y="37123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72" name="CustomShape 100"/>
          <p:cNvSpPr/>
          <p:nvPr/>
        </p:nvSpPr>
        <p:spPr>
          <a:xfrm rot="10800000">
            <a:off x="8881920" y="342000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73" name="CustomShape 101"/>
          <p:cNvSpPr/>
          <p:nvPr/>
        </p:nvSpPr>
        <p:spPr>
          <a:xfrm rot="10800000">
            <a:off x="8881920" y="298188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74" name="CustomShape 102"/>
          <p:cNvSpPr/>
          <p:nvPr/>
        </p:nvSpPr>
        <p:spPr>
          <a:xfrm rot="10800000">
            <a:off x="8881920" y="26895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75" name="CustomShape 103"/>
          <p:cNvSpPr/>
          <p:nvPr/>
        </p:nvSpPr>
        <p:spPr>
          <a:xfrm rot="10800000">
            <a:off x="8881920" y="254340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76" name="CustomShape 104"/>
          <p:cNvSpPr/>
          <p:nvPr/>
        </p:nvSpPr>
        <p:spPr>
          <a:xfrm rot="10800000">
            <a:off x="8881920" y="225108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77" name="CustomShape 105"/>
          <p:cNvSpPr/>
          <p:nvPr/>
        </p:nvSpPr>
        <p:spPr>
          <a:xfrm rot="10800000">
            <a:off x="8881920" y="21049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78" name="CustomShape 106"/>
          <p:cNvSpPr/>
          <p:nvPr/>
        </p:nvSpPr>
        <p:spPr>
          <a:xfrm rot="10800000">
            <a:off x="8881920" y="195876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79" name="CustomShape 107"/>
          <p:cNvSpPr/>
          <p:nvPr/>
        </p:nvSpPr>
        <p:spPr>
          <a:xfrm rot="10800000">
            <a:off x="8881920" y="166644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80" name="CustomShape 108"/>
          <p:cNvSpPr/>
          <p:nvPr/>
        </p:nvSpPr>
        <p:spPr>
          <a:xfrm rot="10800000">
            <a:off x="8881920" y="152064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81" name="CustomShape 109"/>
          <p:cNvSpPr/>
          <p:nvPr/>
        </p:nvSpPr>
        <p:spPr>
          <a:xfrm rot="10800000">
            <a:off x="8881920" y="10821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82" name="CustomShape 110"/>
          <p:cNvSpPr/>
          <p:nvPr/>
        </p:nvSpPr>
        <p:spPr>
          <a:xfrm rot="10800000">
            <a:off x="8881920" y="78984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283" name="CustomShape 111"/>
          <p:cNvSpPr/>
          <p:nvPr/>
        </p:nvSpPr>
        <p:spPr>
          <a:xfrm rot="10800000">
            <a:off x="8881920" y="64368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84" name="CustomShape 112"/>
          <p:cNvSpPr/>
          <p:nvPr/>
        </p:nvSpPr>
        <p:spPr>
          <a:xfrm rot="10800000">
            <a:off x="8735760" y="546588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285" name="CustomShape 113"/>
          <p:cNvSpPr/>
          <p:nvPr/>
        </p:nvSpPr>
        <p:spPr>
          <a:xfrm rot="10800000">
            <a:off x="8735760" y="502776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286" name="CustomShape 114"/>
          <p:cNvSpPr/>
          <p:nvPr/>
        </p:nvSpPr>
        <p:spPr>
          <a:xfrm rot="10800000">
            <a:off x="8735760" y="458928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287" name="CustomShape 115"/>
          <p:cNvSpPr/>
          <p:nvPr/>
        </p:nvSpPr>
        <p:spPr>
          <a:xfrm rot="10800000">
            <a:off x="8735760" y="4004640"/>
            <a:ext cx="116280" cy="116280"/>
          </a:xfrm>
          <a:custGeom>
            <a:avLst/>
            <a:gdLst/>
            <a:ahLst/>
            <a:rect l="l" t="t" r="r" b="b"/>
            <a:pathLst>
              <a:path w="4856" h="4856">
                <a:moveTo>
                  <a:pt x="0" y="0"/>
                </a:moveTo>
                <a:lnTo>
                  <a:pt x="0" y="4856"/>
                </a:lnTo>
                <a:lnTo>
                  <a:pt x="4856" y="4856"/>
                </a:lnTo>
                <a:lnTo>
                  <a:pt x="4856" y="0"/>
                </a:lnTo>
                <a:close/>
              </a:path>
            </a:pathLst>
          </a:custGeom>
          <a:solidFill>
            <a:srgbClr val="ffffff"/>
          </a:solidFill>
          <a:ln>
            <a:noFill/>
          </a:ln>
        </p:spPr>
        <p:style>
          <a:lnRef idx="0"/>
          <a:fillRef idx="0"/>
          <a:effectRef idx="0"/>
          <a:fontRef idx="minor"/>
        </p:style>
      </p:sp>
      <p:sp>
        <p:nvSpPr>
          <p:cNvPr id="3288" name="CustomShape 116"/>
          <p:cNvSpPr/>
          <p:nvPr/>
        </p:nvSpPr>
        <p:spPr>
          <a:xfrm rot="10800000">
            <a:off x="8735760" y="342000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289" name="CustomShape 117"/>
          <p:cNvSpPr/>
          <p:nvPr/>
        </p:nvSpPr>
        <p:spPr>
          <a:xfrm rot="10800000">
            <a:off x="8735760" y="268956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290" name="CustomShape 118"/>
          <p:cNvSpPr/>
          <p:nvPr/>
        </p:nvSpPr>
        <p:spPr>
          <a:xfrm rot="10800000">
            <a:off x="8735760" y="152064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291" name="CustomShape 119"/>
          <p:cNvSpPr/>
          <p:nvPr/>
        </p:nvSpPr>
        <p:spPr>
          <a:xfrm rot="10800000">
            <a:off x="8735760" y="137448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292" name="CustomShape 120"/>
          <p:cNvSpPr/>
          <p:nvPr/>
        </p:nvSpPr>
        <p:spPr>
          <a:xfrm rot="10800000">
            <a:off x="8735760" y="49752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293" name="CustomShape 121"/>
          <p:cNvSpPr/>
          <p:nvPr/>
        </p:nvSpPr>
        <p:spPr>
          <a:xfrm rot="10800000">
            <a:off x="8589600" y="531972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94" name="CustomShape 122"/>
          <p:cNvSpPr/>
          <p:nvPr/>
        </p:nvSpPr>
        <p:spPr>
          <a:xfrm rot="10800000">
            <a:off x="8589600" y="44431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95" name="CustomShape 123"/>
          <p:cNvSpPr/>
          <p:nvPr/>
        </p:nvSpPr>
        <p:spPr>
          <a:xfrm rot="10800000">
            <a:off x="8589600" y="37123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96" name="CustomShape 124"/>
          <p:cNvSpPr/>
          <p:nvPr/>
        </p:nvSpPr>
        <p:spPr>
          <a:xfrm rot="10800000">
            <a:off x="8589600" y="298188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297" name="CustomShape 125"/>
          <p:cNvSpPr/>
          <p:nvPr/>
        </p:nvSpPr>
        <p:spPr>
          <a:xfrm rot="10800000">
            <a:off x="8589600" y="21049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98" name="CustomShape 126"/>
          <p:cNvSpPr/>
          <p:nvPr/>
        </p:nvSpPr>
        <p:spPr>
          <a:xfrm rot="10800000">
            <a:off x="8589600" y="137448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299" name="CustomShape 127"/>
          <p:cNvSpPr/>
          <p:nvPr/>
        </p:nvSpPr>
        <p:spPr>
          <a:xfrm rot="10800000">
            <a:off x="8589600" y="122832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00" name="CustomShape 128"/>
          <p:cNvSpPr/>
          <p:nvPr/>
        </p:nvSpPr>
        <p:spPr>
          <a:xfrm rot="10800000">
            <a:off x="8589600" y="64368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01" name="CustomShape 129"/>
          <p:cNvSpPr/>
          <p:nvPr/>
        </p:nvSpPr>
        <p:spPr>
          <a:xfrm rot="10800000">
            <a:off x="8443440" y="54658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02" name="CustomShape 130"/>
          <p:cNvSpPr/>
          <p:nvPr/>
        </p:nvSpPr>
        <p:spPr>
          <a:xfrm rot="10800000">
            <a:off x="8443440" y="44431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03" name="CustomShape 131"/>
          <p:cNvSpPr/>
          <p:nvPr/>
        </p:nvSpPr>
        <p:spPr>
          <a:xfrm rot="10800000">
            <a:off x="8443440" y="25434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04" name="CustomShape 132"/>
          <p:cNvSpPr/>
          <p:nvPr/>
        </p:nvSpPr>
        <p:spPr>
          <a:xfrm rot="10800000">
            <a:off x="8443440" y="195876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05" name="CustomShape 133"/>
          <p:cNvSpPr/>
          <p:nvPr/>
        </p:nvSpPr>
        <p:spPr>
          <a:xfrm rot="10800000">
            <a:off x="8443440" y="13744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06" name="CustomShape 134"/>
          <p:cNvSpPr/>
          <p:nvPr/>
        </p:nvSpPr>
        <p:spPr>
          <a:xfrm rot="10800000">
            <a:off x="8443440" y="64368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07" name="CustomShape 135"/>
          <p:cNvSpPr/>
          <p:nvPr/>
        </p:nvSpPr>
        <p:spPr>
          <a:xfrm rot="10800000">
            <a:off x="8297640" y="50277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08" name="CustomShape 136"/>
          <p:cNvSpPr/>
          <p:nvPr/>
        </p:nvSpPr>
        <p:spPr>
          <a:xfrm rot="10800000">
            <a:off x="8297640" y="415080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09" name="CustomShape 137"/>
          <p:cNvSpPr/>
          <p:nvPr/>
        </p:nvSpPr>
        <p:spPr>
          <a:xfrm rot="10800000">
            <a:off x="8297640" y="31280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10" name="CustomShape 138"/>
          <p:cNvSpPr/>
          <p:nvPr/>
        </p:nvSpPr>
        <p:spPr>
          <a:xfrm rot="10800000">
            <a:off x="9466560" y="54658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11" name="CustomShape 139"/>
          <p:cNvSpPr/>
          <p:nvPr/>
        </p:nvSpPr>
        <p:spPr>
          <a:xfrm rot="10800000">
            <a:off x="9466560" y="531972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12" name="CustomShape 140"/>
          <p:cNvSpPr/>
          <p:nvPr/>
        </p:nvSpPr>
        <p:spPr>
          <a:xfrm rot="10800000">
            <a:off x="9466560" y="48816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13" name="CustomShape 141"/>
          <p:cNvSpPr/>
          <p:nvPr/>
        </p:nvSpPr>
        <p:spPr>
          <a:xfrm rot="10800000">
            <a:off x="9466560" y="45892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14" name="CustomShape 142"/>
          <p:cNvSpPr/>
          <p:nvPr/>
        </p:nvSpPr>
        <p:spPr>
          <a:xfrm rot="10800000">
            <a:off x="9466560" y="38584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15" name="CustomShape 143"/>
          <p:cNvSpPr/>
          <p:nvPr/>
        </p:nvSpPr>
        <p:spPr>
          <a:xfrm rot="10800000">
            <a:off x="9466560" y="37123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16" name="CustomShape 144"/>
          <p:cNvSpPr/>
          <p:nvPr/>
        </p:nvSpPr>
        <p:spPr>
          <a:xfrm rot="10800000">
            <a:off x="9466560" y="21049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17" name="CustomShape 145"/>
          <p:cNvSpPr/>
          <p:nvPr/>
        </p:nvSpPr>
        <p:spPr>
          <a:xfrm rot="10800000">
            <a:off x="9466560" y="181260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18" name="CustomShape 146"/>
          <p:cNvSpPr/>
          <p:nvPr/>
        </p:nvSpPr>
        <p:spPr>
          <a:xfrm rot="10800000">
            <a:off x="9320400" y="546588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19" name="CustomShape 147"/>
          <p:cNvSpPr/>
          <p:nvPr/>
        </p:nvSpPr>
        <p:spPr>
          <a:xfrm rot="10800000">
            <a:off x="9320400" y="44431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20" name="CustomShape 148"/>
          <p:cNvSpPr/>
          <p:nvPr/>
        </p:nvSpPr>
        <p:spPr>
          <a:xfrm rot="10800000">
            <a:off x="9320400" y="356616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21" name="CustomShape 149"/>
          <p:cNvSpPr/>
          <p:nvPr/>
        </p:nvSpPr>
        <p:spPr>
          <a:xfrm rot="10800000">
            <a:off x="9320400" y="21049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22" name="CustomShape 150"/>
          <p:cNvSpPr/>
          <p:nvPr/>
        </p:nvSpPr>
        <p:spPr>
          <a:xfrm rot="10800000">
            <a:off x="9320400" y="9360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23" name="CustomShape 151"/>
          <p:cNvSpPr/>
          <p:nvPr/>
        </p:nvSpPr>
        <p:spPr>
          <a:xfrm rot="10800000">
            <a:off x="9174240" y="54658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24" name="CustomShape 152"/>
          <p:cNvSpPr/>
          <p:nvPr/>
        </p:nvSpPr>
        <p:spPr>
          <a:xfrm rot="10800000">
            <a:off x="9174240" y="50277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25" name="CustomShape 153"/>
          <p:cNvSpPr/>
          <p:nvPr/>
        </p:nvSpPr>
        <p:spPr>
          <a:xfrm rot="10800000">
            <a:off x="9174240" y="34200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26" name="CustomShape 154"/>
          <p:cNvSpPr/>
          <p:nvPr/>
        </p:nvSpPr>
        <p:spPr>
          <a:xfrm rot="10800000">
            <a:off x="9174240" y="25434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27" name="CustomShape 155"/>
          <p:cNvSpPr/>
          <p:nvPr/>
        </p:nvSpPr>
        <p:spPr>
          <a:xfrm rot="10800000">
            <a:off x="9174240" y="21049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28" name="CustomShape 156"/>
          <p:cNvSpPr/>
          <p:nvPr/>
        </p:nvSpPr>
        <p:spPr>
          <a:xfrm rot="10800000">
            <a:off x="9028080" y="152064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29" name="CustomShape 157"/>
          <p:cNvSpPr/>
          <p:nvPr/>
        </p:nvSpPr>
        <p:spPr>
          <a:xfrm rot="10800000">
            <a:off x="8881920" y="429696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30" name="CustomShape 158"/>
          <p:cNvSpPr/>
          <p:nvPr/>
        </p:nvSpPr>
        <p:spPr>
          <a:xfrm rot="10800000">
            <a:off x="8881920" y="312804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31" name="CustomShape 159"/>
          <p:cNvSpPr/>
          <p:nvPr/>
        </p:nvSpPr>
        <p:spPr>
          <a:xfrm rot="10800000">
            <a:off x="8735760" y="789840"/>
            <a:ext cx="116280" cy="116280"/>
          </a:xfrm>
          <a:custGeom>
            <a:avLst/>
            <a:gdLst/>
            <a:ahLst/>
            <a:rect l="l" t="t" r="r" b="b"/>
            <a:pathLst>
              <a:path w="4856" h="4857">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332" name="CustomShape 160"/>
          <p:cNvSpPr/>
          <p:nvPr/>
        </p:nvSpPr>
        <p:spPr>
          <a:xfrm rot="10800000">
            <a:off x="8443440" y="32742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33" name="CustomShape 161"/>
          <p:cNvSpPr/>
          <p:nvPr/>
        </p:nvSpPr>
        <p:spPr>
          <a:xfrm rot="10800000">
            <a:off x="8297640" y="9360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34" name="CustomShape 162"/>
          <p:cNvSpPr/>
          <p:nvPr/>
        </p:nvSpPr>
        <p:spPr>
          <a:xfrm>
            <a:off x="28800" y="44125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35" name="CustomShape 163"/>
          <p:cNvSpPr/>
          <p:nvPr/>
        </p:nvSpPr>
        <p:spPr>
          <a:xfrm>
            <a:off x="321120" y="23666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36" name="CustomShape 164"/>
          <p:cNvSpPr/>
          <p:nvPr/>
        </p:nvSpPr>
        <p:spPr>
          <a:xfrm>
            <a:off x="321120" y="485100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37" name="CustomShape 165"/>
          <p:cNvSpPr/>
          <p:nvPr/>
        </p:nvSpPr>
        <p:spPr>
          <a:xfrm>
            <a:off x="905400" y="75924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38" name="CustomShape 166"/>
          <p:cNvSpPr/>
          <p:nvPr/>
        </p:nvSpPr>
        <p:spPr>
          <a:xfrm>
            <a:off x="28800" y="32076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39" name="CustomShape 167"/>
          <p:cNvSpPr/>
          <p:nvPr/>
        </p:nvSpPr>
        <p:spPr>
          <a:xfrm>
            <a:off x="28800" y="4669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40" name="CustomShape 168"/>
          <p:cNvSpPr/>
          <p:nvPr/>
        </p:nvSpPr>
        <p:spPr>
          <a:xfrm>
            <a:off x="28800" y="7592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41" name="CustomShape 169"/>
          <p:cNvSpPr/>
          <p:nvPr/>
        </p:nvSpPr>
        <p:spPr>
          <a:xfrm>
            <a:off x="28800" y="10515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42" name="CustomShape 170"/>
          <p:cNvSpPr/>
          <p:nvPr/>
        </p:nvSpPr>
        <p:spPr>
          <a:xfrm>
            <a:off x="28800" y="119772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43" name="CustomShape 171"/>
          <p:cNvSpPr/>
          <p:nvPr/>
        </p:nvSpPr>
        <p:spPr>
          <a:xfrm>
            <a:off x="28800" y="134388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44" name="CustomShape 172"/>
          <p:cNvSpPr/>
          <p:nvPr/>
        </p:nvSpPr>
        <p:spPr>
          <a:xfrm>
            <a:off x="28800" y="14900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45" name="CustomShape 173"/>
          <p:cNvSpPr/>
          <p:nvPr/>
        </p:nvSpPr>
        <p:spPr>
          <a:xfrm>
            <a:off x="28800" y="192852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46" name="CustomShape 174"/>
          <p:cNvSpPr/>
          <p:nvPr/>
        </p:nvSpPr>
        <p:spPr>
          <a:xfrm>
            <a:off x="28800" y="20746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47" name="CustomShape 175"/>
          <p:cNvSpPr/>
          <p:nvPr/>
        </p:nvSpPr>
        <p:spPr>
          <a:xfrm>
            <a:off x="28800" y="22204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48" name="CustomShape 176"/>
          <p:cNvSpPr/>
          <p:nvPr/>
        </p:nvSpPr>
        <p:spPr>
          <a:xfrm>
            <a:off x="28800" y="23666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49" name="CustomShape 177"/>
          <p:cNvSpPr/>
          <p:nvPr/>
        </p:nvSpPr>
        <p:spPr>
          <a:xfrm>
            <a:off x="28800" y="251280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50" name="CustomShape 178"/>
          <p:cNvSpPr/>
          <p:nvPr/>
        </p:nvSpPr>
        <p:spPr>
          <a:xfrm>
            <a:off x="28800" y="265896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51" name="CustomShape 179"/>
          <p:cNvSpPr/>
          <p:nvPr/>
        </p:nvSpPr>
        <p:spPr>
          <a:xfrm>
            <a:off x="28800" y="28051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52" name="CustomShape 180"/>
          <p:cNvSpPr/>
          <p:nvPr/>
        </p:nvSpPr>
        <p:spPr>
          <a:xfrm>
            <a:off x="28800" y="29512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53" name="CustomShape 181"/>
          <p:cNvSpPr/>
          <p:nvPr/>
        </p:nvSpPr>
        <p:spPr>
          <a:xfrm>
            <a:off x="28800" y="30974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54" name="CustomShape 182"/>
          <p:cNvSpPr/>
          <p:nvPr/>
        </p:nvSpPr>
        <p:spPr>
          <a:xfrm>
            <a:off x="28800" y="32436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55" name="CustomShape 183"/>
          <p:cNvSpPr/>
          <p:nvPr/>
        </p:nvSpPr>
        <p:spPr>
          <a:xfrm>
            <a:off x="28800" y="353592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56" name="CustomShape 184"/>
          <p:cNvSpPr/>
          <p:nvPr/>
        </p:nvSpPr>
        <p:spPr>
          <a:xfrm>
            <a:off x="28800" y="38282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57" name="CustomShape 185"/>
          <p:cNvSpPr/>
          <p:nvPr/>
        </p:nvSpPr>
        <p:spPr>
          <a:xfrm>
            <a:off x="28800" y="397404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58" name="CustomShape 186"/>
          <p:cNvSpPr/>
          <p:nvPr/>
        </p:nvSpPr>
        <p:spPr>
          <a:xfrm>
            <a:off x="28800" y="41202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59" name="CustomShape 187"/>
          <p:cNvSpPr/>
          <p:nvPr/>
        </p:nvSpPr>
        <p:spPr>
          <a:xfrm>
            <a:off x="28800" y="426636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60" name="CustomShape 188"/>
          <p:cNvSpPr/>
          <p:nvPr/>
        </p:nvSpPr>
        <p:spPr>
          <a:xfrm>
            <a:off x="28800" y="45586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61" name="CustomShape 189"/>
          <p:cNvSpPr/>
          <p:nvPr/>
        </p:nvSpPr>
        <p:spPr>
          <a:xfrm>
            <a:off x="28800" y="47048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62" name="CustomShape 190"/>
          <p:cNvSpPr/>
          <p:nvPr/>
        </p:nvSpPr>
        <p:spPr>
          <a:xfrm>
            <a:off x="28800" y="485100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63" name="CustomShape 191"/>
          <p:cNvSpPr/>
          <p:nvPr/>
        </p:nvSpPr>
        <p:spPr>
          <a:xfrm>
            <a:off x="28800" y="499716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64" name="CustomShape 192"/>
          <p:cNvSpPr/>
          <p:nvPr/>
        </p:nvSpPr>
        <p:spPr>
          <a:xfrm>
            <a:off x="174960" y="17496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65" name="CustomShape 193"/>
          <p:cNvSpPr/>
          <p:nvPr/>
        </p:nvSpPr>
        <p:spPr>
          <a:xfrm>
            <a:off x="174960" y="4669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66" name="CustomShape 194"/>
          <p:cNvSpPr/>
          <p:nvPr/>
        </p:nvSpPr>
        <p:spPr>
          <a:xfrm>
            <a:off x="174960" y="6130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67" name="CustomShape 195"/>
          <p:cNvSpPr/>
          <p:nvPr/>
        </p:nvSpPr>
        <p:spPr>
          <a:xfrm>
            <a:off x="174960" y="75924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68" name="CustomShape 196"/>
          <p:cNvSpPr/>
          <p:nvPr/>
        </p:nvSpPr>
        <p:spPr>
          <a:xfrm>
            <a:off x="174960" y="9054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69" name="CustomShape 197"/>
          <p:cNvSpPr/>
          <p:nvPr/>
        </p:nvSpPr>
        <p:spPr>
          <a:xfrm>
            <a:off x="174960" y="119772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70" name="CustomShape 198"/>
          <p:cNvSpPr/>
          <p:nvPr/>
        </p:nvSpPr>
        <p:spPr>
          <a:xfrm>
            <a:off x="174960" y="14900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71" name="CustomShape 199"/>
          <p:cNvSpPr/>
          <p:nvPr/>
        </p:nvSpPr>
        <p:spPr>
          <a:xfrm>
            <a:off x="174960" y="16362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72" name="CustomShape 200"/>
          <p:cNvSpPr/>
          <p:nvPr/>
        </p:nvSpPr>
        <p:spPr>
          <a:xfrm>
            <a:off x="174960" y="17823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73" name="CustomShape 201"/>
          <p:cNvSpPr/>
          <p:nvPr/>
        </p:nvSpPr>
        <p:spPr>
          <a:xfrm>
            <a:off x="174960" y="207468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74" name="CustomShape 202"/>
          <p:cNvSpPr/>
          <p:nvPr/>
        </p:nvSpPr>
        <p:spPr>
          <a:xfrm>
            <a:off x="174960" y="22204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75" name="CustomShape 203"/>
          <p:cNvSpPr/>
          <p:nvPr/>
        </p:nvSpPr>
        <p:spPr>
          <a:xfrm>
            <a:off x="174960" y="23666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76" name="CustomShape 204"/>
          <p:cNvSpPr/>
          <p:nvPr/>
        </p:nvSpPr>
        <p:spPr>
          <a:xfrm>
            <a:off x="174960" y="251280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77" name="CustomShape 205"/>
          <p:cNvSpPr/>
          <p:nvPr/>
        </p:nvSpPr>
        <p:spPr>
          <a:xfrm>
            <a:off x="174960" y="265896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78" name="CustomShape 206"/>
          <p:cNvSpPr/>
          <p:nvPr/>
        </p:nvSpPr>
        <p:spPr>
          <a:xfrm>
            <a:off x="174960" y="28051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79" name="CustomShape 207"/>
          <p:cNvSpPr/>
          <p:nvPr/>
        </p:nvSpPr>
        <p:spPr>
          <a:xfrm>
            <a:off x="174960" y="29512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0" name="CustomShape 208"/>
          <p:cNvSpPr/>
          <p:nvPr/>
        </p:nvSpPr>
        <p:spPr>
          <a:xfrm>
            <a:off x="174960" y="32436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1" name="CustomShape 209"/>
          <p:cNvSpPr/>
          <p:nvPr/>
        </p:nvSpPr>
        <p:spPr>
          <a:xfrm>
            <a:off x="174960" y="353592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82" name="CustomShape 210"/>
          <p:cNvSpPr/>
          <p:nvPr/>
        </p:nvSpPr>
        <p:spPr>
          <a:xfrm>
            <a:off x="174960" y="368208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3" name="CustomShape 211"/>
          <p:cNvSpPr/>
          <p:nvPr/>
        </p:nvSpPr>
        <p:spPr>
          <a:xfrm>
            <a:off x="174960" y="38282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384" name="CustomShape 212"/>
          <p:cNvSpPr/>
          <p:nvPr/>
        </p:nvSpPr>
        <p:spPr>
          <a:xfrm>
            <a:off x="174960" y="397404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5" name="CustomShape 213"/>
          <p:cNvSpPr/>
          <p:nvPr/>
        </p:nvSpPr>
        <p:spPr>
          <a:xfrm>
            <a:off x="174960" y="426636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6" name="CustomShape 214"/>
          <p:cNvSpPr/>
          <p:nvPr/>
        </p:nvSpPr>
        <p:spPr>
          <a:xfrm>
            <a:off x="174960" y="44125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387" name="CustomShape 215"/>
          <p:cNvSpPr/>
          <p:nvPr/>
        </p:nvSpPr>
        <p:spPr>
          <a:xfrm>
            <a:off x="174960" y="47048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8" name="CustomShape 216"/>
          <p:cNvSpPr/>
          <p:nvPr/>
        </p:nvSpPr>
        <p:spPr>
          <a:xfrm>
            <a:off x="174960" y="499716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389" name="CustomShape 217"/>
          <p:cNvSpPr/>
          <p:nvPr/>
        </p:nvSpPr>
        <p:spPr>
          <a:xfrm>
            <a:off x="321120" y="32076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0" name="CustomShape 218"/>
          <p:cNvSpPr/>
          <p:nvPr/>
        </p:nvSpPr>
        <p:spPr>
          <a:xfrm>
            <a:off x="321120" y="7592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91" name="CustomShape 219"/>
          <p:cNvSpPr/>
          <p:nvPr/>
        </p:nvSpPr>
        <p:spPr>
          <a:xfrm>
            <a:off x="321120" y="9054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2" name="CustomShape 220"/>
          <p:cNvSpPr/>
          <p:nvPr/>
        </p:nvSpPr>
        <p:spPr>
          <a:xfrm>
            <a:off x="321120" y="10515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93" name="CustomShape 221"/>
          <p:cNvSpPr/>
          <p:nvPr/>
        </p:nvSpPr>
        <p:spPr>
          <a:xfrm>
            <a:off x="321120" y="134388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4" name="CustomShape 222"/>
          <p:cNvSpPr/>
          <p:nvPr/>
        </p:nvSpPr>
        <p:spPr>
          <a:xfrm>
            <a:off x="321120" y="16362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5" name="CustomShape 223"/>
          <p:cNvSpPr/>
          <p:nvPr/>
        </p:nvSpPr>
        <p:spPr>
          <a:xfrm>
            <a:off x="321120" y="17823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396" name="CustomShape 224"/>
          <p:cNvSpPr/>
          <p:nvPr/>
        </p:nvSpPr>
        <p:spPr>
          <a:xfrm>
            <a:off x="321120" y="192852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7" name="CustomShape 225"/>
          <p:cNvSpPr/>
          <p:nvPr/>
        </p:nvSpPr>
        <p:spPr>
          <a:xfrm>
            <a:off x="321120" y="22204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398" name="CustomShape 226"/>
          <p:cNvSpPr/>
          <p:nvPr/>
        </p:nvSpPr>
        <p:spPr>
          <a:xfrm>
            <a:off x="321120" y="251280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399" name="CustomShape 227"/>
          <p:cNvSpPr/>
          <p:nvPr/>
        </p:nvSpPr>
        <p:spPr>
          <a:xfrm>
            <a:off x="321120" y="28051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00" name="CustomShape 228"/>
          <p:cNvSpPr/>
          <p:nvPr/>
        </p:nvSpPr>
        <p:spPr>
          <a:xfrm>
            <a:off x="321120" y="309744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01" name="CustomShape 229"/>
          <p:cNvSpPr/>
          <p:nvPr/>
        </p:nvSpPr>
        <p:spPr>
          <a:xfrm>
            <a:off x="321120" y="32436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2" name="CustomShape 230"/>
          <p:cNvSpPr/>
          <p:nvPr/>
        </p:nvSpPr>
        <p:spPr>
          <a:xfrm>
            <a:off x="321120" y="368208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3" name="CustomShape 231"/>
          <p:cNvSpPr/>
          <p:nvPr/>
        </p:nvSpPr>
        <p:spPr>
          <a:xfrm>
            <a:off x="321120" y="382824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404" name="CustomShape 232"/>
          <p:cNvSpPr/>
          <p:nvPr/>
        </p:nvSpPr>
        <p:spPr>
          <a:xfrm>
            <a:off x="321120" y="397404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5" name="CustomShape 233"/>
          <p:cNvSpPr/>
          <p:nvPr/>
        </p:nvSpPr>
        <p:spPr>
          <a:xfrm>
            <a:off x="321120" y="41202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06" name="CustomShape 234"/>
          <p:cNvSpPr/>
          <p:nvPr/>
        </p:nvSpPr>
        <p:spPr>
          <a:xfrm>
            <a:off x="321120" y="426636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7" name="CustomShape 235"/>
          <p:cNvSpPr/>
          <p:nvPr/>
        </p:nvSpPr>
        <p:spPr>
          <a:xfrm>
            <a:off x="321120" y="45586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8" name="CustomShape 236"/>
          <p:cNvSpPr/>
          <p:nvPr/>
        </p:nvSpPr>
        <p:spPr>
          <a:xfrm>
            <a:off x="321120" y="470484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09" name="CustomShape 237"/>
          <p:cNvSpPr/>
          <p:nvPr/>
        </p:nvSpPr>
        <p:spPr>
          <a:xfrm>
            <a:off x="467280" y="2880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10" name="CustomShape 238"/>
          <p:cNvSpPr/>
          <p:nvPr/>
        </p:nvSpPr>
        <p:spPr>
          <a:xfrm>
            <a:off x="467280" y="4669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11" name="CustomShape 239"/>
          <p:cNvSpPr/>
          <p:nvPr/>
        </p:nvSpPr>
        <p:spPr>
          <a:xfrm>
            <a:off x="467280" y="75924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12" name="CustomShape 240"/>
          <p:cNvSpPr/>
          <p:nvPr/>
        </p:nvSpPr>
        <p:spPr>
          <a:xfrm>
            <a:off x="467280" y="119772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13" name="CustomShape 241"/>
          <p:cNvSpPr/>
          <p:nvPr/>
        </p:nvSpPr>
        <p:spPr>
          <a:xfrm>
            <a:off x="467280" y="134388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14" name="CustomShape 242"/>
          <p:cNvSpPr/>
          <p:nvPr/>
        </p:nvSpPr>
        <p:spPr>
          <a:xfrm>
            <a:off x="467280" y="192852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15" name="CustomShape 243"/>
          <p:cNvSpPr/>
          <p:nvPr/>
        </p:nvSpPr>
        <p:spPr>
          <a:xfrm>
            <a:off x="467280" y="207468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16" name="CustomShape 244"/>
          <p:cNvSpPr/>
          <p:nvPr/>
        </p:nvSpPr>
        <p:spPr>
          <a:xfrm>
            <a:off x="467280" y="23666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17" name="CustomShape 245"/>
          <p:cNvSpPr/>
          <p:nvPr/>
        </p:nvSpPr>
        <p:spPr>
          <a:xfrm>
            <a:off x="467280" y="251280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18" name="CustomShape 246"/>
          <p:cNvSpPr/>
          <p:nvPr/>
        </p:nvSpPr>
        <p:spPr>
          <a:xfrm>
            <a:off x="467280" y="265896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19" name="CustomShape 247"/>
          <p:cNvSpPr/>
          <p:nvPr/>
        </p:nvSpPr>
        <p:spPr>
          <a:xfrm>
            <a:off x="467280" y="28051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20" name="CustomShape 248"/>
          <p:cNvSpPr/>
          <p:nvPr/>
        </p:nvSpPr>
        <p:spPr>
          <a:xfrm>
            <a:off x="467280" y="324360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21" name="CustomShape 249"/>
          <p:cNvSpPr/>
          <p:nvPr/>
        </p:nvSpPr>
        <p:spPr>
          <a:xfrm>
            <a:off x="467280" y="33897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22" name="CustomShape 250"/>
          <p:cNvSpPr/>
          <p:nvPr/>
        </p:nvSpPr>
        <p:spPr>
          <a:xfrm>
            <a:off x="467280" y="353592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23" name="CustomShape 251"/>
          <p:cNvSpPr/>
          <p:nvPr/>
        </p:nvSpPr>
        <p:spPr>
          <a:xfrm>
            <a:off x="467280" y="382824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24" name="CustomShape 252"/>
          <p:cNvSpPr/>
          <p:nvPr/>
        </p:nvSpPr>
        <p:spPr>
          <a:xfrm>
            <a:off x="467280" y="45586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25" name="CustomShape 253"/>
          <p:cNvSpPr/>
          <p:nvPr/>
        </p:nvSpPr>
        <p:spPr>
          <a:xfrm>
            <a:off x="467280" y="4851000"/>
            <a:ext cx="116280" cy="116280"/>
          </a:xfrm>
          <a:custGeom>
            <a:avLst/>
            <a:gdLst/>
            <a:ahLst/>
            <a:rect l="l" t="t" r="r" b="b"/>
            <a:pathLst>
              <a:path w="4856"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26" name="CustomShape 254"/>
          <p:cNvSpPr/>
          <p:nvPr/>
        </p:nvSpPr>
        <p:spPr>
          <a:xfrm>
            <a:off x="467280" y="499716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27" name="CustomShape 255"/>
          <p:cNvSpPr/>
          <p:nvPr/>
        </p:nvSpPr>
        <p:spPr>
          <a:xfrm>
            <a:off x="613080" y="17496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28" name="CustomShape 256"/>
          <p:cNvSpPr/>
          <p:nvPr/>
        </p:nvSpPr>
        <p:spPr>
          <a:xfrm>
            <a:off x="613080" y="32076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29" name="CustomShape 257"/>
          <p:cNvSpPr/>
          <p:nvPr/>
        </p:nvSpPr>
        <p:spPr>
          <a:xfrm>
            <a:off x="613080" y="75924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0" name="CustomShape 258"/>
          <p:cNvSpPr/>
          <p:nvPr/>
        </p:nvSpPr>
        <p:spPr>
          <a:xfrm>
            <a:off x="613080" y="10515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1" name="CustomShape 259"/>
          <p:cNvSpPr/>
          <p:nvPr/>
        </p:nvSpPr>
        <p:spPr>
          <a:xfrm>
            <a:off x="613080" y="134388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32" name="CustomShape 260"/>
          <p:cNvSpPr/>
          <p:nvPr/>
        </p:nvSpPr>
        <p:spPr>
          <a:xfrm>
            <a:off x="613080" y="17823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3" name="CustomShape 261"/>
          <p:cNvSpPr/>
          <p:nvPr/>
        </p:nvSpPr>
        <p:spPr>
          <a:xfrm>
            <a:off x="613080" y="207468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4" name="CustomShape 262"/>
          <p:cNvSpPr/>
          <p:nvPr/>
        </p:nvSpPr>
        <p:spPr>
          <a:xfrm>
            <a:off x="613080" y="251280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35" name="CustomShape 263"/>
          <p:cNvSpPr/>
          <p:nvPr/>
        </p:nvSpPr>
        <p:spPr>
          <a:xfrm>
            <a:off x="613080" y="28051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6" name="CustomShape 264"/>
          <p:cNvSpPr/>
          <p:nvPr/>
        </p:nvSpPr>
        <p:spPr>
          <a:xfrm>
            <a:off x="613080" y="295128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37" name="CustomShape 265"/>
          <p:cNvSpPr/>
          <p:nvPr/>
        </p:nvSpPr>
        <p:spPr>
          <a:xfrm>
            <a:off x="613080" y="324360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38" name="CustomShape 266"/>
          <p:cNvSpPr/>
          <p:nvPr/>
        </p:nvSpPr>
        <p:spPr>
          <a:xfrm>
            <a:off x="613080" y="33897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39" name="CustomShape 267"/>
          <p:cNvSpPr/>
          <p:nvPr/>
        </p:nvSpPr>
        <p:spPr>
          <a:xfrm>
            <a:off x="613080" y="353592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40" name="CustomShape 268"/>
          <p:cNvSpPr/>
          <p:nvPr/>
        </p:nvSpPr>
        <p:spPr>
          <a:xfrm>
            <a:off x="613080" y="382824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41" name="CustomShape 269"/>
          <p:cNvSpPr/>
          <p:nvPr/>
        </p:nvSpPr>
        <p:spPr>
          <a:xfrm>
            <a:off x="613080" y="397404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42" name="CustomShape 270"/>
          <p:cNvSpPr/>
          <p:nvPr/>
        </p:nvSpPr>
        <p:spPr>
          <a:xfrm>
            <a:off x="613080" y="441252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43" name="CustomShape 271"/>
          <p:cNvSpPr/>
          <p:nvPr/>
        </p:nvSpPr>
        <p:spPr>
          <a:xfrm>
            <a:off x="613080" y="470484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44" name="CustomShape 272"/>
          <p:cNvSpPr/>
          <p:nvPr/>
        </p:nvSpPr>
        <p:spPr>
          <a:xfrm>
            <a:off x="613080" y="485100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45" name="CustomShape 273"/>
          <p:cNvSpPr/>
          <p:nvPr/>
        </p:nvSpPr>
        <p:spPr>
          <a:xfrm>
            <a:off x="759240" y="2880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446" name="CustomShape 274"/>
          <p:cNvSpPr/>
          <p:nvPr/>
        </p:nvSpPr>
        <p:spPr>
          <a:xfrm>
            <a:off x="759240" y="46692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447" name="CustomShape 275"/>
          <p:cNvSpPr/>
          <p:nvPr/>
        </p:nvSpPr>
        <p:spPr>
          <a:xfrm>
            <a:off x="759240" y="90540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448" name="CustomShape 276"/>
          <p:cNvSpPr/>
          <p:nvPr/>
        </p:nvSpPr>
        <p:spPr>
          <a:xfrm>
            <a:off x="759240" y="1490040"/>
            <a:ext cx="116280" cy="116280"/>
          </a:xfrm>
          <a:custGeom>
            <a:avLst/>
            <a:gdLst/>
            <a:ahLst/>
            <a:rect l="l" t="t" r="r" b="b"/>
            <a:pathLst>
              <a:path w="4856" h="4856">
                <a:moveTo>
                  <a:pt x="0" y="0"/>
                </a:moveTo>
                <a:lnTo>
                  <a:pt x="0" y="4856"/>
                </a:lnTo>
                <a:lnTo>
                  <a:pt x="4856" y="4856"/>
                </a:lnTo>
                <a:lnTo>
                  <a:pt x="4856" y="0"/>
                </a:lnTo>
                <a:close/>
              </a:path>
            </a:pathLst>
          </a:custGeom>
          <a:solidFill>
            <a:srgbClr val="ffffff"/>
          </a:solidFill>
          <a:ln>
            <a:noFill/>
          </a:ln>
        </p:spPr>
        <p:style>
          <a:lnRef idx="0"/>
          <a:fillRef idx="0"/>
          <a:effectRef idx="0"/>
          <a:fontRef idx="minor"/>
        </p:style>
      </p:sp>
      <p:sp>
        <p:nvSpPr>
          <p:cNvPr id="3449" name="CustomShape 277"/>
          <p:cNvSpPr/>
          <p:nvPr/>
        </p:nvSpPr>
        <p:spPr>
          <a:xfrm>
            <a:off x="759240" y="207468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450" name="CustomShape 278"/>
          <p:cNvSpPr/>
          <p:nvPr/>
        </p:nvSpPr>
        <p:spPr>
          <a:xfrm>
            <a:off x="759240" y="280512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451" name="CustomShape 279"/>
          <p:cNvSpPr/>
          <p:nvPr/>
        </p:nvSpPr>
        <p:spPr>
          <a:xfrm>
            <a:off x="759240" y="397404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452" name="CustomShape 280"/>
          <p:cNvSpPr/>
          <p:nvPr/>
        </p:nvSpPr>
        <p:spPr>
          <a:xfrm>
            <a:off x="759240" y="4120200"/>
            <a:ext cx="116280" cy="116280"/>
          </a:xfrm>
          <a:custGeom>
            <a:avLst/>
            <a:gdLst/>
            <a:ahLst/>
            <a:rect l="l" t="t" r="r" b="b"/>
            <a:pathLst>
              <a:path w="4856" h="4856">
                <a:moveTo>
                  <a:pt x="0" y="0"/>
                </a:moveTo>
                <a:lnTo>
                  <a:pt x="0" y="4855"/>
                </a:lnTo>
                <a:lnTo>
                  <a:pt x="4856" y="4855"/>
                </a:lnTo>
                <a:lnTo>
                  <a:pt x="4856" y="0"/>
                </a:lnTo>
                <a:close/>
              </a:path>
            </a:pathLst>
          </a:custGeom>
          <a:solidFill>
            <a:srgbClr val="ffffff"/>
          </a:solidFill>
          <a:ln>
            <a:noFill/>
          </a:ln>
        </p:spPr>
        <p:style>
          <a:lnRef idx="0"/>
          <a:fillRef idx="0"/>
          <a:effectRef idx="0"/>
          <a:fontRef idx="minor"/>
        </p:style>
      </p:sp>
      <p:sp>
        <p:nvSpPr>
          <p:cNvPr id="3453" name="CustomShape 281"/>
          <p:cNvSpPr/>
          <p:nvPr/>
        </p:nvSpPr>
        <p:spPr>
          <a:xfrm>
            <a:off x="759240" y="4997160"/>
            <a:ext cx="116280" cy="116280"/>
          </a:xfrm>
          <a:custGeom>
            <a:avLst/>
            <a:gdLst/>
            <a:ahLst/>
            <a:rect l="l" t="t" r="r" b="b"/>
            <a:pathLst>
              <a:path w="4856" h="4856">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454" name="CustomShape 282"/>
          <p:cNvSpPr/>
          <p:nvPr/>
        </p:nvSpPr>
        <p:spPr>
          <a:xfrm>
            <a:off x="905400" y="17496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55" name="CustomShape 283"/>
          <p:cNvSpPr/>
          <p:nvPr/>
        </p:nvSpPr>
        <p:spPr>
          <a:xfrm>
            <a:off x="905400" y="10515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56" name="CustomShape 284"/>
          <p:cNvSpPr/>
          <p:nvPr/>
        </p:nvSpPr>
        <p:spPr>
          <a:xfrm>
            <a:off x="905400" y="17823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57" name="CustomShape 285"/>
          <p:cNvSpPr/>
          <p:nvPr/>
        </p:nvSpPr>
        <p:spPr>
          <a:xfrm>
            <a:off x="905400" y="251280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58" name="CustomShape 286"/>
          <p:cNvSpPr/>
          <p:nvPr/>
        </p:nvSpPr>
        <p:spPr>
          <a:xfrm>
            <a:off x="905400" y="338976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59" name="CustomShape 287"/>
          <p:cNvSpPr/>
          <p:nvPr/>
        </p:nvSpPr>
        <p:spPr>
          <a:xfrm>
            <a:off x="905400" y="4120200"/>
            <a:ext cx="116280" cy="116280"/>
          </a:xfrm>
          <a:custGeom>
            <a:avLst/>
            <a:gdLst/>
            <a:ahLst/>
            <a:rect l="l" t="t" r="r" b="b"/>
            <a:pathLst>
              <a:path w="4857"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60" name="CustomShape 288"/>
          <p:cNvSpPr/>
          <p:nvPr/>
        </p:nvSpPr>
        <p:spPr>
          <a:xfrm>
            <a:off x="905400" y="4266360"/>
            <a:ext cx="116280" cy="116280"/>
          </a:xfrm>
          <a:custGeom>
            <a:avLst/>
            <a:gdLst/>
            <a:ahLst/>
            <a:rect l="l" t="t" r="r" b="b"/>
            <a:pathLst>
              <a:path w="4857"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61" name="CustomShape 289"/>
          <p:cNvSpPr/>
          <p:nvPr/>
        </p:nvSpPr>
        <p:spPr>
          <a:xfrm>
            <a:off x="905400" y="485100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62" name="CustomShape 290"/>
          <p:cNvSpPr/>
          <p:nvPr/>
        </p:nvSpPr>
        <p:spPr>
          <a:xfrm>
            <a:off x="1051560" y="288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63" name="CustomShape 291"/>
          <p:cNvSpPr/>
          <p:nvPr/>
        </p:nvSpPr>
        <p:spPr>
          <a:xfrm>
            <a:off x="1051560" y="10515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64" name="CustomShape 292"/>
          <p:cNvSpPr/>
          <p:nvPr/>
        </p:nvSpPr>
        <p:spPr>
          <a:xfrm>
            <a:off x="1051560" y="29512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65" name="CustomShape 293"/>
          <p:cNvSpPr/>
          <p:nvPr/>
        </p:nvSpPr>
        <p:spPr>
          <a:xfrm>
            <a:off x="1051560" y="353592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466" name="CustomShape 294"/>
          <p:cNvSpPr/>
          <p:nvPr/>
        </p:nvSpPr>
        <p:spPr>
          <a:xfrm>
            <a:off x="1051560" y="41202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67" name="CustomShape 295"/>
          <p:cNvSpPr/>
          <p:nvPr/>
        </p:nvSpPr>
        <p:spPr>
          <a:xfrm>
            <a:off x="1051560" y="485100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468" name="CustomShape 296"/>
          <p:cNvSpPr/>
          <p:nvPr/>
        </p:nvSpPr>
        <p:spPr>
          <a:xfrm>
            <a:off x="1197720" y="46692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69" name="CustomShape 297"/>
          <p:cNvSpPr/>
          <p:nvPr/>
        </p:nvSpPr>
        <p:spPr>
          <a:xfrm>
            <a:off x="1197720" y="134388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70" name="CustomShape 298"/>
          <p:cNvSpPr/>
          <p:nvPr/>
        </p:nvSpPr>
        <p:spPr>
          <a:xfrm>
            <a:off x="1197720" y="2366640"/>
            <a:ext cx="116280" cy="116280"/>
          </a:xfrm>
          <a:custGeom>
            <a:avLst/>
            <a:gdLst/>
            <a:ahLst/>
            <a:rect l="l" t="t" r="r" b="b"/>
            <a:pathLst>
              <a:path w="4856"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71" name="CustomShape 299"/>
          <p:cNvSpPr/>
          <p:nvPr/>
        </p:nvSpPr>
        <p:spPr>
          <a:xfrm>
            <a:off x="28800" y="288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72" name="CustomShape 300"/>
          <p:cNvSpPr/>
          <p:nvPr/>
        </p:nvSpPr>
        <p:spPr>
          <a:xfrm>
            <a:off x="28800" y="174960"/>
            <a:ext cx="116280" cy="116280"/>
          </a:xfrm>
          <a:custGeom>
            <a:avLst/>
            <a:gdLst/>
            <a:ahLst/>
            <a:rect l="l" t="t" r="r" b="b"/>
            <a:pathLst>
              <a:path w="4856" h="4856">
                <a:moveTo>
                  <a:pt x="0" y="0"/>
                </a:moveTo>
                <a:lnTo>
                  <a:pt x="0" y="4856"/>
                </a:lnTo>
                <a:lnTo>
                  <a:pt x="4855" y="4856"/>
                </a:lnTo>
                <a:lnTo>
                  <a:pt x="4855" y="0"/>
                </a:lnTo>
                <a:close/>
              </a:path>
            </a:pathLst>
          </a:custGeom>
          <a:solidFill>
            <a:srgbClr val="ffffff"/>
          </a:solidFill>
          <a:ln>
            <a:noFill/>
          </a:ln>
        </p:spPr>
        <p:style>
          <a:lnRef idx="0"/>
          <a:fillRef idx="0"/>
          <a:effectRef idx="0"/>
          <a:fontRef idx="minor"/>
        </p:style>
      </p:sp>
      <p:sp>
        <p:nvSpPr>
          <p:cNvPr id="3473" name="CustomShape 301"/>
          <p:cNvSpPr/>
          <p:nvPr/>
        </p:nvSpPr>
        <p:spPr>
          <a:xfrm>
            <a:off x="28800" y="6130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74" name="CustomShape 302"/>
          <p:cNvSpPr/>
          <p:nvPr/>
        </p:nvSpPr>
        <p:spPr>
          <a:xfrm>
            <a:off x="28800" y="9054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75" name="CustomShape 303"/>
          <p:cNvSpPr/>
          <p:nvPr/>
        </p:nvSpPr>
        <p:spPr>
          <a:xfrm>
            <a:off x="28800" y="163620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76" name="CustomShape 304"/>
          <p:cNvSpPr/>
          <p:nvPr/>
        </p:nvSpPr>
        <p:spPr>
          <a:xfrm>
            <a:off x="28800" y="17823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77" name="CustomShape 305"/>
          <p:cNvSpPr/>
          <p:nvPr/>
        </p:nvSpPr>
        <p:spPr>
          <a:xfrm>
            <a:off x="28800" y="33897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78" name="CustomShape 306"/>
          <p:cNvSpPr/>
          <p:nvPr/>
        </p:nvSpPr>
        <p:spPr>
          <a:xfrm>
            <a:off x="28800" y="3682080"/>
            <a:ext cx="116280" cy="116280"/>
          </a:xfrm>
          <a:custGeom>
            <a:avLst/>
            <a:gdLst/>
            <a:ahLst/>
            <a:rect l="l" t="t" r="r" b="b"/>
            <a:pathLst>
              <a:path w="4856" h="4857">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79" name="CustomShape 307"/>
          <p:cNvSpPr/>
          <p:nvPr/>
        </p:nvSpPr>
        <p:spPr>
          <a:xfrm>
            <a:off x="174960" y="2880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80" name="CustomShape 308"/>
          <p:cNvSpPr/>
          <p:nvPr/>
        </p:nvSpPr>
        <p:spPr>
          <a:xfrm>
            <a:off x="174960" y="10515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81" name="CustomShape 309"/>
          <p:cNvSpPr/>
          <p:nvPr/>
        </p:nvSpPr>
        <p:spPr>
          <a:xfrm>
            <a:off x="174960" y="192852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82" name="CustomShape 310"/>
          <p:cNvSpPr/>
          <p:nvPr/>
        </p:nvSpPr>
        <p:spPr>
          <a:xfrm>
            <a:off x="174960" y="3389760"/>
            <a:ext cx="116280" cy="116280"/>
          </a:xfrm>
          <a:custGeom>
            <a:avLst/>
            <a:gdLst/>
            <a:ahLst/>
            <a:rect l="l" t="t" r="r" b="b"/>
            <a:pathLst>
              <a:path w="4856" h="4856">
                <a:moveTo>
                  <a:pt x="1" y="0"/>
                </a:moveTo>
                <a:lnTo>
                  <a:pt x="1" y="4855"/>
                </a:lnTo>
                <a:lnTo>
                  <a:pt x="4856" y="4855"/>
                </a:lnTo>
                <a:lnTo>
                  <a:pt x="4856" y="0"/>
                </a:lnTo>
                <a:close/>
              </a:path>
            </a:pathLst>
          </a:custGeom>
          <a:solidFill>
            <a:srgbClr val="ffffff"/>
          </a:solidFill>
          <a:ln>
            <a:noFill/>
          </a:ln>
        </p:spPr>
        <p:style>
          <a:lnRef idx="0"/>
          <a:fillRef idx="0"/>
          <a:effectRef idx="0"/>
          <a:fontRef idx="minor"/>
        </p:style>
      </p:sp>
      <p:sp>
        <p:nvSpPr>
          <p:cNvPr id="3483" name="CustomShape 311"/>
          <p:cNvSpPr/>
          <p:nvPr/>
        </p:nvSpPr>
        <p:spPr>
          <a:xfrm>
            <a:off x="174960" y="45586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84" name="CustomShape 312"/>
          <p:cNvSpPr/>
          <p:nvPr/>
        </p:nvSpPr>
        <p:spPr>
          <a:xfrm>
            <a:off x="321120" y="2880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85" name="CustomShape 313"/>
          <p:cNvSpPr/>
          <p:nvPr/>
        </p:nvSpPr>
        <p:spPr>
          <a:xfrm>
            <a:off x="321120" y="46692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86" name="CustomShape 314"/>
          <p:cNvSpPr/>
          <p:nvPr/>
        </p:nvSpPr>
        <p:spPr>
          <a:xfrm>
            <a:off x="321120" y="207468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87" name="CustomShape 315"/>
          <p:cNvSpPr/>
          <p:nvPr/>
        </p:nvSpPr>
        <p:spPr>
          <a:xfrm>
            <a:off x="321120" y="29512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88" name="CustomShape 316"/>
          <p:cNvSpPr/>
          <p:nvPr/>
        </p:nvSpPr>
        <p:spPr>
          <a:xfrm>
            <a:off x="321120" y="3389760"/>
            <a:ext cx="116280" cy="116280"/>
          </a:xfrm>
          <a:custGeom>
            <a:avLst/>
            <a:gdLst/>
            <a:ahLst/>
            <a:rect l="l" t="t" r="r" b="b"/>
            <a:pathLst>
              <a:path w="4856" h="4856">
                <a:moveTo>
                  <a:pt x="0" y="0"/>
                </a:moveTo>
                <a:lnTo>
                  <a:pt x="0" y="4855"/>
                </a:lnTo>
                <a:lnTo>
                  <a:pt x="4855" y="4855"/>
                </a:lnTo>
                <a:lnTo>
                  <a:pt x="4855" y="0"/>
                </a:lnTo>
                <a:close/>
              </a:path>
            </a:pathLst>
          </a:custGeom>
          <a:solidFill>
            <a:srgbClr val="ffffff"/>
          </a:solidFill>
          <a:ln>
            <a:noFill/>
          </a:ln>
        </p:spPr>
        <p:style>
          <a:lnRef idx="0"/>
          <a:fillRef idx="0"/>
          <a:effectRef idx="0"/>
          <a:fontRef idx="minor"/>
        </p:style>
      </p:sp>
      <p:sp>
        <p:nvSpPr>
          <p:cNvPr id="3489" name="CustomShape 317"/>
          <p:cNvSpPr/>
          <p:nvPr/>
        </p:nvSpPr>
        <p:spPr>
          <a:xfrm>
            <a:off x="467280" y="397404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90" name="CustomShape 318"/>
          <p:cNvSpPr/>
          <p:nvPr/>
        </p:nvSpPr>
        <p:spPr>
          <a:xfrm>
            <a:off x="613080" y="1197720"/>
            <a:ext cx="116280" cy="116280"/>
          </a:xfrm>
          <a:custGeom>
            <a:avLst/>
            <a:gdLst/>
            <a:ahLst/>
            <a:rect l="l" t="t" r="r" b="b"/>
            <a:pathLst>
              <a:path w="4857" h="4856">
                <a:moveTo>
                  <a:pt x="1" y="0"/>
                </a:moveTo>
                <a:lnTo>
                  <a:pt x="1" y="4856"/>
                </a:lnTo>
                <a:lnTo>
                  <a:pt x="4856" y="4856"/>
                </a:lnTo>
                <a:lnTo>
                  <a:pt x="4856" y="0"/>
                </a:lnTo>
                <a:close/>
              </a:path>
            </a:pathLst>
          </a:custGeom>
          <a:solidFill>
            <a:srgbClr val="ffffff"/>
          </a:solidFill>
          <a:ln>
            <a:noFill/>
          </a:ln>
        </p:spPr>
        <p:style>
          <a:lnRef idx="0"/>
          <a:fillRef idx="0"/>
          <a:effectRef idx="0"/>
          <a:fontRef idx="minor"/>
        </p:style>
      </p:sp>
      <p:sp>
        <p:nvSpPr>
          <p:cNvPr id="3491" name="CustomShape 319"/>
          <p:cNvSpPr/>
          <p:nvPr/>
        </p:nvSpPr>
        <p:spPr>
          <a:xfrm>
            <a:off x="613080" y="2366640"/>
            <a:ext cx="116280" cy="116280"/>
          </a:xfrm>
          <a:custGeom>
            <a:avLst/>
            <a:gdLst/>
            <a:ahLst/>
            <a:rect l="l" t="t" r="r" b="b"/>
            <a:pathLst>
              <a:path w="4857" h="4857">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92" name="CustomShape 320"/>
          <p:cNvSpPr/>
          <p:nvPr/>
        </p:nvSpPr>
        <p:spPr>
          <a:xfrm>
            <a:off x="759240" y="4704840"/>
            <a:ext cx="116280" cy="116280"/>
          </a:xfrm>
          <a:custGeom>
            <a:avLst/>
            <a:gdLst/>
            <a:ahLst/>
            <a:rect l="l" t="t" r="r" b="b"/>
            <a:pathLst>
              <a:path w="4856" h="4857">
                <a:moveTo>
                  <a:pt x="0" y="1"/>
                </a:moveTo>
                <a:lnTo>
                  <a:pt x="0" y="4856"/>
                </a:lnTo>
                <a:lnTo>
                  <a:pt x="4856" y="4856"/>
                </a:lnTo>
                <a:lnTo>
                  <a:pt x="4856" y="1"/>
                </a:lnTo>
                <a:close/>
              </a:path>
            </a:pathLst>
          </a:custGeom>
          <a:solidFill>
            <a:srgbClr val="ffffff"/>
          </a:solidFill>
          <a:ln>
            <a:noFill/>
          </a:ln>
        </p:spPr>
        <p:style>
          <a:lnRef idx="0"/>
          <a:fillRef idx="0"/>
          <a:effectRef idx="0"/>
          <a:fontRef idx="minor"/>
        </p:style>
      </p:sp>
      <p:sp>
        <p:nvSpPr>
          <p:cNvPr id="3493" name="CustomShape 321"/>
          <p:cNvSpPr/>
          <p:nvPr/>
        </p:nvSpPr>
        <p:spPr>
          <a:xfrm>
            <a:off x="1051560" y="2220480"/>
            <a:ext cx="116280" cy="116280"/>
          </a:xfrm>
          <a:custGeom>
            <a:avLst/>
            <a:gdLst/>
            <a:ahLst/>
            <a:rect l="l" t="t" r="r" b="b"/>
            <a:pathLst>
              <a:path w="4856" h="4856">
                <a:moveTo>
                  <a:pt x="0" y="1"/>
                </a:moveTo>
                <a:lnTo>
                  <a:pt x="0" y="4856"/>
                </a:lnTo>
                <a:lnTo>
                  <a:pt x="4855" y="4856"/>
                </a:lnTo>
                <a:lnTo>
                  <a:pt x="4855" y="1"/>
                </a:lnTo>
                <a:close/>
              </a:path>
            </a:pathLst>
          </a:custGeom>
          <a:solidFill>
            <a:srgbClr val="ffffff"/>
          </a:solidFill>
          <a:ln>
            <a:noFill/>
          </a:ln>
        </p:spPr>
        <p:style>
          <a:lnRef idx="0"/>
          <a:fillRef idx="0"/>
          <a:effectRef idx="0"/>
          <a:fontRef idx="minor"/>
        </p:style>
      </p:sp>
      <p:sp>
        <p:nvSpPr>
          <p:cNvPr id="3494" name="CustomShape 322"/>
          <p:cNvSpPr/>
          <p:nvPr/>
        </p:nvSpPr>
        <p:spPr>
          <a:xfrm>
            <a:off x="1197720" y="4558680"/>
            <a:ext cx="116280" cy="116280"/>
          </a:xfrm>
          <a:custGeom>
            <a:avLst/>
            <a:gdLst/>
            <a:ahLst/>
            <a:rect l="l" t="t" r="r" b="b"/>
            <a:pathLst>
              <a:path w="4856" h="4856">
                <a:moveTo>
                  <a:pt x="1" y="1"/>
                </a:moveTo>
                <a:lnTo>
                  <a:pt x="1" y="4856"/>
                </a:lnTo>
                <a:lnTo>
                  <a:pt x="4856" y="4856"/>
                </a:lnTo>
                <a:lnTo>
                  <a:pt x="4856" y="1"/>
                </a:lnTo>
                <a:close/>
              </a:path>
            </a:pathLst>
          </a:custGeom>
          <a:solidFill>
            <a:srgbClr val="ffffff"/>
          </a:solidFill>
          <a:ln>
            <a:noFill/>
          </a:ln>
        </p:spPr>
        <p:style>
          <a:lnRef idx="0"/>
          <a:fillRef idx="0"/>
          <a:effectRef idx="0"/>
          <a:fontRef idx="minor"/>
        </p:style>
      </p:sp>
      <p:sp>
        <p:nvSpPr>
          <p:cNvPr id="3495" name="PlaceHolder 32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3496" name="PlaceHolder 324"/>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3" name="CustomShape 1"/>
          <p:cNvSpPr/>
          <p:nvPr/>
        </p:nvSpPr>
        <p:spPr>
          <a:xfrm>
            <a:off x="182880" y="640080"/>
            <a:ext cx="6369120" cy="1158480"/>
          </a:xfrm>
          <a:prstGeom prst="rect">
            <a:avLst/>
          </a:prstGeom>
          <a:noFill/>
          <a:ln>
            <a:noFill/>
          </a:ln>
        </p:spPr>
        <p:style>
          <a:lnRef idx="0"/>
          <a:fillRef idx="0"/>
          <a:effectRef idx="0"/>
          <a:fontRef idx="minor"/>
        </p:style>
        <p:txBody>
          <a:bodyPr lIns="90000" rIns="90000" tIns="91440" bIns="91440"/>
          <a:p>
            <a:r>
              <a:rPr b="0" lang="en-US" sz="6000" spc="-1" strike="noStrike">
                <a:solidFill>
                  <a:srgbClr val="80bfb7"/>
                </a:solidFill>
                <a:uFill>
                  <a:solidFill>
                    <a:srgbClr val="ffffff"/>
                  </a:solidFill>
                </a:uFill>
                <a:latin typeface="Dosis Light"/>
                <a:ea typeface="Dosis Light"/>
              </a:rPr>
              <a:t>SPPK dengan Metode TOPSIS</a:t>
            </a:r>
            <a:endParaRPr b="0" lang="en-US" sz="1800" spc="-1" strike="noStrike">
              <a:solidFill>
                <a:srgbClr val="ffffff"/>
              </a:solidFill>
              <a:uFill>
                <a:solidFill>
                  <a:srgbClr val="ffffff"/>
                </a:solidFill>
              </a:uFill>
              <a:latin typeface="Arial"/>
            </a:endParaRPr>
          </a:p>
          <a:p>
            <a:pPr>
              <a:lnSpc>
                <a:spcPct val="100000"/>
              </a:lnSpc>
            </a:pPr>
            <a:r>
              <a:rPr b="0" lang="en-US" sz="1800" spc="-1" strike="noStrike">
                <a:solidFill>
                  <a:srgbClr val="80bfb7"/>
                </a:solidFill>
                <a:uFill>
                  <a:solidFill>
                    <a:srgbClr val="ffffff"/>
                  </a:solidFill>
                </a:uFill>
                <a:latin typeface="Dosis Light"/>
                <a:ea typeface="Dosis Light"/>
              </a:rPr>
              <a:t>( Technique For Others Reference by Similarity to Ideal Solution)</a:t>
            </a:r>
            <a:endParaRPr b="0" lang="en-US"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3" name="CustomShape 1"/>
          <p:cNvSpPr/>
          <p:nvPr/>
        </p:nvSpPr>
        <p:spPr>
          <a:xfrm>
            <a:off x="822960" y="731520"/>
            <a:ext cx="675972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0b87a1"/>
                </a:solidFill>
                <a:uFill>
                  <a:solidFill>
                    <a:srgbClr val="ffffff"/>
                  </a:solidFill>
                </a:uFill>
                <a:latin typeface="Dosis Light"/>
                <a:ea typeface="Dosis Light"/>
              </a:rPr>
              <a:t>2.  Membangun weighted normalized decision matrix</a:t>
            </a:r>
            <a:endParaRPr b="0" lang="en-US" sz="1800" spc="-1" strike="noStrike">
              <a:solidFill>
                <a:srgbClr val="000000"/>
              </a:solidFill>
              <a:uFill>
                <a:solidFill>
                  <a:srgbClr val="ffffff"/>
                </a:solidFill>
              </a:uFill>
              <a:latin typeface="Arial"/>
            </a:endParaRPr>
          </a:p>
        </p:txBody>
      </p:sp>
      <p:sp>
        <p:nvSpPr>
          <p:cNvPr id="4164" name="CustomShape 2"/>
          <p:cNvSpPr/>
          <p:nvPr/>
        </p:nvSpPr>
        <p:spPr>
          <a:xfrm>
            <a:off x="718200" y="1733400"/>
            <a:ext cx="6759720" cy="297900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003b55"/>
                </a:solidFill>
                <a:uFill>
                  <a:solidFill>
                    <a:srgbClr val="ffffff"/>
                  </a:solidFill>
                </a:uFill>
                <a:latin typeface="Titillium Web Light"/>
                <a:ea typeface="Titillium Web Light"/>
              </a:rPr>
              <a:t>Solusi ideal positif A+ dan solusi ideal negatif A- dapat ditentukan berdasarkan rating bobot ternormalisasi (Yij) sebagai: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dengan i=1,2,3, … m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dan j=1,2,3, … n</a:t>
            </a:r>
            <a:endParaRPr b="0" lang="en-US" sz="1800" spc="-1" strike="noStrike">
              <a:solidFill>
                <a:srgbClr val="000000"/>
              </a:solidFill>
              <a:uFill>
                <a:solidFill>
                  <a:srgbClr val="ffffff"/>
                </a:solidFill>
              </a:uFill>
              <a:latin typeface="Arial"/>
            </a:endParaRPr>
          </a:p>
        </p:txBody>
      </p:sp>
      <p:sp>
        <p:nvSpPr>
          <p:cNvPr id="4165"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2E81BAF8-0B20-41DB-B3A2-DBFE28432E4E}"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66" name="" descr=""/>
          <p:cNvPicPr/>
          <p:nvPr/>
        </p:nvPicPr>
        <p:blipFill>
          <a:blip r:embed="rId1"/>
          <a:stretch/>
        </p:blipFill>
        <p:spPr>
          <a:xfrm>
            <a:off x="810000" y="3046320"/>
            <a:ext cx="2757960" cy="1159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7" name="CustomShape 1"/>
          <p:cNvSpPr/>
          <p:nvPr/>
        </p:nvSpPr>
        <p:spPr>
          <a:xfrm>
            <a:off x="822960" y="731520"/>
            <a:ext cx="740628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0b87a1"/>
                </a:solidFill>
                <a:uFill>
                  <a:solidFill>
                    <a:srgbClr val="ffffff"/>
                  </a:solidFill>
                </a:uFill>
                <a:latin typeface="Dosis Light"/>
                <a:ea typeface="Dosis Light"/>
              </a:rPr>
              <a:t>3.  Menentukan matriks solusi ideal dan matriks solusi ideal negatif</a:t>
            </a:r>
            <a:endParaRPr b="0" lang="en-US" sz="1800" spc="-1" strike="noStrike">
              <a:solidFill>
                <a:srgbClr val="000000"/>
              </a:solidFill>
              <a:uFill>
                <a:solidFill>
                  <a:srgbClr val="ffffff"/>
                </a:solidFill>
              </a:uFill>
              <a:latin typeface="Arial"/>
            </a:endParaRPr>
          </a:p>
        </p:txBody>
      </p:sp>
      <p:sp>
        <p:nvSpPr>
          <p:cNvPr id="4168" name="CustomShape 2"/>
          <p:cNvSpPr/>
          <p:nvPr/>
        </p:nvSpPr>
        <p:spPr>
          <a:xfrm>
            <a:off x="738360" y="1645920"/>
            <a:ext cx="6759720" cy="297900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003b55"/>
                </a:solidFill>
                <a:uFill>
                  <a:solidFill>
                    <a:srgbClr val="ffffff"/>
                  </a:solidFill>
                </a:uFill>
                <a:latin typeface="Titillium Web Light"/>
                <a:ea typeface="Titillium Web Light"/>
              </a:rPr>
              <a:t>Solusi ideal positif (A+) dihitung berdasarkan: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3b55"/>
                </a:solidFill>
                <a:uFill>
                  <a:solidFill>
                    <a:srgbClr val="ffffff"/>
                  </a:solidFill>
                </a:uFill>
                <a:latin typeface="Titillium Web Light"/>
                <a:ea typeface="Titillium Web Light"/>
              </a:rPr>
              <a:t>Solusi ideal negatif (A- ) dihitung berdasarkan:</a:t>
            </a:r>
            <a:endParaRPr b="0" lang="en-US" sz="1800" spc="-1" strike="noStrike">
              <a:solidFill>
                <a:srgbClr val="000000"/>
              </a:solidFill>
              <a:uFill>
                <a:solidFill>
                  <a:srgbClr val="ffffff"/>
                </a:solidFill>
              </a:uFill>
              <a:latin typeface="Arial"/>
            </a:endParaRPr>
          </a:p>
        </p:txBody>
      </p:sp>
      <p:sp>
        <p:nvSpPr>
          <p:cNvPr id="4169"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D1A013E5-DC1C-4356-8569-32A3488DE25C}"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70" name="" descr=""/>
          <p:cNvPicPr/>
          <p:nvPr/>
        </p:nvPicPr>
        <p:blipFill>
          <a:blip r:embed="rId1"/>
          <a:stretch/>
        </p:blipFill>
        <p:spPr>
          <a:xfrm>
            <a:off x="765720" y="2469240"/>
            <a:ext cx="4172040" cy="639720"/>
          </a:xfrm>
          <a:prstGeom prst="rect">
            <a:avLst/>
          </a:prstGeom>
          <a:ln>
            <a:noFill/>
          </a:ln>
        </p:spPr>
      </p:pic>
      <p:pic>
        <p:nvPicPr>
          <p:cNvPr id="4171" name="" descr=""/>
          <p:cNvPicPr/>
          <p:nvPr/>
        </p:nvPicPr>
        <p:blipFill>
          <a:blip r:embed="rId2"/>
          <a:stretch/>
        </p:blipFill>
        <p:spPr>
          <a:xfrm>
            <a:off x="785160" y="3882960"/>
            <a:ext cx="4426200" cy="5976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2" name="CustomShape 1"/>
          <p:cNvSpPr/>
          <p:nvPr/>
        </p:nvSpPr>
        <p:spPr>
          <a:xfrm>
            <a:off x="822960" y="731520"/>
            <a:ext cx="740628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2400" spc="-1" strike="noStrike">
                <a:solidFill>
                  <a:srgbClr val="0b87a1"/>
                </a:solidFill>
                <a:uFill>
                  <a:solidFill>
                    <a:srgbClr val="ffffff"/>
                  </a:solidFill>
                </a:uFill>
                <a:latin typeface="Dosis Light"/>
                <a:ea typeface="Dosis Light"/>
              </a:rPr>
              <a:t>4. Menentukan jarak antara nilai setiap alternatif dengan matriks solusi ideal positif dan matrik ideal negatif.</a:t>
            </a:r>
            <a:endParaRPr b="0" lang="en-US" sz="1800" spc="-1" strike="noStrike">
              <a:solidFill>
                <a:srgbClr val="000000"/>
              </a:solidFill>
              <a:uFill>
                <a:solidFill>
                  <a:srgbClr val="ffffff"/>
                </a:solidFill>
              </a:uFill>
              <a:latin typeface="Arial"/>
            </a:endParaRPr>
          </a:p>
        </p:txBody>
      </p:sp>
      <p:sp>
        <p:nvSpPr>
          <p:cNvPr id="4173" name="CustomShape 2"/>
          <p:cNvSpPr/>
          <p:nvPr/>
        </p:nvSpPr>
        <p:spPr>
          <a:xfrm>
            <a:off x="718200" y="1554480"/>
            <a:ext cx="6759720" cy="297900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003b55"/>
                </a:solidFill>
                <a:uFill>
                  <a:solidFill>
                    <a:srgbClr val="ffffff"/>
                  </a:solidFill>
                </a:uFill>
                <a:latin typeface="Titillium Web Light"/>
                <a:ea typeface="Titillium Web Light"/>
              </a:rPr>
              <a:t>Jarak antara alternatif Ai dengan solusi ideal positif dirumuskan sebagai: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3b55"/>
                </a:solidFill>
                <a:uFill>
                  <a:solidFill>
                    <a:srgbClr val="ffffff"/>
                  </a:solidFill>
                </a:uFill>
                <a:latin typeface="Titillium Web Light"/>
                <a:ea typeface="Titillium Web Light"/>
              </a:rPr>
              <a:t>Jarak antara alternatif Ai dengan solusi ideal negatif dirumuskan sebagai:</a:t>
            </a:r>
            <a:endParaRPr b="0" lang="en-US" sz="1800" spc="-1" strike="noStrike">
              <a:solidFill>
                <a:srgbClr val="000000"/>
              </a:solidFill>
              <a:uFill>
                <a:solidFill>
                  <a:srgbClr val="ffffff"/>
                </a:solidFill>
              </a:uFill>
              <a:latin typeface="Arial"/>
            </a:endParaRPr>
          </a:p>
        </p:txBody>
      </p:sp>
      <p:sp>
        <p:nvSpPr>
          <p:cNvPr id="4174"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3CB669DC-ED4D-470B-8FE7-8B97AEB969CB}"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75" name="" descr=""/>
          <p:cNvPicPr/>
          <p:nvPr/>
        </p:nvPicPr>
        <p:blipFill>
          <a:blip r:embed="rId1"/>
          <a:stretch/>
        </p:blipFill>
        <p:spPr>
          <a:xfrm>
            <a:off x="747000" y="2468880"/>
            <a:ext cx="4921920" cy="927000"/>
          </a:xfrm>
          <a:prstGeom prst="rect">
            <a:avLst/>
          </a:prstGeom>
          <a:ln>
            <a:noFill/>
          </a:ln>
        </p:spPr>
      </p:pic>
      <p:pic>
        <p:nvPicPr>
          <p:cNvPr id="4176" name="" descr=""/>
          <p:cNvPicPr/>
          <p:nvPr/>
        </p:nvPicPr>
        <p:blipFill>
          <a:blip r:embed="rId2"/>
          <a:stretch/>
        </p:blipFill>
        <p:spPr>
          <a:xfrm>
            <a:off x="951120" y="4193280"/>
            <a:ext cx="4436280" cy="8355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7" name="CustomShape 1"/>
          <p:cNvSpPr/>
          <p:nvPr/>
        </p:nvSpPr>
        <p:spPr>
          <a:xfrm>
            <a:off x="822960" y="365760"/>
            <a:ext cx="740628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2400" spc="-1" strike="noStrike">
                <a:solidFill>
                  <a:srgbClr val="0b87a1"/>
                </a:solidFill>
                <a:uFill>
                  <a:solidFill>
                    <a:srgbClr val="ffffff"/>
                  </a:solidFill>
                </a:uFill>
                <a:latin typeface="Dosis Light"/>
                <a:ea typeface="Dosis Light"/>
              </a:rPr>
              <a:t>5. Menentukan nilai preferensi untuk setiap alternatif </a:t>
            </a:r>
            <a:endParaRPr b="0" lang="en-US" sz="1800" spc="-1" strike="noStrike">
              <a:solidFill>
                <a:srgbClr val="000000"/>
              </a:solidFill>
              <a:uFill>
                <a:solidFill>
                  <a:srgbClr val="ffffff"/>
                </a:solidFill>
              </a:uFill>
              <a:latin typeface="Arial"/>
            </a:endParaRPr>
          </a:p>
        </p:txBody>
      </p:sp>
      <p:sp>
        <p:nvSpPr>
          <p:cNvPr id="4178" name="CustomShape 2"/>
          <p:cNvSpPr/>
          <p:nvPr/>
        </p:nvSpPr>
        <p:spPr>
          <a:xfrm>
            <a:off x="646560" y="1318320"/>
            <a:ext cx="6759720" cy="2979000"/>
          </a:xfrm>
          <a:prstGeom prst="rect">
            <a:avLst/>
          </a:prstGeom>
          <a:noFill/>
          <a:ln>
            <a:noFill/>
          </a:ln>
        </p:spPr>
        <p:style>
          <a:lnRef idx="0"/>
          <a:fillRef idx="0"/>
          <a:effectRef idx="0"/>
          <a:fontRef idx="minor"/>
        </p:style>
        <p:txBody>
          <a:bodyPr lIns="90000" rIns="90000" tIns="91440" bIns="91440"/>
          <a:p>
            <a:pPr>
              <a:lnSpc>
                <a:spcPct val="100000"/>
              </a:lnSpc>
            </a:pPr>
            <a:r>
              <a:rPr b="0" lang="en-US" sz="2000" spc="-1" strike="noStrike">
                <a:solidFill>
                  <a:srgbClr val="003b55"/>
                </a:solidFill>
                <a:uFill>
                  <a:solidFill>
                    <a:srgbClr val="ffffff"/>
                  </a:solidFill>
                </a:uFill>
                <a:latin typeface="Titillium Web Light"/>
                <a:ea typeface="Titillium Web Light"/>
              </a:rPr>
              <a:t>Kedekatan setiap alternatif terhadap solusi ideal dihitung berdasarkan rumus: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3b55"/>
                </a:solidFill>
                <a:uFill>
                  <a:solidFill>
                    <a:srgbClr val="ffffff"/>
                  </a:solidFill>
                </a:uFill>
                <a:latin typeface="Titillium Web Light"/>
                <a:ea typeface="Titillium Web Light"/>
              </a:rPr>
              <a:t>Nilai preferensi untuk setiap alternatif merupakan hasil akhir dari perhitungan metode TOPSIS, semakin tinggi nilai nya maka alternatif tersebut merukan alternatif yang diinginkan.</a:t>
            </a:r>
            <a:endParaRPr b="0" lang="en-US" sz="1800" spc="-1" strike="noStrike">
              <a:solidFill>
                <a:srgbClr val="000000"/>
              </a:solidFill>
              <a:uFill>
                <a:solidFill>
                  <a:srgbClr val="ffffff"/>
                </a:solidFill>
              </a:uFill>
              <a:latin typeface="Arial"/>
            </a:endParaRPr>
          </a:p>
        </p:txBody>
      </p:sp>
      <p:sp>
        <p:nvSpPr>
          <p:cNvPr id="4179"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D80548CC-F0AD-4D3E-ADBD-2F3D28DB9DFC}"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80" name="" descr=""/>
          <p:cNvPicPr/>
          <p:nvPr/>
        </p:nvPicPr>
        <p:blipFill>
          <a:blip r:embed="rId1"/>
          <a:stretch/>
        </p:blipFill>
        <p:spPr>
          <a:xfrm>
            <a:off x="914400" y="2109240"/>
            <a:ext cx="4519800" cy="10908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4" name="CustomShape 1"/>
          <p:cNvSpPr/>
          <p:nvPr/>
        </p:nvSpPr>
        <p:spPr>
          <a:xfrm>
            <a:off x="718200" y="739440"/>
            <a:ext cx="675972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0b87a1"/>
                </a:solidFill>
                <a:uFill>
                  <a:solidFill>
                    <a:srgbClr val="ffffff"/>
                  </a:solidFill>
                </a:uFill>
                <a:latin typeface="Dosis Light"/>
                <a:ea typeface="Dosis Light"/>
              </a:rPr>
              <a:t>TOPSIS</a:t>
            </a:r>
            <a:endParaRPr b="0" lang="en-US" sz="1800" spc="-1" strike="noStrike">
              <a:solidFill>
                <a:srgbClr val="000000"/>
              </a:solidFill>
              <a:uFill>
                <a:solidFill>
                  <a:srgbClr val="ffffff"/>
                </a:solidFill>
              </a:uFill>
              <a:latin typeface="Arial"/>
            </a:endParaRPr>
          </a:p>
        </p:txBody>
      </p:sp>
      <p:sp>
        <p:nvSpPr>
          <p:cNvPr id="4145" name="CustomShape 2"/>
          <p:cNvSpPr/>
          <p:nvPr/>
        </p:nvSpPr>
        <p:spPr>
          <a:xfrm>
            <a:off x="731520" y="1762560"/>
            <a:ext cx="6665760" cy="2199240"/>
          </a:xfrm>
          <a:prstGeom prst="rect">
            <a:avLst/>
          </a:prstGeom>
          <a:noFill/>
          <a:ln>
            <a:noFill/>
          </a:ln>
        </p:spPr>
        <p:style>
          <a:lnRef idx="0"/>
          <a:fillRef idx="0"/>
          <a:effectRef idx="0"/>
          <a:fontRef idx="minor"/>
        </p:style>
        <p:txBody>
          <a:bodyPr lIns="90000" rIns="90000" tIns="91440" bIns="91440"/>
          <a:p>
            <a:pPr>
              <a:lnSpc>
                <a:spcPct val="100000"/>
              </a:lnSpc>
            </a:pPr>
            <a:r>
              <a:rPr b="1" lang="en-US" sz="2400" spc="-1" strike="noStrike">
                <a:solidFill>
                  <a:srgbClr val="003b55"/>
                </a:solidFill>
                <a:uFill>
                  <a:solidFill>
                    <a:srgbClr val="ffffff"/>
                  </a:solidFill>
                </a:uFill>
                <a:latin typeface="Titillium Web"/>
                <a:ea typeface="Titillium Web"/>
              </a:rPr>
              <a:t>TOPSIS (Technique For Others Reference by Similarity to Ideal Solution) adalah salah satu metode pengambilan keputusan multikriteria yang pertama kali diperkenalkan oleh Yoon dan Hwang (1981). </a:t>
            </a:r>
            <a:endParaRPr b="0" lang="en-US" sz="1800" spc="-1" strike="noStrike">
              <a:solidFill>
                <a:srgbClr val="000000"/>
              </a:solidFill>
              <a:uFill>
                <a:solidFill>
                  <a:srgbClr val="ffffff"/>
                </a:solidFill>
              </a:uFill>
              <a:latin typeface="Arial"/>
            </a:endParaRPr>
          </a:p>
        </p:txBody>
      </p:sp>
      <p:sp>
        <p:nvSpPr>
          <p:cNvPr id="4146"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17A5DA71-A312-473B-8AC3-C754A263D992}"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7" name="CustomShape 1"/>
          <p:cNvSpPr/>
          <p:nvPr/>
        </p:nvSpPr>
        <p:spPr>
          <a:xfrm>
            <a:off x="4041000" y="-91440"/>
            <a:ext cx="4004640" cy="11584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4400" spc="-1" strike="noStrike">
                <a:solidFill>
                  <a:srgbClr val="0b87a1"/>
                </a:solidFill>
                <a:uFill>
                  <a:solidFill>
                    <a:srgbClr val="ffffff"/>
                  </a:solidFill>
                </a:uFill>
                <a:latin typeface="Dosis Light"/>
                <a:ea typeface="Dosis Light"/>
              </a:rPr>
              <a:t>Pilih mana ??</a:t>
            </a:r>
            <a:endParaRPr b="0" lang="en-US" sz="1800" spc="-1" strike="noStrike">
              <a:solidFill>
                <a:srgbClr val="000000"/>
              </a:solidFill>
              <a:uFill>
                <a:solidFill>
                  <a:srgbClr val="ffffff"/>
                </a:solidFill>
              </a:uFill>
              <a:latin typeface="Arial"/>
            </a:endParaRPr>
          </a:p>
        </p:txBody>
      </p:sp>
      <p:sp>
        <p:nvSpPr>
          <p:cNvPr id="4148" name="CustomShape 2"/>
          <p:cNvSpPr/>
          <p:nvPr/>
        </p:nvSpPr>
        <p:spPr>
          <a:xfrm>
            <a:off x="4315680" y="1968840"/>
            <a:ext cx="3729960" cy="2486160"/>
          </a:xfrm>
          <a:prstGeom prst="rect">
            <a:avLst/>
          </a:prstGeom>
          <a:noFill/>
          <a:ln>
            <a:noFill/>
          </a:ln>
        </p:spPr>
        <p:style>
          <a:lnRef idx="0"/>
          <a:fillRef idx="0"/>
          <a:effectRef idx="0"/>
          <a:fontRef idx="minor"/>
        </p:style>
      </p:sp>
      <p:sp>
        <p:nvSpPr>
          <p:cNvPr id="4149"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6F27B4B5-DCB7-42C8-BBDD-AA871399DBE5}"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50" name="" descr=""/>
          <p:cNvPicPr/>
          <p:nvPr/>
        </p:nvPicPr>
        <p:blipFill>
          <a:blip r:embed="rId1"/>
          <a:srcRect l="7680" t="0" r="11293" b="0"/>
          <a:stretch/>
        </p:blipFill>
        <p:spPr>
          <a:xfrm>
            <a:off x="0" y="365760"/>
            <a:ext cx="3857040" cy="3608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1" name="CustomShape 1"/>
          <p:cNvSpPr/>
          <p:nvPr/>
        </p:nvSpPr>
        <p:spPr>
          <a:xfrm>
            <a:off x="685800" y="2878920"/>
            <a:ext cx="5267520" cy="1158480"/>
          </a:xfrm>
          <a:prstGeom prst="rect">
            <a:avLst/>
          </a:prstGeom>
          <a:noFill/>
          <a:ln>
            <a:noFill/>
          </a:ln>
        </p:spPr>
        <p:style>
          <a:lnRef idx="0"/>
          <a:fillRef idx="0"/>
          <a:effectRef idx="0"/>
          <a:fontRef idx="minor"/>
        </p:style>
        <p:txBody>
          <a:bodyPr lIns="90000" rIns="90000" tIns="91440" bIns="91440" anchor="b"/>
          <a:p>
            <a:r>
              <a:rPr b="0" lang="en-US" sz="4800" spc="-1" strike="noStrike">
                <a:solidFill>
                  <a:srgbClr val="0b87a1"/>
                </a:solidFill>
                <a:uFill>
                  <a:solidFill>
                    <a:srgbClr val="ffffff"/>
                  </a:solidFill>
                </a:uFill>
                <a:latin typeface="Dosis Light"/>
                <a:ea typeface="Dosis Light"/>
              </a:rPr>
              <a:t>1.</a:t>
            </a:r>
            <a:endParaRPr b="0" lang="en-US" sz="1800" spc="-1" strike="noStrike">
              <a:solidFill>
                <a:srgbClr val="000000"/>
              </a:solidFill>
              <a:uFill>
                <a:solidFill>
                  <a:srgbClr val="ffffff"/>
                </a:solidFill>
              </a:uFill>
              <a:latin typeface="Arial"/>
            </a:endParaRPr>
          </a:p>
          <a:p>
            <a:pPr>
              <a:lnSpc>
                <a:spcPct val="100000"/>
              </a:lnSpc>
            </a:pPr>
            <a:r>
              <a:rPr b="0" lang="en-US" sz="4800" spc="-1" strike="noStrike">
                <a:solidFill>
                  <a:srgbClr val="0b87a1"/>
                </a:solidFill>
                <a:uFill>
                  <a:solidFill>
                    <a:srgbClr val="ffffff"/>
                  </a:solidFill>
                </a:uFill>
                <a:latin typeface="Dosis Light"/>
                <a:ea typeface="Dosis Light"/>
              </a:rPr>
              <a:t>Metode TOPSIS</a:t>
            </a:r>
            <a:endParaRPr b="0" lang="en-US" sz="1800" spc="-1" strike="noStrike">
              <a:solidFill>
                <a:srgbClr val="000000"/>
              </a:solidFill>
              <a:uFill>
                <a:solidFill>
                  <a:srgbClr val="ffffff"/>
                </a:solidFill>
              </a:uFill>
              <a:latin typeface="Arial"/>
            </a:endParaRPr>
          </a:p>
        </p:txBody>
      </p:sp>
      <p:sp>
        <p:nvSpPr>
          <p:cNvPr id="4152" name="CustomShape 2"/>
          <p:cNvSpPr/>
          <p:nvPr/>
        </p:nvSpPr>
        <p:spPr>
          <a:xfrm>
            <a:off x="685800" y="3983040"/>
            <a:ext cx="5267520" cy="78336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80bfb7"/>
                </a:solidFill>
                <a:uFill>
                  <a:solidFill>
                    <a:srgbClr val="ffffff"/>
                  </a:solidFill>
                </a:uFill>
                <a:latin typeface="Titillium Web Light"/>
                <a:ea typeface="Titillium Web Light"/>
              </a:rPr>
              <a:t>Let’s start with the first set of slides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3" name="CustomShape 1"/>
          <p:cNvSpPr/>
          <p:nvPr/>
        </p:nvSpPr>
        <p:spPr>
          <a:xfrm>
            <a:off x="182880" y="182880"/>
            <a:ext cx="6015960" cy="39308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400" spc="-1" strike="noStrike">
                <a:solidFill>
                  <a:srgbClr val="003b55"/>
                </a:solidFill>
                <a:uFill>
                  <a:solidFill>
                    <a:srgbClr val="ffffff"/>
                  </a:solidFill>
                </a:uFill>
                <a:latin typeface="Titillium Web"/>
                <a:ea typeface="Titillium Web"/>
              </a:rPr>
              <a:t>TOPSIS menggunakan prinsip bahwa alternatif yang terpilih harus mempunyai jarak terdekat dari solusi ideal positif dan terjauh dari solusi ideal negatif dari sudut pandang geometris dengan menggunakan jarak Euclidean untuk menentukan kedekatan relatif dari suatu alternatif dengan solusi optimal.</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4" name="CustomShape 1"/>
          <p:cNvSpPr/>
          <p:nvPr/>
        </p:nvSpPr>
        <p:spPr>
          <a:xfrm>
            <a:off x="685800" y="2878920"/>
            <a:ext cx="5267520" cy="1158480"/>
          </a:xfrm>
          <a:prstGeom prst="rect">
            <a:avLst/>
          </a:prstGeom>
          <a:noFill/>
          <a:ln>
            <a:noFill/>
          </a:ln>
        </p:spPr>
        <p:style>
          <a:lnRef idx="0"/>
          <a:fillRef idx="0"/>
          <a:effectRef idx="0"/>
          <a:fontRef idx="minor"/>
        </p:style>
        <p:txBody>
          <a:bodyPr lIns="90000" rIns="90000" tIns="91440" bIns="91440" anchor="b"/>
          <a:p>
            <a:r>
              <a:rPr b="0" lang="en-US" sz="4800" spc="-1" strike="noStrike">
                <a:solidFill>
                  <a:srgbClr val="0b87a1"/>
                </a:solidFill>
                <a:uFill>
                  <a:solidFill>
                    <a:srgbClr val="ffffff"/>
                  </a:solidFill>
                </a:uFill>
                <a:latin typeface="Dosis Light"/>
                <a:ea typeface="Dosis Light"/>
              </a:rPr>
              <a:t>2.</a:t>
            </a:r>
            <a:endParaRPr b="0" lang="en-US" sz="1800" spc="-1" strike="noStrike">
              <a:solidFill>
                <a:srgbClr val="000000"/>
              </a:solidFill>
              <a:uFill>
                <a:solidFill>
                  <a:srgbClr val="ffffff"/>
                </a:solidFill>
              </a:uFill>
              <a:latin typeface="Arial"/>
            </a:endParaRPr>
          </a:p>
          <a:p>
            <a:pPr>
              <a:lnSpc>
                <a:spcPct val="100000"/>
              </a:lnSpc>
            </a:pPr>
            <a:r>
              <a:rPr b="0" lang="en-US" sz="4800" spc="-1" strike="noStrike">
                <a:solidFill>
                  <a:srgbClr val="0b87a1"/>
                </a:solidFill>
                <a:uFill>
                  <a:solidFill>
                    <a:srgbClr val="ffffff"/>
                  </a:solidFill>
                </a:uFill>
                <a:latin typeface="Dosis Light"/>
                <a:ea typeface="Dosis Light"/>
              </a:rPr>
              <a:t>Tahapan TOPSIS</a:t>
            </a:r>
            <a:endParaRPr b="0" lang="en-US" sz="1800" spc="-1" strike="noStrike">
              <a:solidFill>
                <a:srgbClr val="000000"/>
              </a:solidFill>
              <a:uFill>
                <a:solidFill>
                  <a:srgbClr val="ffffff"/>
                </a:solidFill>
              </a:uFill>
              <a:latin typeface="Arial"/>
            </a:endParaRPr>
          </a:p>
        </p:txBody>
      </p:sp>
      <p:sp>
        <p:nvSpPr>
          <p:cNvPr id="4155" name="CustomShape 2"/>
          <p:cNvSpPr/>
          <p:nvPr/>
        </p:nvSpPr>
        <p:spPr>
          <a:xfrm>
            <a:off x="685800" y="3983040"/>
            <a:ext cx="5267520" cy="78336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80bfb7"/>
                </a:solidFill>
                <a:uFill>
                  <a:solidFill>
                    <a:srgbClr val="ffffff"/>
                  </a:solidFill>
                </a:uFill>
                <a:latin typeface="Titillium Web Light"/>
                <a:ea typeface="Titillium Web Light"/>
              </a:rPr>
              <a:t>Let’s start with the first set of slides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6" name="CustomShape 1"/>
          <p:cNvSpPr/>
          <p:nvPr/>
        </p:nvSpPr>
        <p:spPr>
          <a:xfrm>
            <a:off x="182880" y="182880"/>
            <a:ext cx="8960400" cy="3930840"/>
          </a:xfrm>
          <a:prstGeom prst="rect">
            <a:avLst/>
          </a:prstGeom>
          <a:noFill/>
          <a:ln>
            <a:noFill/>
          </a:ln>
        </p:spPr>
        <p:style>
          <a:lnRef idx="0"/>
          <a:fillRef idx="0"/>
          <a:effectRef idx="0"/>
          <a:fontRef idx="minor"/>
        </p:style>
        <p:txBody>
          <a:bodyPr lIns="90000" rIns="90000" tIns="91440" bIns="91440"/>
          <a:p>
            <a:pPr>
              <a:lnSpc>
                <a:spcPct val="80000"/>
              </a:lnSpc>
            </a:pPr>
            <a:r>
              <a:rPr b="1" lang="en-US" sz="2500" spc="-1" strike="noStrike">
                <a:solidFill>
                  <a:srgbClr val="003b55"/>
                </a:solidFill>
                <a:uFill>
                  <a:solidFill>
                    <a:srgbClr val="ffffff"/>
                  </a:solidFill>
                </a:uFill>
                <a:latin typeface="Titillium Web"/>
                <a:ea typeface="Titillium Web"/>
              </a:rPr>
              <a:t>a. Membuat matriks keputusan yang ternormalisasi</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a:p>
            <a:pPr>
              <a:lnSpc>
                <a:spcPct val="80000"/>
              </a:lnSpc>
            </a:pPr>
            <a:r>
              <a:rPr b="1" lang="en-US" sz="2500" spc="-1" strike="noStrike">
                <a:solidFill>
                  <a:srgbClr val="003b55"/>
                </a:solidFill>
                <a:uFill>
                  <a:solidFill>
                    <a:srgbClr val="ffffff"/>
                  </a:solidFill>
                </a:uFill>
                <a:latin typeface="Titillium Web"/>
                <a:ea typeface="Titillium Web"/>
              </a:rPr>
              <a:t>b. Membuat matriks keputusan yang ternomalisasi terbobot</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a:p>
            <a:pPr>
              <a:lnSpc>
                <a:spcPct val="80000"/>
              </a:lnSpc>
            </a:pPr>
            <a:r>
              <a:rPr b="1" lang="en-US" sz="2500" spc="-1" strike="noStrike">
                <a:solidFill>
                  <a:srgbClr val="003b55"/>
                </a:solidFill>
                <a:uFill>
                  <a:solidFill>
                    <a:srgbClr val="ffffff"/>
                  </a:solidFill>
                </a:uFill>
                <a:latin typeface="Titillium Web"/>
                <a:ea typeface="Titillium Web"/>
              </a:rPr>
              <a:t>c. Menentukan matriks solusi ideal positif dan matriks solusi ideal negatif</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a:p>
            <a:pPr>
              <a:lnSpc>
                <a:spcPct val="80000"/>
              </a:lnSpc>
            </a:pPr>
            <a:r>
              <a:rPr b="1" lang="en-US" sz="2500" spc="-1" strike="noStrike">
                <a:solidFill>
                  <a:srgbClr val="003b55"/>
                </a:solidFill>
                <a:uFill>
                  <a:solidFill>
                    <a:srgbClr val="ffffff"/>
                  </a:solidFill>
                </a:uFill>
                <a:latin typeface="Titillium Web"/>
                <a:ea typeface="Titillium Web"/>
              </a:rPr>
              <a:t>d. Menentukan jarak antara nilai setiap alternatif dengan matriks solusi ideal positif dan negatif</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a:p>
            <a:pPr>
              <a:lnSpc>
                <a:spcPct val="80000"/>
              </a:lnSpc>
            </a:pPr>
            <a:r>
              <a:rPr b="1" lang="en-US" sz="2500" spc="-1" strike="noStrike">
                <a:solidFill>
                  <a:srgbClr val="003b55"/>
                </a:solidFill>
                <a:uFill>
                  <a:solidFill>
                    <a:srgbClr val="ffffff"/>
                  </a:solidFill>
                </a:uFill>
                <a:latin typeface="Titillium Web"/>
                <a:ea typeface="Titillium Web"/>
              </a:rPr>
              <a:t>e. Menentukan nilai preferensi untuk setiap alternatif</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7" name="CustomShape 1"/>
          <p:cNvSpPr/>
          <p:nvPr/>
        </p:nvSpPr>
        <p:spPr>
          <a:xfrm>
            <a:off x="685800" y="2878920"/>
            <a:ext cx="5267520" cy="11584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0b87a1"/>
                </a:solidFill>
                <a:uFill>
                  <a:solidFill>
                    <a:srgbClr val="ffffff"/>
                  </a:solidFill>
                </a:uFill>
                <a:latin typeface="Dosis Light"/>
                <a:ea typeface="Dosis Light"/>
              </a:rPr>
              <a:t>3.</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b87a1"/>
                </a:solidFill>
                <a:uFill>
                  <a:solidFill>
                    <a:srgbClr val="ffffff"/>
                  </a:solidFill>
                </a:uFill>
                <a:latin typeface="Dosis Light"/>
                <a:ea typeface="Dosis Light"/>
              </a:rPr>
              <a:t>Langkah dan Rumus Penyelesaian Metode TOPSIS</a:t>
            </a:r>
            <a:endParaRPr b="0" lang="en-US" sz="1800" spc="-1" strike="noStrike">
              <a:solidFill>
                <a:srgbClr val="000000"/>
              </a:solidFill>
              <a:uFill>
                <a:solidFill>
                  <a:srgbClr val="ffffff"/>
                </a:solidFill>
              </a:uFill>
              <a:latin typeface="Arial"/>
            </a:endParaRPr>
          </a:p>
        </p:txBody>
      </p:sp>
      <p:sp>
        <p:nvSpPr>
          <p:cNvPr id="4158" name="CustomShape 2"/>
          <p:cNvSpPr/>
          <p:nvPr/>
        </p:nvSpPr>
        <p:spPr>
          <a:xfrm>
            <a:off x="685800" y="3983040"/>
            <a:ext cx="5267520" cy="78336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80bfb7"/>
                </a:solidFill>
                <a:uFill>
                  <a:solidFill>
                    <a:srgbClr val="ffffff"/>
                  </a:solidFill>
                </a:uFill>
                <a:latin typeface="Titillium Web Light"/>
                <a:ea typeface="Titillium Web Light"/>
              </a:rPr>
              <a:t>Let’s start with the first set of slides</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9" name="CustomShape 1"/>
          <p:cNvSpPr/>
          <p:nvPr/>
        </p:nvSpPr>
        <p:spPr>
          <a:xfrm>
            <a:off x="822960" y="731520"/>
            <a:ext cx="6759720" cy="85608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0b87a1"/>
                </a:solidFill>
                <a:uFill>
                  <a:solidFill>
                    <a:srgbClr val="ffffff"/>
                  </a:solidFill>
                </a:uFill>
                <a:latin typeface="Dosis Light"/>
                <a:ea typeface="Dosis Light"/>
              </a:rPr>
              <a:t>1. Membangun normalized decision matrix</a:t>
            </a:r>
            <a:endParaRPr b="0" lang="en-US" sz="1800" spc="-1" strike="noStrike">
              <a:solidFill>
                <a:srgbClr val="000000"/>
              </a:solidFill>
              <a:uFill>
                <a:solidFill>
                  <a:srgbClr val="ffffff"/>
                </a:solidFill>
              </a:uFill>
              <a:latin typeface="Arial"/>
            </a:endParaRPr>
          </a:p>
        </p:txBody>
      </p:sp>
      <p:sp>
        <p:nvSpPr>
          <p:cNvPr id="4160" name="CustomShape 2"/>
          <p:cNvSpPr/>
          <p:nvPr/>
        </p:nvSpPr>
        <p:spPr>
          <a:xfrm>
            <a:off x="718200" y="1733400"/>
            <a:ext cx="6759720" cy="2979000"/>
          </a:xfrm>
          <a:prstGeom prst="rect">
            <a:avLst/>
          </a:prstGeom>
          <a:noFill/>
          <a:ln>
            <a:noFill/>
          </a:ln>
        </p:spPr>
        <p:style>
          <a:lnRef idx="0"/>
          <a:fillRef idx="0"/>
          <a:effectRef idx="0"/>
          <a:fontRef idx="minor"/>
        </p:style>
        <p:txBody>
          <a:bodyPr lIns="90000" rIns="90000" tIns="91440" bIns="91440"/>
          <a:p>
            <a:pPr>
              <a:lnSpc>
                <a:spcPct val="100000"/>
              </a:lnSpc>
            </a:pPr>
            <a:r>
              <a:rPr b="0" lang="en-US" sz="2400" spc="-1" strike="noStrike">
                <a:solidFill>
                  <a:srgbClr val="003b55"/>
                </a:solidFill>
                <a:uFill>
                  <a:solidFill>
                    <a:srgbClr val="ffffff"/>
                  </a:solidFill>
                </a:uFill>
                <a:latin typeface="Titillium Web Light"/>
                <a:ea typeface="Titillium Web Light"/>
              </a:rPr>
              <a:t>Elemen Rij hasil dari normalisasi decision matrix R dengan metode Euclidean length of a vector adalah: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dengan i=1,2,3,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	</a:t>
            </a:r>
            <a:r>
              <a:rPr b="0" lang="en-US" sz="2400" spc="-1" strike="noStrike">
                <a:solidFill>
                  <a:srgbClr val="003b55"/>
                </a:solidFill>
                <a:uFill>
                  <a:solidFill>
                    <a:srgbClr val="ffffff"/>
                  </a:solidFill>
                </a:uFill>
                <a:latin typeface="Titillium Web Light"/>
                <a:ea typeface="Titillium Web Light"/>
              </a:rPr>
              <a:t>m; dan j=1,2,3 … n</a:t>
            </a:r>
            <a:endParaRPr b="0" lang="en-US" sz="1800" spc="-1" strike="noStrike">
              <a:solidFill>
                <a:srgbClr val="000000"/>
              </a:solidFill>
              <a:uFill>
                <a:solidFill>
                  <a:srgbClr val="ffffff"/>
                </a:solidFill>
              </a:uFill>
              <a:latin typeface="Arial"/>
            </a:endParaRPr>
          </a:p>
        </p:txBody>
      </p:sp>
      <p:sp>
        <p:nvSpPr>
          <p:cNvPr id="4161" name="CustomShape 3"/>
          <p:cNvSpPr/>
          <p:nvPr/>
        </p:nvSpPr>
        <p:spPr>
          <a:xfrm>
            <a:off x="91440" y="4720320"/>
            <a:ext cx="547200" cy="392040"/>
          </a:xfrm>
          <a:prstGeom prst="rect">
            <a:avLst/>
          </a:prstGeom>
          <a:noFill/>
          <a:ln>
            <a:noFill/>
          </a:ln>
        </p:spPr>
        <p:style>
          <a:lnRef idx="0"/>
          <a:fillRef idx="0"/>
          <a:effectRef idx="0"/>
          <a:fontRef idx="minor"/>
        </p:style>
        <p:txBody>
          <a:bodyPr lIns="90000" rIns="90000" tIns="91440" bIns="91440" anchor="ctr"/>
          <a:p>
            <a:pPr>
              <a:lnSpc>
                <a:spcPct val="100000"/>
              </a:lnSpc>
            </a:pPr>
            <a:fld id="{98BD9ACC-ABCB-43FD-ACDE-70C64C0FF244}" type="slidenum">
              <a:rPr b="0" lang="en-US" sz="1400" spc="-1" strike="noStrike">
                <a:solidFill>
                  <a:srgbClr val="000000"/>
                </a:solidFill>
                <a:uFill>
                  <a:solidFill>
                    <a:srgbClr val="ffffff"/>
                  </a:solidFill>
                </a:uFill>
                <a:latin typeface="Arial"/>
                <a:ea typeface="Arial"/>
              </a:rPr>
              <a:t>&lt;number&gt;</a:t>
            </a:fld>
            <a:endParaRPr b="0" lang="en-US" sz="1800" spc="-1" strike="noStrike">
              <a:solidFill>
                <a:srgbClr val="000000"/>
              </a:solidFill>
              <a:uFill>
                <a:solidFill>
                  <a:srgbClr val="ffffff"/>
                </a:solidFill>
              </a:uFill>
              <a:latin typeface="Arial"/>
            </a:endParaRPr>
          </a:p>
        </p:txBody>
      </p:sp>
      <p:pic>
        <p:nvPicPr>
          <p:cNvPr id="4162" name="" descr=""/>
          <p:cNvPicPr/>
          <p:nvPr/>
        </p:nvPicPr>
        <p:blipFill>
          <a:blip r:embed="rId1"/>
          <a:stretch/>
        </p:blipFill>
        <p:spPr>
          <a:xfrm>
            <a:off x="411480" y="3061800"/>
            <a:ext cx="3062880" cy="1509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2017-10-26T09:37:43Z</dcterms:modified>
  <cp:revision>9</cp:revision>
  <dc:subject/>
  <dc:title/>
</cp:coreProperties>
</file>