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the following analysis I supposed the following :-</a:t>
            </a:r>
          </a:p>
          <a:p>
            <a:r>
              <a:rPr lang="en-US" sz="2400" dirty="0" smtClean="0"/>
              <a:t>Purchasing order should be before receiving Goods ,</a:t>
            </a:r>
          </a:p>
          <a:p>
            <a:r>
              <a:rPr lang="en-US" sz="2400" dirty="0" smtClean="0"/>
              <a:t>Payment should be done after receiving both invoice and Goods .</a:t>
            </a:r>
          </a:p>
          <a:p>
            <a:r>
              <a:rPr lang="en-US" sz="2400" dirty="0" smtClean="0"/>
              <a:t>Each order should have a unique PO</a:t>
            </a:r>
          </a:p>
          <a:p>
            <a:r>
              <a:rPr lang="en-US" sz="2400" dirty="0" smtClean="0"/>
              <a:t>Each invoice should have a unique invoice no.</a:t>
            </a:r>
          </a:p>
          <a:p>
            <a:r>
              <a:rPr lang="en-US" sz="2400" dirty="0" smtClean="0"/>
              <a:t>Orders items quantities should be matching in PO and Good received table .</a:t>
            </a:r>
          </a:p>
          <a:p>
            <a:r>
              <a:rPr lang="en-US" sz="2400" dirty="0" smtClean="0"/>
              <a:t>Invoice GROSS should be the same as  PO amount.</a:t>
            </a:r>
          </a:p>
          <a:p>
            <a:r>
              <a:rPr lang="en-US" sz="2400" dirty="0" smtClean="0"/>
              <a:t>Payment should be done as per the NET in the Invoice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382000" cy="914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b="1" dirty="0" smtClean="0"/>
              <a:t>Analyzing </a:t>
            </a:r>
            <a:br>
              <a:rPr lang="en-US" sz="2700" b="1" dirty="0" smtClean="0"/>
            </a:br>
            <a:r>
              <a:rPr lang="en-US" sz="2700" b="1" dirty="0" smtClean="0"/>
              <a:t>Purchasing Requisition (PR) and Purchasing orders (PO)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534400" cy="49530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JAN </a:t>
            </a:r>
            <a:r>
              <a:rPr lang="en-US" sz="2400" dirty="0">
                <a:solidFill>
                  <a:schemeClr val="tx1"/>
                </a:solidFill>
              </a:rPr>
              <a:t>there are 777 PRs </a:t>
            </a:r>
            <a:r>
              <a:rPr lang="en-US" sz="2400" dirty="0" smtClean="0">
                <a:solidFill>
                  <a:schemeClr val="tx1"/>
                </a:solidFill>
              </a:rPr>
              <a:t>made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are 20 PRs Prepared and Reviewed by the same staff ( LMM ) , location was Store 6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129 </a:t>
            </a:r>
            <a:r>
              <a:rPr lang="en-US" sz="2400" dirty="0">
                <a:solidFill>
                  <a:schemeClr val="tx1"/>
                </a:solidFill>
              </a:rPr>
              <a:t>PRs </a:t>
            </a:r>
            <a:r>
              <a:rPr lang="en-US" sz="2400" dirty="0">
                <a:solidFill>
                  <a:schemeClr val="tx1"/>
                </a:solidFill>
              </a:rPr>
              <a:t>issued without </a:t>
            </a:r>
            <a:r>
              <a:rPr lang="en-US" sz="2400" dirty="0">
                <a:solidFill>
                  <a:schemeClr val="tx1"/>
                </a:solidFill>
              </a:rPr>
              <a:t>Revision by another staff , which is 16% of all </a:t>
            </a:r>
            <a:r>
              <a:rPr lang="en-US" sz="2400" dirty="0" smtClean="0">
                <a:solidFill>
                  <a:schemeClr val="tx1"/>
                </a:solidFill>
              </a:rPr>
              <a:t>PRs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110 POs prepared and reviewed by the same </a:t>
            </a:r>
            <a:r>
              <a:rPr lang="en-US" sz="2400" dirty="0" smtClean="0">
                <a:solidFill>
                  <a:schemeClr val="tx1"/>
                </a:solidFill>
              </a:rPr>
              <a:t>staff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13 POs was issued without </a:t>
            </a:r>
            <a:r>
              <a:rPr lang="en-US" sz="2400" dirty="0" smtClean="0">
                <a:solidFill>
                  <a:schemeClr val="tx1"/>
                </a:solidFill>
              </a:rPr>
              <a:t>PR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2 POs </a:t>
            </a:r>
            <a:r>
              <a:rPr lang="en-US" sz="2400" dirty="0" smtClean="0">
                <a:solidFill>
                  <a:schemeClr val="tx1"/>
                </a:solidFill>
              </a:rPr>
              <a:t>issued without </a:t>
            </a:r>
            <a:r>
              <a:rPr lang="en-US" sz="2400" dirty="0">
                <a:solidFill>
                  <a:schemeClr val="tx1"/>
                </a:solidFill>
              </a:rPr>
              <a:t>PR and was prepared and reviewed by the same staff (</a:t>
            </a:r>
            <a:r>
              <a:rPr lang="en-US" sz="2400" dirty="0" smtClean="0">
                <a:solidFill>
                  <a:schemeClr val="tx1"/>
                </a:solidFill>
              </a:rPr>
              <a:t>KLL)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Items </a:t>
            </a:r>
            <a:r>
              <a:rPr lang="en-US" sz="2400" dirty="0">
                <a:solidFill>
                  <a:schemeClr val="tx1"/>
                </a:solidFill>
              </a:rPr>
              <a:t>requested ( type and quantity ) are the same </a:t>
            </a:r>
            <a:r>
              <a:rPr lang="en-US" sz="2400" dirty="0" smtClean="0">
                <a:solidFill>
                  <a:schemeClr val="tx1"/>
                </a:solidFill>
              </a:rPr>
              <a:t>in all PRs </a:t>
            </a:r>
            <a:r>
              <a:rPr lang="en-US" sz="2400" dirty="0">
                <a:solidFill>
                  <a:schemeClr val="tx1"/>
                </a:solidFill>
              </a:rPr>
              <a:t>and POs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of Goods received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654 POs in JAN , 469 POs already received as Goods in JAN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is one duplicated </a:t>
            </a:r>
            <a:r>
              <a:rPr lang="en-US" sz="2400" dirty="0" smtClean="0"/>
              <a:t>PO , in both PO list and Good received list 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duplicated  PO is GG1239107 , the duplication happen to fix a previous error , at first a  PO request made of 17 items of 8003489 but they </a:t>
            </a:r>
            <a:r>
              <a:rPr lang="en-US" sz="2400" dirty="0" smtClean="0"/>
              <a:t>received </a:t>
            </a:r>
            <a:r>
              <a:rPr lang="en-US" sz="2400" dirty="0"/>
              <a:t>11 items of 8003104 , so  they fix the problem by made another reverse PO and they </a:t>
            </a:r>
            <a:r>
              <a:rPr lang="en-US" sz="2400" dirty="0" smtClean="0"/>
              <a:t>received </a:t>
            </a:r>
            <a:r>
              <a:rPr lang="en-US" sz="2400" dirty="0"/>
              <a:t>the reversed items </a:t>
            </a:r>
            <a:endParaRPr lang="en-US" sz="2400" dirty="0" smtClean="0"/>
          </a:p>
          <a:p>
            <a:r>
              <a:rPr lang="en-US" sz="2400" dirty="0"/>
              <a:t>There is two different invoices (740687 and 740687.) for the same PO. </a:t>
            </a:r>
            <a:r>
              <a:rPr lang="en-US" sz="2400" dirty="0"/>
              <a:t>GG1239107 </a:t>
            </a:r>
            <a:r>
              <a:rPr lang="en-US" sz="2400" dirty="0" smtClean="0"/>
              <a:t>  ,</a:t>
            </a:r>
            <a:r>
              <a:rPr lang="en-US" sz="2400" dirty="0"/>
              <a:t> There is no payment done for </a:t>
            </a:r>
            <a:r>
              <a:rPr lang="en-US" sz="2400" dirty="0" smtClean="0"/>
              <a:t>those invoices </a:t>
            </a:r>
          </a:p>
          <a:p>
            <a:r>
              <a:rPr lang="en-US" sz="2400" dirty="0" smtClean="0"/>
              <a:t>All order </a:t>
            </a:r>
            <a:r>
              <a:rPr lang="en-US" sz="2400" u="sng" dirty="0" smtClean="0"/>
              <a:t>items number </a:t>
            </a:r>
            <a:r>
              <a:rPr lang="en-US" sz="2400" dirty="0"/>
              <a:t>are the same in </a:t>
            </a:r>
            <a:r>
              <a:rPr lang="en-US" sz="2400" dirty="0" smtClean="0"/>
              <a:t>PO </a:t>
            </a:r>
            <a:r>
              <a:rPr lang="en-US" sz="2400" dirty="0"/>
              <a:t>table and in goods </a:t>
            </a:r>
            <a:r>
              <a:rPr lang="en-US" sz="2400" dirty="0" smtClean="0"/>
              <a:t>received </a:t>
            </a:r>
            <a:r>
              <a:rPr lang="en-US" sz="2400" dirty="0"/>
              <a:t>table , which means that </a:t>
            </a:r>
            <a:r>
              <a:rPr lang="en-US" sz="2400" dirty="0" smtClean="0"/>
              <a:t>all items </a:t>
            </a:r>
            <a:r>
              <a:rPr lang="en-US" sz="2400" dirty="0"/>
              <a:t>which have been </a:t>
            </a:r>
            <a:r>
              <a:rPr lang="en-US" sz="2400" dirty="0" smtClean="0"/>
              <a:t>received </a:t>
            </a:r>
            <a:r>
              <a:rPr lang="en-US" sz="2400" dirty="0"/>
              <a:t>is the same items which have been ordered </a:t>
            </a:r>
            <a:r>
              <a:rPr lang="en-US" sz="2400" dirty="0" smtClean="0"/>
              <a:t>having </a:t>
            </a:r>
            <a:r>
              <a:rPr lang="en-US" sz="2400" dirty="0"/>
              <a:t>the same PO , - except for the  duplicated order GG1239107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</a:t>
            </a:r>
            <a:r>
              <a:rPr lang="en-US" sz="3600" b="1" smtClean="0"/>
              <a:t>Items received </a:t>
            </a:r>
            <a:r>
              <a:rPr lang="en-US" sz="3600" b="1" dirty="0" smtClean="0"/>
              <a:t>quantities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/>
          <a:lstStyle/>
          <a:p>
            <a:r>
              <a:rPr lang="en-US" sz="2800" dirty="0" smtClean="0"/>
              <a:t>PO items quantities are not matching with </a:t>
            </a:r>
            <a:r>
              <a:rPr lang="en-US" sz="2800" dirty="0"/>
              <a:t> </a:t>
            </a:r>
            <a:r>
              <a:rPr lang="en-US" sz="2800" dirty="0"/>
              <a:t>G</a:t>
            </a:r>
            <a:r>
              <a:rPr lang="en-US" sz="2800" dirty="0" smtClean="0"/>
              <a:t>oods received items quantities  in </a:t>
            </a:r>
            <a:r>
              <a:rPr lang="en-US" sz="2800" dirty="0"/>
              <a:t>76 </a:t>
            </a:r>
            <a:r>
              <a:rPr lang="en-US" sz="2800" dirty="0" smtClean="0"/>
              <a:t>POs</a:t>
            </a:r>
          </a:p>
          <a:p>
            <a:r>
              <a:rPr lang="en-US" sz="2800" dirty="0" smtClean="0"/>
              <a:t>Invoices made as per PO items quantities , and not made for the actual items received </a:t>
            </a:r>
          </a:p>
          <a:p>
            <a:r>
              <a:rPr lang="en-US" sz="2800" dirty="0" smtClean="0"/>
              <a:t>So there is 76 POs received , with different items quantities , but the invoice made as per the original PO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Process Dates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/>
              <a:t>There</a:t>
            </a:r>
            <a:r>
              <a:rPr lang="en-US" sz="2400" dirty="0"/>
              <a:t> are 35 </a:t>
            </a:r>
            <a:r>
              <a:rPr lang="en-US" sz="2400" u="sng" dirty="0" smtClean="0"/>
              <a:t>Goods receipt </a:t>
            </a:r>
            <a:r>
              <a:rPr lang="en-US" sz="2400" u="sng" dirty="0"/>
              <a:t>D</a:t>
            </a:r>
            <a:r>
              <a:rPr lang="en-US" sz="2400" u="sng" dirty="0" smtClean="0"/>
              <a:t>ate </a:t>
            </a:r>
            <a:r>
              <a:rPr lang="en-US" sz="2400" dirty="0"/>
              <a:t>before </a:t>
            </a:r>
            <a:r>
              <a:rPr lang="en-US" sz="2400" u="sng" dirty="0"/>
              <a:t>Purchasing order </a:t>
            </a:r>
            <a:r>
              <a:rPr lang="en-US" sz="2400" u="sng" dirty="0" smtClean="0"/>
              <a:t>Date , </a:t>
            </a:r>
            <a:r>
              <a:rPr lang="en-US" sz="2400" dirty="0" smtClean="0"/>
              <a:t>7 of those POs are for one </a:t>
            </a:r>
            <a:r>
              <a:rPr lang="en-US" sz="2400" dirty="0"/>
              <a:t>provider (BRIGGS EQUIPMENT UK </a:t>
            </a:r>
            <a:r>
              <a:rPr lang="en-US" sz="2400" dirty="0" smtClean="0"/>
              <a:t>LTD) ,and  Most </a:t>
            </a:r>
            <a:r>
              <a:rPr lang="en-US" sz="2400" dirty="0"/>
              <a:t>of those PO reviewed by LMM </a:t>
            </a:r>
            <a:r>
              <a:rPr lang="en-US" sz="2400" dirty="0" smtClean="0"/>
              <a:t>(12 PO),DLM (10 PO).</a:t>
            </a:r>
          </a:p>
          <a:p>
            <a:r>
              <a:rPr lang="en-US" sz="2400" dirty="0"/>
              <a:t>There are 16 invoices </a:t>
            </a:r>
            <a:r>
              <a:rPr lang="en-US" sz="2400" dirty="0"/>
              <a:t> </a:t>
            </a:r>
            <a:r>
              <a:rPr lang="en-US" sz="2400" dirty="0" smtClean="0"/>
              <a:t>having </a:t>
            </a:r>
            <a:r>
              <a:rPr lang="en-US" sz="2400" u="sng" dirty="0" smtClean="0"/>
              <a:t>invoice Date </a:t>
            </a:r>
            <a:r>
              <a:rPr lang="en-US" sz="2400" dirty="0"/>
              <a:t>before </a:t>
            </a:r>
            <a:r>
              <a:rPr lang="en-US" sz="2400" u="sng" dirty="0" smtClean="0"/>
              <a:t>PO Date</a:t>
            </a:r>
          </a:p>
          <a:p>
            <a:r>
              <a:rPr lang="en-US" sz="2400" dirty="0" smtClean="0"/>
              <a:t>4 </a:t>
            </a:r>
            <a:r>
              <a:rPr lang="en-US" sz="2400" dirty="0"/>
              <a:t>payments </a:t>
            </a:r>
            <a:r>
              <a:rPr lang="en-US" sz="2400" dirty="0" smtClean="0"/>
              <a:t>were done </a:t>
            </a:r>
            <a:r>
              <a:rPr lang="en-US" sz="2400" dirty="0"/>
              <a:t>for invoices which has a </a:t>
            </a:r>
            <a:r>
              <a:rPr lang="en-US" sz="2400" u="sng" dirty="0"/>
              <a:t>payment date </a:t>
            </a:r>
            <a:r>
              <a:rPr lang="en-US" sz="2400" dirty="0"/>
              <a:t>before </a:t>
            </a:r>
            <a:r>
              <a:rPr lang="en-US" sz="2400" u="sng" dirty="0"/>
              <a:t>PO date </a:t>
            </a:r>
            <a:r>
              <a:rPr lang="en-US" sz="2400" u="sng" dirty="0" smtClean="0"/>
              <a:t>.</a:t>
            </a:r>
            <a:endParaRPr lang="en-US" sz="2400" u="sng" dirty="0"/>
          </a:p>
          <a:p>
            <a:endParaRPr lang="en-US" sz="2400" u="sng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Analyzing Invoices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rom </a:t>
            </a:r>
            <a:r>
              <a:rPr lang="en-US" sz="2800" dirty="0"/>
              <a:t>468 goods </a:t>
            </a:r>
            <a:r>
              <a:rPr lang="en-US" sz="2800" dirty="0" smtClean="0"/>
              <a:t>received </a:t>
            </a:r>
            <a:r>
              <a:rPr lang="en-US" sz="2800" dirty="0"/>
              <a:t>there is </a:t>
            </a:r>
            <a:r>
              <a:rPr lang="en-US" sz="2800" dirty="0" smtClean="0"/>
              <a:t>389 received </a:t>
            </a:r>
            <a:r>
              <a:rPr lang="en-US" sz="2800" dirty="0"/>
              <a:t>invoices 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is two different invoices for the duplicated PO GG1239107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79 </a:t>
            </a:r>
            <a:r>
              <a:rPr lang="en-US" sz="2800" dirty="0" smtClean="0"/>
              <a:t>goods received </a:t>
            </a:r>
            <a:r>
              <a:rPr lang="en-US" sz="2800" dirty="0"/>
              <a:t>but without </a:t>
            </a:r>
            <a:r>
              <a:rPr lang="en-US" sz="2800" dirty="0" smtClean="0"/>
              <a:t>invoice received yet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81 invoices issued for </a:t>
            </a:r>
            <a:r>
              <a:rPr lang="en-US" sz="2800" dirty="0" smtClean="0"/>
              <a:t>POs without </a:t>
            </a:r>
            <a:r>
              <a:rPr lang="en-US" sz="2800" dirty="0"/>
              <a:t>goods </a:t>
            </a:r>
            <a:r>
              <a:rPr lang="en-US" sz="2800" dirty="0" smtClean="0"/>
              <a:t>received yet 10 </a:t>
            </a:r>
            <a:r>
              <a:rPr lang="en-US" sz="2800" dirty="0"/>
              <a:t>of those invoices </a:t>
            </a:r>
            <a:r>
              <a:rPr lang="en-US" sz="2800" dirty="0" smtClean="0"/>
              <a:t>has invoice date  </a:t>
            </a:r>
            <a:r>
              <a:rPr lang="en-US" sz="2800" dirty="0"/>
              <a:t>before PO data </a:t>
            </a:r>
            <a:endParaRPr lang="en-US" sz="28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Analyzing Payments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389 invoices received in JAN there is  221 payment done in JAN  for Goods already received with invoice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26 payment done for invoices already issued </a:t>
            </a:r>
            <a:r>
              <a:rPr lang="en-US" sz="2400" dirty="0" smtClean="0"/>
              <a:t>but without </a:t>
            </a:r>
            <a:r>
              <a:rPr lang="en-US" sz="2400" dirty="0"/>
              <a:t>any </a:t>
            </a:r>
            <a:r>
              <a:rPr lang="en-US" sz="2400" dirty="0" smtClean="0"/>
              <a:t>Goods </a:t>
            </a:r>
            <a:r>
              <a:rPr lang="en-US" sz="2400" dirty="0"/>
              <a:t>received till the end of </a:t>
            </a:r>
            <a:r>
              <a:rPr lang="en-US" sz="2400" dirty="0" smtClean="0"/>
              <a:t>JAN</a:t>
            </a:r>
          </a:p>
          <a:p>
            <a:r>
              <a:rPr lang="en-US" sz="2400" dirty="0"/>
              <a:t>There are 11 orders </a:t>
            </a:r>
            <a:r>
              <a:rPr lang="en-US" sz="2400" dirty="0" smtClean="0"/>
              <a:t>where  </a:t>
            </a:r>
            <a:r>
              <a:rPr lang="en-US" sz="2400" dirty="0"/>
              <a:t>no match between </a:t>
            </a:r>
            <a:r>
              <a:rPr lang="en-US" sz="2400" u="sng" dirty="0"/>
              <a:t>invoice net amount </a:t>
            </a:r>
            <a:r>
              <a:rPr lang="en-US" sz="2400" dirty="0"/>
              <a:t>and </a:t>
            </a:r>
            <a:r>
              <a:rPr lang="en-US" sz="2400" u="sng" dirty="0" smtClean="0"/>
              <a:t>amount of payment </a:t>
            </a:r>
            <a:r>
              <a:rPr lang="en-US" sz="2400" dirty="0"/>
              <a:t>made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Analyzing Procurement process</vt:lpstr>
      <vt:lpstr> Analyzing  Purchasing Requisition (PR) and Purchasing orders (PO) </vt:lpstr>
      <vt:lpstr>Analyzing of Goods received </vt:lpstr>
      <vt:lpstr>Analyzing Items received quantities</vt:lpstr>
      <vt:lpstr>Analyzing Process Dates</vt:lpstr>
      <vt:lpstr>Analyzing Invoices </vt:lpstr>
      <vt:lpstr>Analyzing Payments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 Purchasing Requisition process </dc:title>
  <dc:creator>TOWER-PC</dc:creator>
  <cp:lastModifiedBy>TOWER-PC</cp:lastModifiedBy>
  <cp:revision>21</cp:revision>
  <dcterms:created xsi:type="dcterms:W3CDTF">2006-08-16T00:00:00Z</dcterms:created>
  <dcterms:modified xsi:type="dcterms:W3CDTF">2024-08-11T14:40:51Z</dcterms:modified>
</cp:coreProperties>
</file>