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emf" ContentType="image/x-emf"/>
  <Override PartName="/ppt/diagrams/data12.xml" ContentType="application/vnd.openxmlformats-officedocument.drawingml.diagramData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41"/>
  </p:notesMasterIdLst>
  <p:sldIdLst>
    <p:sldId id="272" r:id="rId2"/>
    <p:sldId id="273" r:id="rId3"/>
    <p:sldId id="274" r:id="rId4"/>
    <p:sldId id="275" r:id="rId5"/>
    <p:sldId id="312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13" r:id="rId14"/>
    <p:sldId id="288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09" r:id="rId23"/>
    <p:sldId id="289" r:id="rId24"/>
    <p:sldId id="290" r:id="rId25"/>
    <p:sldId id="291" r:id="rId26"/>
    <p:sldId id="305" r:id="rId27"/>
    <p:sldId id="318" r:id="rId28"/>
    <p:sldId id="299" r:id="rId29"/>
    <p:sldId id="294" r:id="rId30"/>
    <p:sldId id="300" r:id="rId31"/>
    <p:sldId id="301" r:id="rId32"/>
    <p:sldId id="303" r:id="rId33"/>
    <p:sldId id="302" r:id="rId34"/>
    <p:sldId id="304" r:id="rId35"/>
    <p:sldId id="296" r:id="rId36"/>
    <p:sldId id="298" r:id="rId37"/>
    <p:sldId id="322" r:id="rId38"/>
    <p:sldId id="323" r:id="rId39"/>
    <p:sldId id="271" r:id="rId4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/>
      <dgm:spPr/>
      <dgm:t>
        <a:bodyPr/>
        <a:lstStyle/>
        <a:p>
          <a:r>
            <a:rPr lang="ar-SY" b="1" dirty="0" smtClean="0"/>
            <a:t>الشبكات اللاسلكية الحساسة</a:t>
          </a:r>
          <a:endParaRPr lang="en-GB" b="1" dirty="0"/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/>
      <dgm:t>
        <a:bodyPr/>
        <a:lstStyle/>
        <a:p>
          <a:r>
            <a:rPr lang="ar-SY" sz="1600" b="1" dirty="0" smtClean="0"/>
            <a:t>في المجال العسكري</a:t>
          </a:r>
          <a:endParaRPr lang="en-GB" sz="1600" b="1" dirty="0"/>
        </a:p>
      </dgm:t>
    </dgm:pt>
    <dgm:pt modelId="{BF86B30D-AB1C-47D9-A2CD-5B3F3C8F73A2}" type="parTrans" cxnId="{15F35537-F532-47E2-AE0B-B54A380CBAB2}">
      <dgm:prSet/>
      <dgm:spPr/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/>
      <dgm:t>
        <a:bodyPr/>
        <a:lstStyle/>
        <a:p>
          <a:r>
            <a:rPr lang="ar-SY" sz="1400" b="1" dirty="0" smtClean="0"/>
            <a:t>مراقبة البيئة</a:t>
          </a:r>
          <a:endParaRPr lang="en-GB" sz="14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/>
      <dgm:t>
        <a:bodyPr/>
        <a:lstStyle/>
        <a:p>
          <a:r>
            <a:rPr lang="ar-SY" sz="1800" b="1" dirty="0" smtClean="0"/>
            <a:t>طبية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240FF7E7-5F68-438A-A64E-BA2529D732C7}">
      <dgm:prSet custT="1"/>
      <dgm:spPr/>
      <dgm:t>
        <a:bodyPr/>
        <a:lstStyle/>
        <a:p>
          <a:r>
            <a:rPr lang="ar-SY" sz="4400" dirty="0" smtClean="0"/>
            <a:t>.....</a:t>
          </a:r>
          <a:endParaRPr lang="en-GB" sz="4400" dirty="0"/>
        </a:p>
      </dgm:t>
    </dgm:pt>
    <dgm:pt modelId="{7BF53F67-9C9F-4E8A-9957-F3CE9665C26B}" type="parTrans" cxnId="{D40181A4-4C90-4AD6-9E7C-BBEBCBD9433B}">
      <dgm:prSet/>
      <dgm:spPr/>
      <dgm:t>
        <a:bodyPr/>
        <a:lstStyle/>
        <a:p>
          <a:endParaRPr lang="en-GB"/>
        </a:p>
      </dgm:t>
    </dgm:pt>
    <dgm:pt modelId="{41C8D9C5-48F9-40E9-B66F-E4933EA30167}" type="sibTrans" cxnId="{D40181A4-4C90-4AD6-9E7C-BBEBCBD9433B}">
      <dgm:prSet/>
      <dgm:spPr/>
      <dgm:t>
        <a:bodyPr/>
        <a:lstStyle/>
        <a:p>
          <a:endParaRPr lang="en-GB"/>
        </a:p>
      </dgm:t>
    </dgm:pt>
    <dgm:pt modelId="{CBFF3480-BCF7-4221-9A6C-A819C37C6372}">
      <dgm:prSet custT="1"/>
      <dgm:spPr/>
      <dgm:t>
        <a:bodyPr/>
        <a:lstStyle/>
        <a:p>
          <a:r>
            <a:rPr lang="ar-SY" sz="1600" b="1" dirty="0" smtClean="0"/>
            <a:t>خدمات منزلية</a:t>
          </a:r>
          <a:endParaRPr lang="en-GB" sz="1600" b="1" dirty="0"/>
        </a:p>
      </dgm:t>
    </dgm:pt>
    <dgm:pt modelId="{72A8097D-F65D-4DEE-A6C9-B92764602024}" type="parTrans" cxnId="{CA2F7DE3-2742-4932-9878-DB72FFE6E2D5}">
      <dgm:prSet/>
      <dgm:spPr/>
      <dgm:t>
        <a:bodyPr/>
        <a:lstStyle/>
        <a:p>
          <a:endParaRPr lang="en-GB"/>
        </a:p>
      </dgm:t>
    </dgm:pt>
    <dgm:pt modelId="{2CAE43E1-1162-48D7-B249-C516B45078EE}" type="sibTrans" cxnId="{CA2F7DE3-2742-4932-9878-DB72FFE6E2D5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5" custScaleX="96002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5" custScaleX="127626" custScaleY="113804" custRadScaleRad="148299" custRadScaleInc="-9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85D3D-B2FA-4571-AB35-4EE97D76EC11}" type="pres">
      <dgm:prSet presAssocID="{7BF53F67-9C9F-4E8A-9957-F3CE9665C26B}" presName="parTrans" presStyleLbl="sibTrans2D1" presStyleIdx="1" presStyleCnt="5"/>
      <dgm:spPr/>
      <dgm:t>
        <a:bodyPr/>
        <a:lstStyle/>
        <a:p>
          <a:endParaRPr lang="en-GB"/>
        </a:p>
      </dgm:t>
    </dgm:pt>
    <dgm:pt modelId="{A148365A-A59A-4865-93C0-99A7CCE75FFD}" type="pres">
      <dgm:prSet presAssocID="{7BF53F67-9C9F-4E8A-9957-F3CE9665C26B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AC7C596D-07D1-44E0-BEB7-7ACBFD57644D}" type="pres">
      <dgm:prSet presAssocID="{240FF7E7-5F68-438A-A64E-BA2529D732C7}" presName="node" presStyleLbl="node1" presStyleIdx="1" presStyleCnt="5" custScaleX="116531" custScaleY="107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49D05-7623-4C17-8CBB-96232D68B372}" type="pres">
      <dgm:prSet presAssocID="{72A8097D-F65D-4DEE-A6C9-B92764602024}" presName="parTrans" presStyleLbl="sibTrans2D1" presStyleIdx="2" presStyleCnt="5"/>
      <dgm:spPr/>
      <dgm:t>
        <a:bodyPr/>
        <a:lstStyle/>
        <a:p>
          <a:endParaRPr lang="en-GB"/>
        </a:p>
      </dgm:t>
    </dgm:pt>
    <dgm:pt modelId="{8E353448-5CB2-4A68-8754-A9B2ACBC0409}" type="pres">
      <dgm:prSet presAssocID="{72A8097D-F65D-4DEE-A6C9-B92764602024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2B99396-8C10-4295-9825-C871520567BE}" type="pres">
      <dgm:prSet presAssocID="{CBFF3480-BCF7-4221-9A6C-A819C37C6372}" presName="node" presStyleLbl="node1" presStyleIdx="2" presStyleCnt="5" custScaleX="110562" custScaleY="1115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3" presStyleCnt="5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3" presStyleCnt="5" custScaleX="122056" custScaleY="1138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4" presStyleCnt="5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4" presStyleCnt="5" custScaleX="112163" custScaleY="1145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1F93BA-A508-422D-95C5-C6C967A7D717}" type="presOf" srcId="{294E0E4A-9F1F-429E-9E33-13FD9770ABC7}" destId="{27F43BD4-19D4-4291-B9AB-3EA6F91B0A39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CEA8B8FF-813B-4B6C-B6E6-73E0EB442E00}" type="presOf" srcId="{BF86B30D-AB1C-47D9-A2CD-5B3F3C8F73A2}" destId="{C4F89D38-1642-4367-8346-4918775C35EA}" srcOrd="1" destOrd="0" presId="urn:microsoft.com/office/officeart/2005/8/layout/radial5"/>
    <dgm:cxn modelId="{C3C8C374-758F-458C-8050-75F001D8DBEF}" type="presOf" srcId="{72A8097D-F65D-4DEE-A6C9-B92764602024}" destId="{C8649D05-7623-4C17-8CBB-96232D68B372}" srcOrd="0" destOrd="0" presId="urn:microsoft.com/office/officeart/2005/8/layout/radial5"/>
    <dgm:cxn modelId="{196E994F-1F3B-47AE-B5E2-FB09D6F14814}" type="presOf" srcId="{9E65A1EC-0D6E-4D86-8A8E-ABBC9A7BE78C}" destId="{C0DE5533-BDBC-4FFA-8FE5-E870AB771419}" srcOrd="0" destOrd="0" presId="urn:microsoft.com/office/officeart/2005/8/layout/radial5"/>
    <dgm:cxn modelId="{0BB38486-7FDD-4BF2-BA1D-0466B43F0FDE}" type="presOf" srcId="{7BF53F67-9C9F-4E8A-9957-F3CE9665C26B}" destId="{A148365A-A59A-4865-93C0-99A7CCE75FFD}" srcOrd="1" destOrd="0" presId="urn:microsoft.com/office/officeart/2005/8/layout/radial5"/>
    <dgm:cxn modelId="{5BD1ABDC-958B-4BB6-B25A-1AF3C530ADC8}" type="presOf" srcId="{72A8097D-F65D-4DEE-A6C9-B92764602024}" destId="{8E353448-5CB2-4A68-8754-A9B2ACBC0409}" srcOrd="1" destOrd="0" presId="urn:microsoft.com/office/officeart/2005/8/layout/radial5"/>
    <dgm:cxn modelId="{50AA9B99-9AE2-46BA-8FB8-25FE3548AA42}" type="presOf" srcId="{4950E571-05FB-4370-9632-6B295C8C5150}" destId="{2556C25B-3637-4C7D-A84D-945354E17FAB}" srcOrd="1" destOrd="0" presId="urn:microsoft.com/office/officeart/2005/8/layout/radial5"/>
    <dgm:cxn modelId="{4347B6C2-3D67-40B2-AFBB-448616107EC9}" type="presOf" srcId="{3A139681-2D93-4339-B1C0-0EE4D492B67F}" destId="{1A8D1338-4E3C-478D-BD96-B0047903B0B3}" srcOrd="0" destOrd="0" presId="urn:microsoft.com/office/officeart/2005/8/layout/radial5"/>
    <dgm:cxn modelId="{CA2F7DE3-2742-4932-9878-DB72FFE6E2D5}" srcId="{DDD244E6-80F4-4D04-9D6D-CEB95D924BE9}" destId="{CBFF3480-BCF7-4221-9A6C-A819C37C6372}" srcOrd="2" destOrd="0" parTransId="{72A8097D-F65D-4DEE-A6C9-B92764602024}" sibTransId="{2CAE43E1-1162-48D7-B249-C516B45078EE}"/>
    <dgm:cxn modelId="{90D42ED0-572F-4B22-8DBF-D5DC29A69400}" type="presOf" srcId="{CBFF3480-BCF7-4221-9A6C-A819C37C6372}" destId="{72B99396-8C10-4295-9825-C871520567BE}" srcOrd="0" destOrd="0" presId="urn:microsoft.com/office/officeart/2005/8/layout/radial5"/>
    <dgm:cxn modelId="{61CB8EA2-F4A1-476A-92E5-BA30A9E83EB0}" type="presOf" srcId="{DDD244E6-80F4-4D04-9D6D-CEB95D924BE9}" destId="{74399176-13A6-4A92-9ABC-2C88849F000D}" srcOrd="0" destOrd="0" presId="urn:microsoft.com/office/officeart/2005/8/layout/radial5"/>
    <dgm:cxn modelId="{D40181A4-4C90-4AD6-9E7C-BBEBCBD9433B}" srcId="{DDD244E6-80F4-4D04-9D6D-CEB95D924BE9}" destId="{240FF7E7-5F68-438A-A64E-BA2529D732C7}" srcOrd="1" destOrd="0" parTransId="{7BF53F67-9C9F-4E8A-9957-F3CE9665C26B}" sibTransId="{41C8D9C5-48F9-40E9-B66F-E4933EA30167}"/>
    <dgm:cxn modelId="{894193ED-7CCD-41DB-8FB7-4E20A2D3D411}" srcId="{DDD244E6-80F4-4D04-9D6D-CEB95D924BE9}" destId="{A05BA6AB-42D5-4042-87BA-F9DEED0D528D}" srcOrd="4" destOrd="0" parTransId="{4950E571-05FB-4370-9632-6B295C8C5150}" sibTransId="{DEBDC203-0AF5-4546-A41A-87BF925248BF}"/>
    <dgm:cxn modelId="{35D364CF-2178-493E-A1DA-AFCBFB147246}" type="presOf" srcId="{240FF7E7-5F68-438A-A64E-BA2529D732C7}" destId="{AC7C596D-07D1-44E0-BEB7-7ACBFD57644D}" srcOrd="0" destOrd="0" presId="urn:microsoft.com/office/officeart/2005/8/layout/radial5"/>
    <dgm:cxn modelId="{5B9486E6-653D-4183-BE46-2221428F9BD0}" type="presOf" srcId="{3A139681-2D93-4339-B1C0-0EE4D492B67F}" destId="{B300B6D1-44A4-4EA0-9F76-4AB14186C8E5}" srcOrd="1" destOrd="0" presId="urn:microsoft.com/office/officeart/2005/8/layout/radial5"/>
    <dgm:cxn modelId="{3EE9AC37-BC2E-4EFF-B683-0BDB7798D6DE}" srcId="{DDD244E6-80F4-4D04-9D6D-CEB95D924BE9}" destId="{294E0E4A-9F1F-429E-9E33-13FD9770ABC7}" srcOrd="3" destOrd="0" parTransId="{3A139681-2D93-4339-B1C0-0EE4D492B67F}" sibTransId="{827D9C14-D572-427C-8B26-1E0DFCEB9721}"/>
    <dgm:cxn modelId="{7ADD0D53-F641-434E-8680-EE492CF8A59B}" type="presOf" srcId="{7BF53F67-9C9F-4E8A-9957-F3CE9665C26B}" destId="{69F85D3D-B2FA-4571-AB35-4EE97D76EC11}" srcOrd="0" destOrd="0" presId="urn:microsoft.com/office/officeart/2005/8/layout/radial5"/>
    <dgm:cxn modelId="{1F73611B-1B47-43F5-8ADF-7C28A9ECBE44}" type="presOf" srcId="{A05BA6AB-42D5-4042-87BA-F9DEED0D528D}" destId="{6532169A-93DE-4509-886D-1C54BDBA3622}" srcOrd="0" destOrd="0" presId="urn:microsoft.com/office/officeart/2005/8/layout/radial5"/>
    <dgm:cxn modelId="{E483AB46-C6D3-4321-80F3-7EB558A792E0}" type="presOf" srcId="{4950E571-05FB-4370-9632-6B295C8C5150}" destId="{3BBAD837-8FB9-4C3C-A050-43F6E6F4EC23}" srcOrd="0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36403F11-B7AB-4B0D-AD68-72F1802FDCCC}" type="presOf" srcId="{BF86B30D-AB1C-47D9-A2CD-5B3F3C8F73A2}" destId="{C6069DE5-38B5-483C-83D0-E58EB18E2A2C}" srcOrd="0" destOrd="0" presId="urn:microsoft.com/office/officeart/2005/8/layout/radial5"/>
    <dgm:cxn modelId="{6C478E7C-86A4-4229-B8F6-AD96DEBA0D2E}" type="presOf" srcId="{7BC7AB88-E800-4BCD-A8A2-09FF3464AD63}" destId="{C6A869CB-CDE5-4512-8077-CFFEAA0CEFD0}" srcOrd="0" destOrd="0" presId="urn:microsoft.com/office/officeart/2005/8/layout/radial5"/>
    <dgm:cxn modelId="{325420BD-44F2-4B11-83F2-55DDFD40E9BB}" type="presParOf" srcId="{C6A869CB-CDE5-4512-8077-CFFEAA0CEFD0}" destId="{74399176-13A6-4A92-9ABC-2C88849F000D}" srcOrd="0" destOrd="0" presId="urn:microsoft.com/office/officeart/2005/8/layout/radial5"/>
    <dgm:cxn modelId="{90CAB3A6-BA17-47D2-B7E9-328866C0870A}" type="presParOf" srcId="{C6A869CB-CDE5-4512-8077-CFFEAA0CEFD0}" destId="{C6069DE5-38B5-483C-83D0-E58EB18E2A2C}" srcOrd="1" destOrd="0" presId="urn:microsoft.com/office/officeart/2005/8/layout/radial5"/>
    <dgm:cxn modelId="{AEC03413-5443-4DB5-A385-4F4D8ACA9744}" type="presParOf" srcId="{C6069DE5-38B5-483C-83D0-E58EB18E2A2C}" destId="{C4F89D38-1642-4367-8346-4918775C35EA}" srcOrd="0" destOrd="0" presId="urn:microsoft.com/office/officeart/2005/8/layout/radial5"/>
    <dgm:cxn modelId="{C1B59E9F-0EA7-4207-AE22-16C8C6EB15C9}" type="presParOf" srcId="{C6A869CB-CDE5-4512-8077-CFFEAA0CEFD0}" destId="{C0DE5533-BDBC-4FFA-8FE5-E870AB771419}" srcOrd="2" destOrd="0" presId="urn:microsoft.com/office/officeart/2005/8/layout/radial5"/>
    <dgm:cxn modelId="{295E0D14-3A6B-4685-9AF9-ACC84C75F9A7}" type="presParOf" srcId="{C6A869CB-CDE5-4512-8077-CFFEAA0CEFD0}" destId="{69F85D3D-B2FA-4571-AB35-4EE97D76EC11}" srcOrd="3" destOrd="0" presId="urn:microsoft.com/office/officeart/2005/8/layout/radial5"/>
    <dgm:cxn modelId="{C97E5A9C-5A78-4974-80F7-24612CBD0143}" type="presParOf" srcId="{69F85D3D-B2FA-4571-AB35-4EE97D76EC11}" destId="{A148365A-A59A-4865-93C0-99A7CCE75FFD}" srcOrd="0" destOrd="0" presId="urn:microsoft.com/office/officeart/2005/8/layout/radial5"/>
    <dgm:cxn modelId="{6FA50C4E-EEE8-4354-804C-A36CBA33F157}" type="presParOf" srcId="{C6A869CB-CDE5-4512-8077-CFFEAA0CEFD0}" destId="{AC7C596D-07D1-44E0-BEB7-7ACBFD57644D}" srcOrd="4" destOrd="0" presId="urn:microsoft.com/office/officeart/2005/8/layout/radial5"/>
    <dgm:cxn modelId="{7A567BF2-8AFA-4470-B85D-4A26BCC62642}" type="presParOf" srcId="{C6A869CB-CDE5-4512-8077-CFFEAA0CEFD0}" destId="{C8649D05-7623-4C17-8CBB-96232D68B372}" srcOrd="5" destOrd="0" presId="urn:microsoft.com/office/officeart/2005/8/layout/radial5"/>
    <dgm:cxn modelId="{FBF6C033-70E9-4E28-B7ED-5753D159DAA0}" type="presParOf" srcId="{C8649D05-7623-4C17-8CBB-96232D68B372}" destId="{8E353448-5CB2-4A68-8754-A9B2ACBC0409}" srcOrd="0" destOrd="0" presId="urn:microsoft.com/office/officeart/2005/8/layout/radial5"/>
    <dgm:cxn modelId="{01EC6473-CE06-41A8-B2D5-CFC858600BC1}" type="presParOf" srcId="{C6A869CB-CDE5-4512-8077-CFFEAA0CEFD0}" destId="{72B99396-8C10-4295-9825-C871520567BE}" srcOrd="6" destOrd="0" presId="urn:microsoft.com/office/officeart/2005/8/layout/radial5"/>
    <dgm:cxn modelId="{C770A928-F1AB-47CC-943E-EBBA05889D08}" type="presParOf" srcId="{C6A869CB-CDE5-4512-8077-CFFEAA0CEFD0}" destId="{1A8D1338-4E3C-478D-BD96-B0047903B0B3}" srcOrd="7" destOrd="0" presId="urn:microsoft.com/office/officeart/2005/8/layout/radial5"/>
    <dgm:cxn modelId="{9E4F70C5-15C1-47E8-B0EE-A41B190448D1}" type="presParOf" srcId="{1A8D1338-4E3C-478D-BD96-B0047903B0B3}" destId="{B300B6D1-44A4-4EA0-9F76-4AB14186C8E5}" srcOrd="0" destOrd="0" presId="urn:microsoft.com/office/officeart/2005/8/layout/radial5"/>
    <dgm:cxn modelId="{D201AA8C-EBE9-4FA9-80EE-C3726CAD824D}" type="presParOf" srcId="{C6A869CB-CDE5-4512-8077-CFFEAA0CEFD0}" destId="{27F43BD4-19D4-4291-B9AB-3EA6F91B0A39}" srcOrd="8" destOrd="0" presId="urn:microsoft.com/office/officeart/2005/8/layout/radial5"/>
    <dgm:cxn modelId="{70285EBC-0F76-48AA-9421-8EBBE9EB48AF}" type="presParOf" srcId="{C6A869CB-CDE5-4512-8077-CFFEAA0CEFD0}" destId="{3BBAD837-8FB9-4C3C-A050-43F6E6F4EC23}" srcOrd="9" destOrd="0" presId="urn:microsoft.com/office/officeart/2005/8/layout/radial5"/>
    <dgm:cxn modelId="{823BE6A0-7DD5-4407-97B8-21614EF0C8A6}" type="presParOf" srcId="{3BBAD837-8FB9-4C3C-A050-43F6E6F4EC23}" destId="{2556C25B-3637-4C7D-A84D-945354E17FAB}" srcOrd="0" destOrd="0" presId="urn:microsoft.com/office/officeart/2005/8/layout/radial5"/>
    <dgm:cxn modelId="{C2776035-251B-4C9B-B80D-C8E4302D08DE}" type="presParOf" srcId="{C6A869CB-CDE5-4512-8077-CFFEAA0CEFD0}" destId="{6532169A-93DE-4509-886D-1C54BDBA3622}" srcOrd="10" destOrd="0" presId="urn:microsoft.com/office/officeart/2005/8/layout/radial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73FCDC-278F-4334-B07F-1B03CB7FC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FF1363AE-8586-473C-B8B0-6AE2DDE3AF84}">
      <dgm:prSet phldrT="[Text]" custT="1"/>
      <dgm:spPr/>
      <dgm:t>
        <a:bodyPr/>
        <a:lstStyle/>
        <a:p>
          <a:r>
            <a:rPr lang="ar-SY" sz="2800" b="1" dirty="0" smtClean="0"/>
            <a:t>1. انتخاب حسب طاقة العقد</a:t>
          </a:r>
          <a:endParaRPr lang="en-US" sz="2800" b="1" dirty="0"/>
        </a:p>
      </dgm:t>
    </dgm:pt>
    <dgm:pt modelId="{FEEB870C-20DC-46DA-AB30-135E0C3AAB28}" type="parTrans" cxnId="{D5193815-5C9B-4D63-B1ED-A6D5A4AFC373}">
      <dgm:prSet/>
      <dgm:spPr/>
      <dgm:t>
        <a:bodyPr/>
        <a:lstStyle/>
        <a:p>
          <a:endParaRPr lang="en-US"/>
        </a:p>
      </dgm:t>
    </dgm:pt>
    <dgm:pt modelId="{B3C0059E-4266-4363-8F89-5A1D5802B458}" type="sibTrans" cxnId="{D5193815-5C9B-4D63-B1ED-A6D5A4AFC373}">
      <dgm:prSet/>
      <dgm:spPr/>
      <dgm:t>
        <a:bodyPr/>
        <a:lstStyle/>
        <a:p>
          <a:endParaRPr lang="en-US"/>
        </a:p>
      </dgm:t>
    </dgm:pt>
    <dgm:pt modelId="{05AFD2D8-98C6-4C70-BEB6-22141711A0B3}" type="pres">
      <dgm:prSet presAssocID="{2F73FCDC-278F-4334-B07F-1B03CB7FC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CBC066-796A-4D10-B1CB-DE80E7ECB0C7}" type="pres">
      <dgm:prSet presAssocID="{FF1363AE-8586-473C-B8B0-6AE2DDE3AF84}" presName="hierRoot1" presStyleCnt="0"/>
      <dgm:spPr/>
    </dgm:pt>
    <dgm:pt modelId="{27E846CD-E9D1-4D6B-AE7A-A880276DC98E}" type="pres">
      <dgm:prSet presAssocID="{FF1363AE-8586-473C-B8B0-6AE2DDE3AF84}" presName="composite" presStyleCnt="0"/>
      <dgm:spPr/>
    </dgm:pt>
    <dgm:pt modelId="{C6D1ADBF-F09D-4806-8ADE-1FCB8103B844}" type="pres">
      <dgm:prSet presAssocID="{FF1363AE-8586-473C-B8B0-6AE2DDE3AF84}" presName="background" presStyleLbl="node0" presStyleIdx="0" presStyleCnt="1"/>
      <dgm:spPr/>
    </dgm:pt>
    <dgm:pt modelId="{33D1C8A5-4752-4A5D-B73D-7666956E8FDC}" type="pres">
      <dgm:prSet presAssocID="{FF1363AE-8586-473C-B8B0-6AE2DDE3AF84}" presName="text" presStyleLbl="fgAcc0" presStyleIdx="0" presStyleCnt="1" custLinFactNeighborY="-180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98FC-946D-4DCF-86BA-A565CA3BD78F}" type="pres">
      <dgm:prSet presAssocID="{FF1363AE-8586-473C-B8B0-6AE2DDE3AF84}" presName="hierChild2" presStyleCnt="0"/>
      <dgm:spPr/>
    </dgm:pt>
  </dgm:ptLst>
  <dgm:cxnLst>
    <dgm:cxn modelId="{852EB957-78D2-467E-88F8-1D802BAA9A49}" type="presOf" srcId="{FF1363AE-8586-473C-B8B0-6AE2DDE3AF84}" destId="{33D1C8A5-4752-4A5D-B73D-7666956E8FDC}" srcOrd="0" destOrd="0" presId="urn:microsoft.com/office/officeart/2005/8/layout/hierarchy1"/>
    <dgm:cxn modelId="{D5193815-5C9B-4D63-B1ED-A6D5A4AFC373}" srcId="{2F73FCDC-278F-4334-B07F-1B03CB7FCA7C}" destId="{FF1363AE-8586-473C-B8B0-6AE2DDE3AF84}" srcOrd="0" destOrd="0" parTransId="{FEEB870C-20DC-46DA-AB30-135E0C3AAB28}" sibTransId="{B3C0059E-4266-4363-8F89-5A1D5802B458}"/>
    <dgm:cxn modelId="{8E66C68E-6AEB-4509-9A8A-BA6B86BC5369}" type="presOf" srcId="{2F73FCDC-278F-4334-B07F-1B03CB7FCA7C}" destId="{05AFD2D8-98C6-4C70-BEB6-22141711A0B3}" srcOrd="0" destOrd="0" presId="urn:microsoft.com/office/officeart/2005/8/layout/hierarchy1"/>
    <dgm:cxn modelId="{253EE52D-8A59-426D-8ED1-18FE2E514A41}" type="presParOf" srcId="{05AFD2D8-98C6-4C70-BEB6-22141711A0B3}" destId="{29CBC066-796A-4D10-B1CB-DE80E7ECB0C7}" srcOrd="0" destOrd="0" presId="urn:microsoft.com/office/officeart/2005/8/layout/hierarchy1"/>
    <dgm:cxn modelId="{4D026604-295D-4A47-82B1-D9DD8F7DF6E9}" type="presParOf" srcId="{29CBC066-796A-4D10-B1CB-DE80E7ECB0C7}" destId="{27E846CD-E9D1-4D6B-AE7A-A880276DC98E}" srcOrd="0" destOrd="0" presId="urn:microsoft.com/office/officeart/2005/8/layout/hierarchy1"/>
    <dgm:cxn modelId="{99959403-F421-4AF4-B6CB-BDE96C41F372}" type="presParOf" srcId="{27E846CD-E9D1-4D6B-AE7A-A880276DC98E}" destId="{C6D1ADBF-F09D-4806-8ADE-1FCB8103B844}" srcOrd="0" destOrd="0" presId="urn:microsoft.com/office/officeart/2005/8/layout/hierarchy1"/>
    <dgm:cxn modelId="{BD45446B-69E0-4204-83F3-B7D871710722}" type="presParOf" srcId="{27E846CD-E9D1-4D6B-AE7A-A880276DC98E}" destId="{33D1C8A5-4752-4A5D-B73D-7666956E8FDC}" srcOrd="1" destOrd="0" presId="urn:microsoft.com/office/officeart/2005/8/layout/hierarchy1"/>
    <dgm:cxn modelId="{DF9924CB-0343-484C-BFDA-C1F198FCE004}" type="presParOf" srcId="{29CBC066-796A-4D10-B1CB-DE80E7ECB0C7}" destId="{76A898FC-946D-4DCF-86BA-A565CA3BD78F}" srcOrd="1" destOrd="0" presId="urn:microsoft.com/office/officeart/2005/8/layout/hierarchy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73FCDC-278F-4334-B07F-1B03CB7FC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FF1363AE-8586-473C-B8B0-6AE2DDE3AF84}">
      <dgm:prSet phldrT="[Text]" custT="1"/>
      <dgm:spPr/>
      <dgm:t>
        <a:bodyPr/>
        <a:lstStyle/>
        <a:p>
          <a:r>
            <a:rPr lang="ar-SY" sz="2800" b="1" dirty="0" smtClean="0"/>
            <a:t>2. تقدير معدل طاقة الشبكة</a:t>
          </a:r>
          <a:endParaRPr lang="en-US" sz="2800" b="1" dirty="0"/>
        </a:p>
      </dgm:t>
    </dgm:pt>
    <dgm:pt modelId="{FEEB870C-20DC-46DA-AB30-135E0C3AAB28}" type="parTrans" cxnId="{D5193815-5C9B-4D63-B1ED-A6D5A4AFC373}">
      <dgm:prSet/>
      <dgm:spPr/>
      <dgm:t>
        <a:bodyPr/>
        <a:lstStyle/>
        <a:p>
          <a:endParaRPr lang="en-US"/>
        </a:p>
      </dgm:t>
    </dgm:pt>
    <dgm:pt modelId="{B3C0059E-4266-4363-8F89-5A1D5802B458}" type="sibTrans" cxnId="{D5193815-5C9B-4D63-B1ED-A6D5A4AFC373}">
      <dgm:prSet/>
      <dgm:spPr/>
      <dgm:t>
        <a:bodyPr/>
        <a:lstStyle/>
        <a:p>
          <a:endParaRPr lang="en-US"/>
        </a:p>
      </dgm:t>
    </dgm:pt>
    <dgm:pt modelId="{05AFD2D8-98C6-4C70-BEB6-22141711A0B3}" type="pres">
      <dgm:prSet presAssocID="{2F73FCDC-278F-4334-B07F-1B03CB7FC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CBC066-796A-4D10-B1CB-DE80E7ECB0C7}" type="pres">
      <dgm:prSet presAssocID="{FF1363AE-8586-473C-B8B0-6AE2DDE3AF84}" presName="hierRoot1" presStyleCnt="0"/>
      <dgm:spPr/>
    </dgm:pt>
    <dgm:pt modelId="{27E846CD-E9D1-4D6B-AE7A-A880276DC98E}" type="pres">
      <dgm:prSet presAssocID="{FF1363AE-8586-473C-B8B0-6AE2DDE3AF84}" presName="composite" presStyleCnt="0"/>
      <dgm:spPr/>
    </dgm:pt>
    <dgm:pt modelId="{C6D1ADBF-F09D-4806-8ADE-1FCB8103B844}" type="pres">
      <dgm:prSet presAssocID="{FF1363AE-8586-473C-B8B0-6AE2DDE3AF84}" presName="background" presStyleLbl="node0" presStyleIdx="0" presStyleCnt="1"/>
      <dgm:spPr/>
    </dgm:pt>
    <dgm:pt modelId="{33D1C8A5-4752-4A5D-B73D-7666956E8FDC}" type="pres">
      <dgm:prSet presAssocID="{FF1363AE-8586-473C-B8B0-6AE2DDE3AF84}" presName="text" presStyleLbl="fgAcc0" presStyleIdx="0" presStyleCnt="1" custLinFactNeighborX="11370" custLinFactNeighborY="-539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98FC-946D-4DCF-86BA-A565CA3BD78F}" type="pres">
      <dgm:prSet presAssocID="{FF1363AE-8586-473C-B8B0-6AE2DDE3AF84}" presName="hierChild2" presStyleCnt="0"/>
      <dgm:spPr/>
    </dgm:pt>
  </dgm:ptLst>
  <dgm:cxnLst>
    <dgm:cxn modelId="{BBB5964D-FE2E-48AA-B3CF-62DE21A4F1A6}" type="presOf" srcId="{FF1363AE-8586-473C-B8B0-6AE2DDE3AF84}" destId="{33D1C8A5-4752-4A5D-B73D-7666956E8FDC}" srcOrd="0" destOrd="0" presId="urn:microsoft.com/office/officeart/2005/8/layout/hierarchy1"/>
    <dgm:cxn modelId="{D5193815-5C9B-4D63-B1ED-A6D5A4AFC373}" srcId="{2F73FCDC-278F-4334-B07F-1B03CB7FCA7C}" destId="{FF1363AE-8586-473C-B8B0-6AE2DDE3AF84}" srcOrd="0" destOrd="0" parTransId="{FEEB870C-20DC-46DA-AB30-135E0C3AAB28}" sibTransId="{B3C0059E-4266-4363-8F89-5A1D5802B458}"/>
    <dgm:cxn modelId="{2D51CD00-ADA9-44EA-97E0-F60657CD3043}" type="presOf" srcId="{2F73FCDC-278F-4334-B07F-1B03CB7FCA7C}" destId="{05AFD2D8-98C6-4C70-BEB6-22141711A0B3}" srcOrd="0" destOrd="0" presId="urn:microsoft.com/office/officeart/2005/8/layout/hierarchy1"/>
    <dgm:cxn modelId="{FE9D451F-71C1-494E-928D-4376C11EBA1C}" type="presParOf" srcId="{05AFD2D8-98C6-4C70-BEB6-22141711A0B3}" destId="{29CBC066-796A-4D10-B1CB-DE80E7ECB0C7}" srcOrd="0" destOrd="0" presId="urn:microsoft.com/office/officeart/2005/8/layout/hierarchy1"/>
    <dgm:cxn modelId="{5D4885A7-F30E-4D30-881A-B1371CF2B84E}" type="presParOf" srcId="{29CBC066-796A-4D10-B1CB-DE80E7ECB0C7}" destId="{27E846CD-E9D1-4D6B-AE7A-A880276DC98E}" srcOrd="0" destOrd="0" presId="urn:microsoft.com/office/officeart/2005/8/layout/hierarchy1"/>
    <dgm:cxn modelId="{9409DCAE-6B90-4F56-8462-7AF737E09B02}" type="presParOf" srcId="{27E846CD-E9D1-4D6B-AE7A-A880276DC98E}" destId="{C6D1ADBF-F09D-4806-8ADE-1FCB8103B844}" srcOrd="0" destOrd="0" presId="urn:microsoft.com/office/officeart/2005/8/layout/hierarchy1"/>
    <dgm:cxn modelId="{2F1690AB-416A-4588-9C82-F557C948C864}" type="presParOf" srcId="{27E846CD-E9D1-4D6B-AE7A-A880276DC98E}" destId="{33D1C8A5-4752-4A5D-B73D-7666956E8FDC}" srcOrd="1" destOrd="0" presId="urn:microsoft.com/office/officeart/2005/8/layout/hierarchy1"/>
    <dgm:cxn modelId="{D2257941-27B2-46E0-8669-0AC9A8957F6C}" type="presParOf" srcId="{29CBC066-796A-4D10-B1CB-DE80E7ECB0C7}" destId="{76A898FC-946D-4DCF-86BA-A565CA3BD78F}" srcOrd="1" destOrd="0" presId="urn:microsoft.com/office/officeart/2005/8/layout/hierarchy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73FCDC-278F-4334-B07F-1B03CB7FC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FF1363AE-8586-473C-B8B0-6AE2DDE3AF84}">
      <dgm:prSet phldrT="[Text]" custT="1"/>
      <dgm:spPr/>
      <dgm:t>
        <a:bodyPr/>
        <a:lstStyle/>
        <a:p>
          <a:r>
            <a:rPr lang="ar-SY" sz="2800" b="1" dirty="0" smtClean="0"/>
            <a:t>3. حساب بعد المحطة الأساسية عن حقل العمل</a:t>
          </a:r>
          <a:endParaRPr lang="en-US" sz="2800" b="1" dirty="0"/>
        </a:p>
      </dgm:t>
    </dgm:pt>
    <dgm:pt modelId="{FEEB870C-20DC-46DA-AB30-135E0C3AAB28}" type="parTrans" cxnId="{D5193815-5C9B-4D63-B1ED-A6D5A4AFC373}">
      <dgm:prSet/>
      <dgm:spPr/>
      <dgm:t>
        <a:bodyPr/>
        <a:lstStyle/>
        <a:p>
          <a:endParaRPr lang="en-US"/>
        </a:p>
      </dgm:t>
    </dgm:pt>
    <dgm:pt modelId="{B3C0059E-4266-4363-8F89-5A1D5802B458}" type="sibTrans" cxnId="{D5193815-5C9B-4D63-B1ED-A6D5A4AFC373}">
      <dgm:prSet/>
      <dgm:spPr/>
      <dgm:t>
        <a:bodyPr/>
        <a:lstStyle/>
        <a:p>
          <a:endParaRPr lang="en-US"/>
        </a:p>
      </dgm:t>
    </dgm:pt>
    <dgm:pt modelId="{05AFD2D8-98C6-4C70-BEB6-22141711A0B3}" type="pres">
      <dgm:prSet presAssocID="{2F73FCDC-278F-4334-B07F-1B03CB7FC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CBC066-796A-4D10-B1CB-DE80E7ECB0C7}" type="pres">
      <dgm:prSet presAssocID="{FF1363AE-8586-473C-B8B0-6AE2DDE3AF84}" presName="hierRoot1" presStyleCnt="0"/>
      <dgm:spPr/>
    </dgm:pt>
    <dgm:pt modelId="{27E846CD-E9D1-4D6B-AE7A-A880276DC98E}" type="pres">
      <dgm:prSet presAssocID="{FF1363AE-8586-473C-B8B0-6AE2DDE3AF84}" presName="composite" presStyleCnt="0"/>
      <dgm:spPr/>
    </dgm:pt>
    <dgm:pt modelId="{C6D1ADBF-F09D-4806-8ADE-1FCB8103B844}" type="pres">
      <dgm:prSet presAssocID="{FF1363AE-8586-473C-B8B0-6AE2DDE3AF84}" presName="background" presStyleLbl="node0" presStyleIdx="0" presStyleCnt="1"/>
      <dgm:spPr/>
    </dgm:pt>
    <dgm:pt modelId="{33D1C8A5-4752-4A5D-B73D-7666956E8FDC}" type="pres">
      <dgm:prSet presAssocID="{FF1363AE-8586-473C-B8B0-6AE2DDE3AF84}" presName="text" presStyleLbl="fgAcc0" presStyleIdx="0" presStyleCnt="1" custLinFactNeighborX="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98FC-946D-4DCF-86BA-A565CA3BD78F}" type="pres">
      <dgm:prSet presAssocID="{FF1363AE-8586-473C-B8B0-6AE2DDE3AF84}" presName="hierChild2" presStyleCnt="0"/>
      <dgm:spPr/>
    </dgm:pt>
  </dgm:ptLst>
  <dgm:cxnLst>
    <dgm:cxn modelId="{D5193815-5C9B-4D63-B1ED-A6D5A4AFC373}" srcId="{2F73FCDC-278F-4334-B07F-1B03CB7FCA7C}" destId="{FF1363AE-8586-473C-B8B0-6AE2DDE3AF84}" srcOrd="0" destOrd="0" parTransId="{FEEB870C-20DC-46DA-AB30-135E0C3AAB28}" sibTransId="{B3C0059E-4266-4363-8F89-5A1D5802B458}"/>
    <dgm:cxn modelId="{5B720A95-4795-4136-BADD-5762B2EC9428}" type="presOf" srcId="{2F73FCDC-278F-4334-B07F-1B03CB7FCA7C}" destId="{05AFD2D8-98C6-4C70-BEB6-22141711A0B3}" srcOrd="0" destOrd="0" presId="urn:microsoft.com/office/officeart/2005/8/layout/hierarchy1"/>
    <dgm:cxn modelId="{9287BE21-1616-4666-8284-2E2C9546DF7B}" type="presOf" srcId="{FF1363AE-8586-473C-B8B0-6AE2DDE3AF84}" destId="{33D1C8A5-4752-4A5D-B73D-7666956E8FDC}" srcOrd="0" destOrd="0" presId="urn:microsoft.com/office/officeart/2005/8/layout/hierarchy1"/>
    <dgm:cxn modelId="{66337334-EED1-4449-B889-8679FF3EB6EF}" type="presParOf" srcId="{05AFD2D8-98C6-4C70-BEB6-22141711A0B3}" destId="{29CBC066-796A-4D10-B1CB-DE80E7ECB0C7}" srcOrd="0" destOrd="0" presId="urn:microsoft.com/office/officeart/2005/8/layout/hierarchy1"/>
    <dgm:cxn modelId="{4F600530-8997-489A-BE63-E8A0A6841DDC}" type="presParOf" srcId="{29CBC066-796A-4D10-B1CB-DE80E7ECB0C7}" destId="{27E846CD-E9D1-4D6B-AE7A-A880276DC98E}" srcOrd="0" destOrd="0" presId="urn:microsoft.com/office/officeart/2005/8/layout/hierarchy1"/>
    <dgm:cxn modelId="{B75B90CD-7D82-4853-A3D0-89FE040411E4}" type="presParOf" srcId="{27E846CD-E9D1-4D6B-AE7A-A880276DC98E}" destId="{C6D1ADBF-F09D-4806-8ADE-1FCB8103B844}" srcOrd="0" destOrd="0" presId="urn:microsoft.com/office/officeart/2005/8/layout/hierarchy1"/>
    <dgm:cxn modelId="{3D5BE5BF-EFB7-4691-AD3E-EBA82D43974D}" type="presParOf" srcId="{27E846CD-E9D1-4D6B-AE7A-A880276DC98E}" destId="{33D1C8A5-4752-4A5D-B73D-7666956E8FDC}" srcOrd="1" destOrd="0" presId="urn:microsoft.com/office/officeart/2005/8/layout/hierarchy1"/>
    <dgm:cxn modelId="{0B1289F8-6752-485C-A6BD-93679FB1B55E}" type="presParOf" srcId="{29CBC066-796A-4D10-B1CB-DE80E7ECB0C7}" destId="{76A898FC-946D-4DCF-86BA-A565CA3BD78F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/>
      <dgm:spPr/>
      <dgm:t>
        <a:bodyPr/>
        <a:lstStyle/>
        <a:p>
          <a:r>
            <a:rPr lang="ar-SY" b="1" dirty="0" smtClean="0"/>
            <a:t>الشبكات اللاسلكية الحساسة</a:t>
          </a:r>
          <a:endParaRPr lang="en-GB" b="1" dirty="0"/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/>
      <dgm:t>
        <a:bodyPr/>
        <a:lstStyle/>
        <a:p>
          <a:r>
            <a:rPr lang="ar-SY" sz="1600" b="1" dirty="0" smtClean="0"/>
            <a:t>في المجال العسكري</a:t>
          </a:r>
          <a:endParaRPr lang="en-GB" sz="1600" b="1" dirty="0"/>
        </a:p>
      </dgm:t>
    </dgm:pt>
    <dgm:pt modelId="{BF86B30D-AB1C-47D9-A2CD-5B3F3C8F73A2}" type="parTrans" cxnId="{15F35537-F532-47E2-AE0B-B54A380CBAB2}">
      <dgm:prSet/>
      <dgm:spPr/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/>
      <dgm:t>
        <a:bodyPr/>
        <a:lstStyle/>
        <a:p>
          <a:r>
            <a:rPr lang="ar-SY" sz="1400" b="1" dirty="0" smtClean="0"/>
            <a:t>مراقبة البيئة</a:t>
          </a:r>
          <a:endParaRPr lang="en-GB" sz="14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/>
      <dgm:t>
        <a:bodyPr/>
        <a:lstStyle/>
        <a:p>
          <a:r>
            <a:rPr lang="ar-SY" sz="1800" b="1" dirty="0" smtClean="0"/>
            <a:t>طبية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240FF7E7-5F68-438A-A64E-BA2529D732C7}">
      <dgm:prSet custT="1"/>
      <dgm:spPr/>
      <dgm:t>
        <a:bodyPr/>
        <a:lstStyle/>
        <a:p>
          <a:r>
            <a:rPr lang="ar-SY" sz="4400" dirty="0" smtClean="0"/>
            <a:t>.....</a:t>
          </a:r>
          <a:endParaRPr lang="en-GB" sz="4400" dirty="0"/>
        </a:p>
      </dgm:t>
    </dgm:pt>
    <dgm:pt modelId="{7BF53F67-9C9F-4E8A-9957-F3CE9665C26B}" type="parTrans" cxnId="{D40181A4-4C90-4AD6-9E7C-BBEBCBD9433B}">
      <dgm:prSet/>
      <dgm:spPr/>
      <dgm:t>
        <a:bodyPr/>
        <a:lstStyle/>
        <a:p>
          <a:endParaRPr lang="en-GB"/>
        </a:p>
      </dgm:t>
    </dgm:pt>
    <dgm:pt modelId="{41C8D9C5-48F9-40E9-B66F-E4933EA30167}" type="sibTrans" cxnId="{D40181A4-4C90-4AD6-9E7C-BBEBCBD9433B}">
      <dgm:prSet/>
      <dgm:spPr/>
      <dgm:t>
        <a:bodyPr/>
        <a:lstStyle/>
        <a:p>
          <a:endParaRPr lang="en-GB"/>
        </a:p>
      </dgm:t>
    </dgm:pt>
    <dgm:pt modelId="{CBFF3480-BCF7-4221-9A6C-A819C37C6372}">
      <dgm:prSet custT="1"/>
      <dgm:spPr/>
      <dgm:t>
        <a:bodyPr/>
        <a:lstStyle/>
        <a:p>
          <a:r>
            <a:rPr lang="ar-SY" sz="1600" b="1" dirty="0" smtClean="0"/>
            <a:t>خدمات منزلية</a:t>
          </a:r>
          <a:endParaRPr lang="en-GB" sz="1600" b="1" dirty="0"/>
        </a:p>
      </dgm:t>
    </dgm:pt>
    <dgm:pt modelId="{72A8097D-F65D-4DEE-A6C9-B92764602024}" type="parTrans" cxnId="{CA2F7DE3-2742-4932-9878-DB72FFE6E2D5}">
      <dgm:prSet/>
      <dgm:spPr/>
      <dgm:t>
        <a:bodyPr/>
        <a:lstStyle/>
        <a:p>
          <a:endParaRPr lang="en-GB"/>
        </a:p>
      </dgm:t>
    </dgm:pt>
    <dgm:pt modelId="{2CAE43E1-1162-48D7-B249-C516B45078EE}" type="sibTrans" cxnId="{CA2F7DE3-2742-4932-9878-DB72FFE6E2D5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5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5" custScaleX="241851" custScaleY="251094" custRadScaleRad="148299" custRadScaleInc="-9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85D3D-B2FA-4571-AB35-4EE97D76EC11}" type="pres">
      <dgm:prSet presAssocID="{7BF53F67-9C9F-4E8A-9957-F3CE9665C26B}" presName="parTrans" presStyleLbl="sibTrans2D1" presStyleIdx="1" presStyleCnt="5"/>
      <dgm:spPr/>
      <dgm:t>
        <a:bodyPr/>
        <a:lstStyle/>
        <a:p>
          <a:endParaRPr lang="en-GB"/>
        </a:p>
      </dgm:t>
    </dgm:pt>
    <dgm:pt modelId="{A148365A-A59A-4865-93C0-99A7CCE75FFD}" type="pres">
      <dgm:prSet presAssocID="{7BF53F67-9C9F-4E8A-9957-F3CE9665C26B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AC7C596D-07D1-44E0-BEB7-7ACBFD57644D}" type="pres">
      <dgm:prSet presAssocID="{240FF7E7-5F68-438A-A64E-BA2529D732C7}" presName="node" presStyleLbl="node1" presStyleIdx="1" presStyleCnt="5" custScaleX="116531" custScaleY="107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49D05-7623-4C17-8CBB-96232D68B372}" type="pres">
      <dgm:prSet presAssocID="{72A8097D-F65D-4DEE-A6C9-B92764602024}" presName="parTrans" presStyleLbl="sibTrans2D1" presStyleIdx="2" presStyleCnt="5"/>
      <dgm:spPr/>
      <dgm:t>
        <a:bodyPr/>
        <a:lstStyle/>
        <a:p>
          <a:endParaRPr lang="en-GB"/>
        </a:p>
      </dgm:t>
    </dgm:pt>
    <dgm:pt modelId="{8E353448-5CB2-4A68-8754-A9B2ACBC0409}" type="pres">
      <dgm:prSet presAssocID="{72A8097D-F65D-4DEE-A6C9-B92764602024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2B99396-8C10-4295-9825-C871520567BE}" type="pres">
      <dgm:prSet presAssocID="{CBFF3480-BCF7-4221-9A6C-A819C37C6372}" presName="node" presStyleLbl="node1" presStyleIdx="2" presStyleCnt="5" custScaleX="110562" custScaleY="1115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3" presStyleCnt="5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3" presStyleCnt="5" custScaleX="122056" custScaleY="1138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4" presStyleCnt="5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4" presStyleCnt="5" custScaleX="112163" custScaleY="1145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E1AD6D-76CB-4582-9BD7-DF3D4792CF71}" type="presOf" srcId="{240FF7E7-5F68-438A-A64E-BA2529D732C7}" destId="{AC7C596D-07D1-44E0-BEB7-7ACBFD57644D}" srcOrd="0" destOrd="0" presId="urn:microsoft.com/office/officeart/2005/8/layout/radial5"/>
    <dgm:cxn modelId="{E1A8265B-8D59-4D25-BFAF-661B0CB3D614}" type="presOf" srcId="{72A8097D-F65D-4DEE-A6C9-B92764602024}" destId="{8E353448-5CB2-4A68-8754-A9B2ACBC0409}" srcOrd="1" destOrd="0" presId="urn:microsoft.com/office/officeart/2005/8/layout/radial5"/>
    <dgm:cxn modelId="{918F34CD-673C-4131-80F7-17A8C013AC02}" type="presOf" srcId="{7BC7AB88-E800-4BCD-A8A2-09FF3464AD63}" destId="{C6A869CB-CDE5-4512-8077-CFFEAA0CEFD0}" srcOrd="0" destOrd="0" presId="urn:microsoft.com/office/officeart/2005/8/layout/radial5"/>
    <dgm:cxn modelId="{B07CAC2A-506A-4F70-A0D2-E1EC325A396D}" type="presOf" srcId="{4950E571-05FB-4370-9632-6B295C8C5150}" destId="{3BBAD837-8FB9-4C3C-A050-43F6E6F4EC23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DF7D0F41-9887-4A0B-B11B-CE7E041EA318}" type="presOf" srcId="{BF86B30D-AB1C-47D9-A2CD-5B3F3C8F73A2}" destId="{C6069DE5-38B5-483C-83D0-E58EB18E2A2C}" srcOrd="0" destOrd="0" presId="urn:microsoft.com/office/officeart/2005/8/layout/radial5"/>
    <dgm:cxn modelId="{6E29A901-8A55-455E-9D6C-DD3D41D46309}" type="presOf" srcId="{A05BA6AB-42D5-4042-87BA-F9DEED0D528D}" destId="{6532169A-93DE-4509-886D-1C54BDBA3622}" srcOrd="0" destOrd="0" presId="urn:microsoft.com/office/officeart/2005/8/layout/radial5"/>
    <dgm:cxn modelId="{7BCDDF25-CD97-4A8F-BA16-024811F0ABC4}" type="presOf" srcId="{BF86B30D-AB1C-47D9-A2CD-5B3F3C8F73A2}" destId="{C4F89D38-1642-4367-8346-4918775C35EA}" srcOrd="1" destOrd="0" presId="urn:microsoft.com/office/officeart/2005/8/layout/radial5"/>
    <dgm:cxn modelId="{CA2F7DE3-2742-4932-9878-DB72FFE6E2D5}" srcId="{DDD244E6-80F4-4D04-9D6D-CEB95D924BE9}" destId="{CBFF3480-BCF7-4221-9A6C-A819C37C6372}" srcOrd="2" destOrd="0" parTransId="{72A8097D-F65D-4DEE-A6C9-B92764602024}" sibTransId="{2CAE43E1-1162-48D7-B249-C516B45078EE}"/>
    <dgm:cxn modelId="{D40181A4-4C90-4AD6-9E7C-BBEBCBD9433B}" srcId="{DDD244E6-80F4-4D04-9D6D-CEB95D924BE9}" destId="{240FF7E7-5F68-438A-A64E-BA2529D732C7}" srcOrd="1" destOrd="0" parTransId="{7BF53F67-9C9F-4E8A-9957-F3CE9665C26B}" sibTransId="{41C8D9C5-48F9-40E9-B66F-E4933EA30167}"/>
    <dgm:cxn modelId="{894193ED-7CCD-41DB-8FB7-4E20A2D3D411}" srcId="{DDD244E6-80F4-4D04-9D6D-CEB95D924BE9}" destId="{A05BA6AB-42D5-4042-87BA-F9DEED0D528D}" srcOrd="4" destOrd="0" parTransId="{4950E571-05FB-4370-9632-6B295C8C5150}" sibTransId="{DEBDC203-0AF5-4546-A41A-87BF925248BF}"/>
    <dgm:cxn modelId="{027AFBD1-B045-436C-BCC9-6D1F5F18B021}" type="presOf" srcId="{7BF53F67-9C9F-4E8A-9957-F3CE9665C26B}" destId="{A148365A-A59A-4865-93C0-99A7CCE75FFD}" srcOrd="1" destOrd="0" presId="urn:microsoft.com/office/officeart/2005/8/layout/radial5"/>
    <dgm:cxn modelId="{58C075B9-A385-4933-B1B5-C261861FEA6B}" type="presOf" srcId="{9E65A1EC-0D6E-4D86-8A8E-ABBC9A7BE78C}" destId="{C0DE5533-BDBC-4FFA-8FE5-E870AB771419}" srcOrd="0" destOrd="0" presId="urn:microsoft.com/office/officeart/2005/8/layout/radial5"/>
    <dgm:cxn modelId="{391AA7DD-5F96-4F32-B0FB-25E3A3FCC116}" type="presOf" srcId="{DDD244E6-80F4-4D04-9D6D-CEB95D924BE9}" destId="{74399176-13A6-4A92-9ABC-2C88849F000D}" srcOrd="0" destOrd="0" presId="urn:microsoft.com/office/officeart/2005/8/layout/radial5"/>
    <dgm:cxn modelId="{3EE9AC37-BC2E-4EFF-B683-0BDB7798D6DE}" srcId="{DDD244E6-80F4-4D04-9D6D-CEB95D924BE9}" destId="{294E0E4A-9F1F-429E-9E33-13FD9770ABC7}" srcOrd="3" destOrd="0" parTransId="{3A139681-2D93-4339-B1C0-0EE4D492B67F}" sibTransId="{827D9C14-D572-427C-8B26-1E0DFCEB9721}"/>
    <dgm:cxn modelId="{ADDD5353-B0B9-4446-A89D-2E020E52C974}" type="presOf" srcId="{4950E571-05FB-4370-9632-6B295C8C5150}" destId="{2556C25B-3637-4C7D-A84D-945354E17FAB}" srcOrd="1" destOrd="0" presId="urn:microsoft.com/office/officeart/2005/8/layout/radial5"/>
    <dgm:cxn modelId="{9B1E534F-C014-4A73-9F2F-C9B6EF9254C3}" type="presOf" srcId="{72A8097D-F65D-4DEE-A6C9-B92764602024}" destId="{C8649D05-7623-4C17-8CBB-96232D68B372}" srcOrd="0" destOrd="0" presId="urn:microsoft.com/office/officeart/2005/8/layout/radial5"/>
    <dgm:cxn modelId="{BC7CA1C4-3F41-468B-9198-243893F5970C}" type="presOf" srcId="{CBFF3480-BCF7-4221-9A6C-A819C37C6372}" destId="{72B99396-8C10-4295-9825-C871520567BE}" srcOrd="0" destOrd="0" presId="urn:microsoft.com/office/officeart/2005/8/layout/radial5"/>
    <dgm:cxn modelId="{F2DEF3C1-44E8-40C6-B016-DAA9CA3E96F5}" type="presOf" srcId="{3A139681-2D93-4339-B1C0-0EE4D492B67F}" destId="{1A8D1338-4E3C-478D-BD96-B0047903B0B3}" srcOrd="0" destOrd="0" presId="urn:microsoft.com/office/officeart/2005/8/layout/radial5"/>
    <dgm:cxn modelId="{0619E570-6759-4DE7-8A77-E2A37161BA11}" type="presOf" srcId="{294E0E4A-9F1F-429E-9E33-13FD9770ABC7}" destId="{27F43BD4-19D4-4291-B9AB-3EA6F91B0A39}" srcOrd="0" destOrd="0" presId="urn:microsoft.com/office/officeart/2005/8/layout/radial5"/>
    <dgm:cxn modelId="{3AF46048-92EC-4A9E-A087-3312C0E05B0D}" type="presOf" srcId="{7BF53F67-9C9F-4E8A-9957-F3CE9665C26B}" destId="{69F85D3D-B2FA-4571-AB35-4EE97D76EC11}" srcOrd="0" destOrd="0" presId="urn:microsoft.com/office/officeart/2005/8/layout/radial5"/>
    <dgm:cxn modelId="{809DD40F-D6FA-43C2-A97A-B8B72F16D065}" type="presOf" srcId="{3A139681-2D93-4339-B1C0-0EE4D492B67F}" destId="{B300B6D1-44A4-4EA0-9F76-4AB14186C8E5}" srcOrd="1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0A1740C2-AEB7-4FAD-98E2-B51E9C47A2E4}" type="presParOf" srcId="{C6A869CB-CDE5-4512-8077-CFFEAA0CEFD0}" destId="{74399176-13A6-4A92-9ABC-2C88849F000D}" srcOrd="0" destOrd="0" presId="urn:microsoft.com/office/officeart/2005/8/layout/radial5"/>
    <dgm:cxn modelId="{A3AFF029-FB67-48E3-B62D-57BBC1CF2FE7}" type="presParOf" srcId="{C6A869CB-CDE5-4512-8077-CFFEAA0CEFD0}" destId="{C6069DE5-38B5-483C-83D0-E58EB18E2A2C}" srcOrd="1" destOrd="0" presId="urn:microsoft.com/office/officeart/2005/8/layout/radial5"/>
    <dgm:cxn modelId="{20703C9F-6F9A-4915-BF6F-42D4146FB110}" type="presParOf" srcId="{C6069DE5-38B5-483C-83D0-E58EB18E2A2C}" destId="{C4F89D38-1642-4367-8346-4918775C35EA}" srcOrd="0" destOrd="0" presId="urn:microsoft.com/office/officeart/2005/8/layout/radial5"/>
    <dgm:cxn modelId="{324B95C1-AA5B-43FD-AC71-9CC7F5B9E422}" type="presParOf" srcId="{C6A869CB-CDE5-4512-8077-CFFEAA0CEFD0}" destId="{C0DE5533-BDBC-4FFA-8FE5-E870AB771419}" srcOrd="2" destOrd="0" presId="urn:microsoft.com/office/officeart/2005/8/layout/radial5"/>
    <dgm:cxn modelId="{A85F598E-9537-4B54-A230-24D1753D93BF}" type="presParOf" srcId="{C6A869CB-CDE5-4512-8077-CFFEAA0CEFD0}" destId="{69F85D3D-B2FA-4571-AB35-4EE97D76EC11}" srcOrd="3" destOrd="0" presId="urn:microsoft.com/office/officeart/2005/8/layout/radial5"/>
    <dgm:cxn modelId="{E2EF5019-7C31-456F-8257-03FBA691B7AD}" type="presParOf" srcId="{69F85D3D-B2FA-4571-AB35-4EE97D76EC11}" destId="{A148365A-A59A-4865-93C0-99A7CCE75FFD}" srcOrd="0" destOrd="0" presId="urn:microsoft.com/office/officeart/2005/8/layout/radial5"/>
    <dgm:cxn modelId="{5575BB1A-B79D-4C5B-9C16-5214AB9BB4D9}" type="presParOf" srcId="{C6A869CB-CDE5-4512-8077-CFFEAA0CEFD0}" destId="{AC7C596D-07D1-44E0-BEB7-7ACBFD57644D}" srcOrd="4" destOrd="0" presId="urn:microsoft.com/office/officeart/2005/8/layout/radial5"/>
    <dgm:cxn modelId="{B71BB3B8-6D73-4D87-8ED9-8304F7880124}" type="presParOf" srcId="{C6A869CB-CDE5-4512-8077-CFFEAA0CEFD0}" destId="{C8649D05-7623-4C17-8CBB-96232D68B372}" srcOrd="5" destOrd="0" presId="urn:microsoft.com/office/officeart/2005/8/layout/radial5"/>
    <dgm:cxn modelId="{B65118E7-B1BD-4815-983B-E24AFF727334}" type="presParOf" srcId="{C8649D05-7623-4C17-8CBB-96232D68B372}" destId="{8E353448-5CB2-4A68-8754-A9B2ACBC0409}" srcOrd="0" destOrd="0" presId="urn:microsoft.com/office/officeart/2005/8/layout/radial5"/>
    <dgm:cxn modelId="{D85A4634-EB24-4F13-995A-0AA986FF0F66}" type="presParOf" srcId="{C6A869CB-CDE5-4512-8077-CFFEAA0CEFD0}" destId="{72B99396-8C10-4295-9825-C871520567BE}" srcOrd="6" destOrd="0" presId="urn:microsoft.com/office/officeart/2005/8/layout/radial5"/>
    <dgm:cxn modelId="{D0A07B46-093D-4646-B83E-B1B6A664A641}" type="presParOf" srcId="{C6A869CB-CDE5-4512-8077-CFFEAA0CEFD0}" destId="{1A8D1338-4E3C-478D-BD96-B0047903B0B3}" srcOrd="7" destOrd="0" presId="urn:microsoft.com/office/officeart/2005/8/layout/radial5"/>
    <dgm:cxn modelId="{94868D33-A1C1-4B5F-95D5-7D7C63D5320A}" type="presParOf" srcId="{1A8D1338-4E3C-478D-BD96-B0047903B0B3}" destId="{B300B6D1-44A4-4EA0-9F76-4AB14186C8E5}" srcOrd="0" destOrd="0" presId="urn:microsoft.com/office/officeart/2005/8/layout/radial5"/>
    <dgm:cxn modelId="{292E7C6B-DCBA-48EF-A3A7-9B7BF67F0058}" type="presParOf" srcId="{C6A869CB-CDE5-4512-8077-CFFEAA0CEFD0}" destId="{27F43BD4-19D4-4291-B9AB-3EA6F91B0A39}" srcOrd="8" destOrd="0" presId="urn:microsoft.com/office/officeart/2005/8/layout/radial5"/>
    <dgm:cxn modelId="{E805147D-FEA0-4A00-90E2-E6704032D89A}" type="presParOf" srcId="{C6A869CB-CDE5-4512-8077-CFFEAA0CEFD0}" destId="{3BBAD837-8FB9-4C3C-A050-43F6E6F4EC23}" srcOrd="9" destOrd="0" presId="urn:microsoft.com/office/officeart/2005/8/layout/radial5"/>
    <dgm:cxn modelId="{6ACB048B-CA7B-41E4-B8B8-67841F9456F5}" type="presParOf" srcId="{3BBAD837-8FB9-4C3C-A050-43F6E6F4EC23}" destId="{2556C25B-3637-4C7D-A84D-945354E17FAB}" srcOrd="0" destOrd="0" presId="urn:microsoft.com/office/officeart/2005/8/layout/radial5"/>
    <dgm:cxn modelId="{97A311D4-AEA3-464F-BDFA-B8ACDD0C0C4B}" type="presParOf" srcId="{C6A869CB-CDE5-4512-8077-CFFEAA0CEFD0}" destId="{6532169A-93DE-4509-886D-1C54BDBA3622}" srcOrd="10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/>
      <dgm:spPr/>
      <dgm:t>
        <a:bodyPr/>
        <a:lstStyle/>
        <a:p>
          <a:r>
            <a:rPr lang="ar-SY" b="1" dirty="0" smtClean="0"/>
            <a:t>الشبكات اللاسلكية الحساسة</a:t>
          </a:r>
          <a:endParaRPr lang="en-GB" b="1" dirty="0"/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/>
      <dgm:t>
        <a:bodyPr/>
        <a:lstStyle/>
        <a:p>
          <a:r>
            <a:rPr lang="ar-SY" sz="1400" b="1" dirty="0" smtClean="0"/>
            <a:t>في المجال العسكري</a:t>
          </a:r>
          <a:endParaRPr lang="en-GB" sz="1400" b="1" dirty="0"/>
        </a:p>
      </dgm:t>
    </dgm:pt>
    <dgm:pt modelId="{BF86B30D-AB1C-47D9-A2CD-5B3F3C8F73A2}" type="parTrans" cxnId="{15F35537-F532-47E2-AE0B-B54A380CBAB2}">
      <dgm:prSet/>
      <dgm:spPr/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/>
      <dgm:t>
        <a:bodyPr/>
        <a:lstStyle/>
        <a:p>
          <a:r>
            <a:rPr lang="ar-SY" sz="1400" b="1" dirty="0" smtClean="0"/>
            <a:t>مراقبة البيئة</a:t>
          </a:r>
          <a:endParaRPr lang="en-GB" sz="14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/>
      <dgm:t>
        <a:bodyPr/>
        <a:lstStyle/>
        <a:p>
          <a:r>
            <a:rPr lang="ar-SY" sz="1800" b="1" dirty="0" smtClean="0"/>
            <a:t>طبية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240FF7E7-5F68-438A-A64E-BA2529D732C7}">
      <dgm:prSet custT="1"/>
      <dgm:spPr/>
      <dgm:t>
        <a:bodyPr/>
        <a:lstStyle/>
        <a:p>
          <a:r>
            <a:rPr lang="ar-SY" sz="4400" dirty="0" smtClean="0"/>
            <a:t>.....</a:t>
          </a:r>
          <a:endParaRPr lang="en-GB" sz="4400" dirty="0"/>
        </a:p>
      </dgm:t>
    </dgm:pt>
    <dgm:pt modelId="{7BF53F67-9C9F-4E8A-9957-F3CE9665C26B}" type="parTrans" cxnId="{D40181A4-4C90-4AD6-9E7C-BBEBCBD9433B}">
      <dgm:prSet/>
      <dgm:spPr/>
      <dgm:t>
        <a:bodyPr/>
        <a:lstStyle/>
        <a:p>
          <a:endParaRPr lang="en-GB"/>
        </a:p>
      </dgm:t>
    </dgm:pt>
    <dgm:pt modelId="{41C8D9C5-48F9-40E9-B66F-E4933EA30167}" type="sibTrans" cxnId="{D40181A4-4C90-4AD6-9E7C-BBEBCBD9433B}">
      <dgm:prSet/>
      <dgm:spPr/>
      <dgm:t>
        <a:bodyPr/>
        <a:lstStyle/>
        <a:p>
          <a:endParaRPr lang="en-GB"/>
        </a:p>
      </dgm:t>
    </dgm:pt>
    <dgm:pt modelId="{CBFF3480-BCF7-4221-9A6C-A819C37C6372}">
      <dgm:prSet custT="1"/>
      <dgm:spPr/>
      <dgm:t>
        <a:bodyPr/>
        <a:lstStyle/>
        <a:p>
          <a:r>
            <a:rPr lang="ar-SY" sz="1600" b="1" dirty="0" smtClean="0"/>
            <a:t>خدمات منزلية</a:t>
          </a:r>
          <a:endParaRPr lang="en-GB" sz="1600" b="1" dirty="0"/>
        </a:p>
      </dgm:t>
    </dgm:pt>
    <dgm:pt modelId="{72A8097D-F65D-4DEE-A6C9-B92764602024}" type="parTrans" cxnId="{CA2F7DE3-2742-4932-9878-DB72FFE6E2D5}">
      <dgm:prSet/>
      <dgm:spPr/>
      <dgm:t>
        <a:bodyPr/>
        <a:lstStyle/>
        <a:p>
          <a:endParaRPr lang="en-GB"/>
        </a:p>
      </dgm:t>
    </dgm:pt>
    <dgm:pt modelId="{2CAE43E1-1162-48D7-B249-C516B45078EE}" type="sibTrans" cxnId="{CA2F7DE3-2742-4932-9878-DB72FFE6E2D5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 custScaleX="81630" custScaleY="82000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5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5" custScaleX="119909" custScaleY="10082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85D3D-B2FA-4571-AB35-4EE97D76EC11}" type="pres">
      <dgm:prSet presAssocID="{7BF53F67-9C9F-4E8A-9957-F3CE9665C26B}" presName="parTrans" presStyleLbl="sibTrans2D1" presStyleIdx="1" presStyleCnt="5"/>
      <dgm:spPr/>
      <dgm:t>
        <a:bodyPr/>
        <a:lstStyle/>
        <a:p>
          <a:endParaRPr lang="en-GB"/>
        </a:p>
      </dgm:t>
    </dgm:pt>
    <dgm:pt modelId="{A148365A-A59A-4865-93C0-99A7CCE75FFD}" type="pres">
      <dgm:prSet presAssocID="{7BF53F67-9C9F-4E8A-9957-F3CE9665C26B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AC7C596D-07D1-44E0-BEB7-7ACBFD57644D}" type="pres">
      <dgm:prSet presAssocID="{240FF7E7-5F68-438A-A64E-BA2529D732C7}" presName="node" presStyleLbl="node1" presStyleIdx="1" presStyleCnt="5" custScaleX="116531" custScaleY="107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49D05-7623-4C17-8CBB-96232D68B372}" type="pres">
      <dgm:prSet presAssocID="{72A8097D-F65D-4DEE-A6C9-B92764602024}" presName="parTrans" presStyleLbl="sibTrans2D1" presStyleIdx="2" presStyleCnt="5"/>
      <dgm:spPr/>
      <dgm:t>
        <a:bodyPr/>
        <a:lstStyle/>
        <a:p>
          <a:endParaRPr lang="en-GB"/>
        </a:p>
      </dgm:t>
    </dgm:pt>
    <dgm:pt modelId="{8E353448-5CB2-4A68-8754-A9B2ACBC0409}" type="pres">
      <dgm:prSet presAssocID="{72A8097D-F65D-4DEE-A6C9-B92764602024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2B99396-8C10-4295-9825-C871520567BE}" type="pres">
      <dgm:prSet presAssocID="{CBFF3480-BCF7-4221-9A6C-A819C37C6372}" presName="node" presStyleLbl="node1" presStyleIdx="2" presStyleCnt="5" custScaleX="110562" custScaleY="1115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3" presStyleCnt="5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3" presStyleCnt="5" custScaleX="122056" custScaleY="1138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4" presStyleCnt="5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4" presStyleCnt="5" custScaleX="194039" custScaleY="194828" custRadScaleRad="111703" custRadScaleInc="161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70EEF93-F543-449C-B5BD-F6EC8DD3264A}" type="presOf" srcId="{7BF53F67-9C9F-4E8A-9957-F3CE9665C26B}" destId="{A148365A-A59A-4865-93C0-99A7CCE75FFD}" srcOrd="1" destOrd="0" presId="urn:microsoft.com/office/officeart/2005/8/layout/radial5"/>
    <dgm:cxn modelId="{C45827B3-2F7F-4E3D-8324-7246339CD953}" type="presOf" srcId="{7BC7AB88-E800-4BCD-A8A2-09FF3464AD63}" destId="{C6A869CB-CDE5-4512-8077-CFFEAA0CEFD0}" srcOrd="0" destOrd="0" presId="urn:microsoft.com/office/officeart/2005/8/layout/radial5"/>
    <dgm:cxn modelId="{23215D5C-6E31-42E4-B427-0D88BC36FD93}" type="presOf" srcId="{A05BA6AB-42D5-4042-87BA-F9DEED0D528D}" destId="{6532169A-93DE-4509-886D-1C54BDBA3622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BC9A4C6E-CB6E-48FB-9190-2AC35B66247A}" type="presOf" srcId="{3A139681-2D93-4339-B1C0-0EE4D492B67F}" destId="{B300B6D1-44A4-4EA0-9F76-4AB14186C8E5}" srcOrd="1" destOrd="0" presId="urn:microsoft.com/office/officeart/2005/8/layout/radial5"/>
    <dgm:cxn modelId="{B543B439-18E0-4A1E-9EF9-314C5036434B}" type="presOf" srcId="{240FF7E7-5F68-438A-A64E-BA2529D732C7}" destId="{AC7C596D-07D1-44E0-BEB7-7ACBFD57644D}" srcOrd="0" destOrd="0" presId="urn:microsoft.com/office/officeart/2005/8/layout/radial5"/>
    <dgm:cxn modelId="{32551445-2F35-4665-AC92-A4BFBB36362D}" type="presOf" srcId="{72A8097D-F65D-4DEE-A6C9-B92764602024}" destId="{C8649D05-7623-4C17-8CBB-96232D68B372}" srcOrd="0" destOrd="0" presId="urn:microsoft.com/office/officeart/2005/8/layout/radial5"/>
    <dgm:cxn modelId="{96D14135-A8BA-4F1D-96F4-E19F593F922C}" type="presOf" srcId="{CBFF3480-BCF7-4221-9A6C-A819C37C6372}" destId="{72B99396-8C10-4295-9825-C871520567BE}" srcOrd="0" destOrd="0" presId="urn:microsoft.com/office/officeart/2005/8/layout/radial5"/>
    <dgm:cxn modelId="{CA2F7DE3-2742-4932-9878-DB72FFE6E2D5}" srcId="{DDD244E6-80F4-4D04-9D6D-CEB95D924BE9}" destId="{CBFF3480-BCF7-4221-9A6C-A819C37C6372}" srcOrd="2" destOrd="0" parTransId="{72A8097D-F65D-4DEE-A6C9-B92764602024}" sibTransId="{2CAE43E1-1162-48D7-B249-C516B45078EE}"/>
    <dgm:cxn modelId="{44B70AD5-582B-41A2-996D-665F699BFF0B}" type="presOf" srcId="{4950E571-05FB-4370-9632-6B295C8C5150}" destId="{3BBAD837-8FB9-4C3C-A050-43F6E6F4EC23}" srcOrd="0" destOrd="0" presId="urn:microsoft.com/office/officeart/2005/8/layout/radial5"/>
    <dgm:cxn modelId="{920EBFC5-5233-4E94-85FE-962C401BABB6}" type="presOf" srcId="{72A8097D-F65D-4DEE-A6C9-B92764602024}" destId="{8E353448-5CB2-4A68-8754-A9B2ACBC0409}" srcOrd="1" destOrd="0" presId="urn:microsoft.com/office/officeart/2005/8/layout/radial5"/>
    <dgm:cxn modelId="{39207F87-FFE0-4E23-BAFF-7F9FF85F7484}" type="presOf" srcId="{BF86B30D-AB1C-47D9-A2CD-5B3F3C8F73A2}" destId="{C4F89D38-1642-4367-8346-4918775C35EA}" srcOrd="1" destOrd="0" presId="urn:microsoft.com/office/officeart/2005/8/layout/radial5"/>
    <dgm:cxn modelId="{89B42437-596C-42EA-9005-545266CD83EC}" type="presOf" srcId="{BF86B30D-AB1C-47D9-A2CD-5B3F3C8F73A2}" destId="{C6069DE5-38B5-483C-83D0-E58EB18E2A2C}" srcOrd="0" destOrd="0" presId="urn:microsoft.com/office/officeart/2005/8/layout/radial5"/>
    <dgm:cxn modelId="{D40181A4-4C90-4AD6-9E7C-BBEBCBD9433B}" srcId="{DDD244E6-80F4-4D04-9D6D-CEB95D924BE9}" destId="{240FF7E7-5F68-438A-A64E-BA2529D732C7}" srcOrd="1" destOrd="0" parTransId="{7BF53F67-9C9F-4E8A-9957-F3CE9665C26B}" sibTransId="{41C8D9C5-48F9-40E9-B66F-E4933EA30167}"/>
    <dgm:cxn modelId="{894193ED-7CCD-41DB-8FB7-4E20A2D3D411}" srcId="{DDD244E6-80F4-4D04-9D6D-CEB95D924BE9}" destId="{A05BA6AB-42D5-4042-87BA-F9DEED0D528D}" srcOrd="4" destOrd="0" parTransId="{4950E571-05FB-4370-9632-6B295C8C5150}" sibTransId="{DEBDC203-0AF5-4546-A41A-87BF925248BF}"/>
    <dgm:cxn modelId="{DC449942-B7E7-478B-A898-BC9BF0BD4228}" type="presOf" srcId="{4950E571-05FB-4370-9632-6B295C8C5150}" destId="{2556C25B-3637-4C7D-A84D-945354E17FAB}" srcOrd="1" destOrd="0" presId="urn:microsoft.com/office/officeart/2005/8/layout/radial5"/>
    <dgm:cxn modelId="{C1506B08-954F-46B8-B116-1908B4397348}" type="presOf" srcId="{9E65A1EC-0D6E-4D86-8A8E-ABBC9A7BE78C}" destId="{C0DE5533-BDBC-4FFA-8FE5-E870AB771419}" srcOrd="0" destOrd="0" presId="urn:microsoft.com/office/officeart/2005/8/layout/radial5"/>
    <dgm:cxn modelId="{9D37FF58-2072-4EDE-ACDA-345A0A84B806}" type="presOf" srcId="{3A139681-2D93-4339-B1C0-0EE4D492B67F}" destId="{1A8D1338-4E3C-478D-BD96-B0047903B0B3}" srcOrd="0" destOrd="0" presId="urn:microsoft.com/office/officeart/2005/8/layout/radial5"/>
    <dgm:cxn modelId="{3EE9AC37-BC2E-4EFF-B683-0BDB7798D6DE}" srcId="{DDD244E6-80F4-4D04-9D6D-CEB95D924BE9}" destId="{294E0E4A-9F1F-429E-9E33-13FD9770ABC7}" srcOrd="3" destOrd="0" parTransId="{3A139681-2D93-4339-B1C0-0EE4D492B67F}" sibTransId="{827D9C14-D572-427C-8B26-1E0DFCEB9721}"/>
    <dgm:cxn modelId="{20F542E8-A4E6-4545-88CA-EC5A01357236}" type="presOf" srcId="{DDD244E6-80F4-4D04-9D6D-CEB95D924BE9}" destId="{74399176-13A6-4A92-9ABC-2C88849F000D}" srcOrd="0" destOrd="0" presId="urn:microsoft.com/office/officeart/2005/8/layout/radial5"/>
    <dgm:cxn modelId="{5A53D0BD-24DA-4E06-A0A5-8CA94DB62F48}" type="presOf" srcId="{294E0E4A-9F1F-429E-9E33-13FD9770ABC7}" destId="{27F43BD4-19D4-4291-B9AB-3EA6F91B0A39}" srcOrd="0" destOrd="0" presId="urn:microsoft.com/office/officeart/2005/8/layout/radial5"/>
    <dgm:cxn modelId="{C6A5B97E-146A-4B06-8859-E74868AFD025}" type="presOf" srcId="{7BF53F67-9C9F-4E8A-9957-F3CE9665C26B}" destId="{69F85D3D-B2FA-4571-AB35-4EE97D76EC11}" srcOrd="0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D1984D3D-8753-4ED8-95DA-0A398CA4135B}" type="presParOf" srcId="{C6A869CB-CDE5-4512-8077-CFFEAA0CEFD0}" destId="{74399176-13A6-4A92-9ABC-2C88849F000D}" srcOrd="0" destOrd="0" presId="urn:microsoft.com/office/officeart/2005/8/layout/radial5"/>
    <dgm:cxn modelId="{8975621E-CDFA-47E6-B590-66FFD1DA71FC}" type="presParOf" srcId="{C6A869CB-CDE5-4512-8077-CFFEAA0CEFD0}" destId="{C6069DE5-38B5-483C-83D0-E58EB18E2A2C}" srcOrd="1" destOrd="0" presId="urn:microsoft.com/office/officeart/2005/8/layout/radial5"/>
    <dgm:cxn modelId="{CA9EF9C3-E863-46AE-8944-710C0BA562AB}" type="presParOf" srcId="{C6069DE5-38B5-483C-83D0-E58EB18E2A2C}" destId="{C4F89D38-1642-4367-8346-4918775C35EA}" srcOrd="0" destOrd="0" presId="urn:microsoft.com/office/officeart/2005/8/layout/radial5"/>
    <dgm:cxn modelId="{4BC13641-7128-44F6-854C-6AB9CF161C85}" type="presParOf" srcId="{C6A869CB-CDE5-4512-8077-CFFEAA0CEFD0}" destId="{C0DE5533-BDBC-4FFA-8FE5-E870AB771419}" srcOrd="2" destOrd="0" presId="urn:microsoft.com/office/officeart/2005/8/layout/radial5"/>
    <dgm:cxn modelId="{984752AF-79B5-4647-8D5A-ABA53F9C115B}" type="presParOf" srcId="{C6A869CB-CDE5-4512-8077-CFFEAA0CEFD0}" destId="{69F85D3D-B2FA-4571-AB35-4EE97D76EC11}" srcOrd="3" destOrd="0" presId="urn:microsoft.com/office/officeart/2005/8/layout/radial5"/>
    <dgm:cxn modelId="{CFC61F83-40CA-4123-817C-6B1EA395010F}" type="presParOf" srcId="{69F85D3D-B2FA-4571-AB35-4EE97D76EC11}" destId="{A148365A-A59A-4865-93C0-99A7CCE75FFD}" srcOrd="0" destOrd="0" presId="urn:microsoft.com/office/officeart/2005/8/layout/radial5"/>
    <dgm:cxn modelId="{74560D7B-651F-4F7F-8D2A-873A9A8E351D}" type="presParOf" srcId="{C6A869CB-CDE5-4512-8077-CFFEAA0CEFD0}" destId="{AC7C596D-07D1-44E0-BEB7-7ACBFD57644D}" srcOrd="4" destOrd="0" presId="urn:microsoft.com/office/officeart/2005/8/layout/radial5"/>
    <dgm:cxn modelId="{875ACA1E-6CB2-4AFC-BAC0-BC783B624185}" type="presParOf" srcId="{C6A869CB-CDE5-4512-8077-CFFEAA0CEFD0}" destId="{C8649D05-7623-4C17-8CBB-96232D68B372}" srcOrd="5" destOrd="0" presId="urn:microsoft.com/office/officeart/2005/8/layout/radial5"/>
    <dgm:cxn modelId="{27DE1246-D7FB-481D-9B8C-2A09C35DCBB7}" type="presParOf" srcId="{C8649D05-7623-4C17-8CBB-96232D68B372}" destId="{8E353448-5CB2-4A68-8754-A9B2ACBC0409}" srcOrd="0" destOrd="0" presId="urn:microsoft.com/office/officeart/2005/8/layout/radial5"/>
    <dgm:cxn modelId="{F8A94A2F-389D-4B82-A067-AA3A3010A496}" type="presParOf" srcId="{C6A869CB-CDE5-4512-8077-CFFEAA0CEFD0}" destId="{72B99396-8C10-4295-9825-C871520567BE}" srcOrd="6" destOrd="0" presId="urn:microsoft.com/office/officeart/2005/8/layout/radial5"/>
    <dgm:cxn modelId="{B724D0D8-045A-492B-A228-89375E41C9F8}" type="presParOf" srcId="{C6A869CB-CDE5-4512-8077-CFFEAA0CEFD0}" destId="{1A8D1338-4E3C-478D-BD96-B0047903B0B3}" srcOrd="7" destOrd="0" presId="urn:microsoft.com/office/officeart/2005/8/layout/radial5"/>
    <dgm:cxn modelId="{3CF37DB4-8D50-45EC-B251-08EFD0D3721D}" type="presParOf" srcId="{1A8D1338-4E3C-478D-BD96-B0047903B0B3}" destId="{B300B6D1-44A4-4EA0-9F76-4AB14186C8E5}" srcOrd="0" destOrd="0" presId="urn:microsoft.com/office/officeart/2005/8/layout/radial5"/>
    <dgm:cxn modelId="{109C3DC6-0A33-4CF2-99EB-1059AD2FDBE3}" type="presParOf" srcId="{C6A869CB-CDE5-4512-8077-CFFEAA0CEFD0}" destId="{27F43BD4-19D4-4291-B9AB-3EA6F91B0A39}" srcOrd="8" destOrd="0" presId="urn:microsoft.com/office/officeart/2005/8/layout/radial5"/>
    <dgm:cxn modelId="{A95884D7-A6C7-444E-B781-F06ED040569E}" type="presParOf" srcId="{C6A869CB-CDE5-4512-8077-CFFEAA0CEFD0}" destId="{3BBAD837-8FB9-4C3C-A050-43F6E6F4EC23}" srcOrd="9" destOrd="0" presId="urn:microsoft.com/office/officeart/2005/8/layout/radial5"/>
    <dgm:cxn modelId="{57333CC4-D663-4DE3-89C4-C0FC4DCA6E7F}" type="presParOf" srcId="{3BBAD837-8FB9-4C3C-A050-43F6E6F4EC23}" destId="{2556C25B-3637-4C7D-A84D-945354E17FAB}" srcOrd="0" destOrd="0" presId="urn:microsoft.com/office/officeart/2005/8/layout/radial5"/>
    <dgm:cxn modelId="{2501C336-CE7C-41CA-9E37-302C10D180B4}" type="presParOf" srcId="{C6A869CB-CDE5-4512-8077-CFFEAA0CEFD0}" destId="{6532169A-93DE-4509-886D-1C54BDBA3622}" srcOrd="10" destOrd="0" presId="urn:microsoft.com/office/officeart/2005/8/layout/radial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/>
      <dgm:spPr/>
      <dgm:t>
        <a:bodyPr/>
        <a:lstStyle/>
        <a:p>
          <a:r>
            <a:rPr lang="ar-SY" b="1" dirty="0" smtClean="0"/>
            <a:t>الشبكات اللاسلكية الحساسة</a:t>
          </a:r>
          <a:endParaRPr lang="en-GB" b="1" dirty="0"/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/>
      <dgm:t>
        <a:bodyPr/>
        <a:lstStyle/>
        <a:p>
          <a:r>
            <a:rPr lang="ar-SY" sz="1400" b="1" dirty="0" smtClean="0"/>
            <a:t>في المجال العسكري</a:t>
          </a:r>
          <a:endParaRPr lang="en-GB" sz="1400" b="1" dirty="0"/>
        </a:p>
      </dgm:t>
    </dgm:pt>
    <dgm:pt modelId="{BF86B30D-AB1C-47D9-A2CD-5B3F3C8F73A2}" type="parTrans" cxnId="{15F35537-F532-47E2-AE0B-B54A380CBAB2}">
      <dgm:prSet/>
      <dgm:spPr/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/>
      <dgm:t>
        <a:bodyPr/>
        <a:lstStyle/>
        <a:p>
          <a:r>
            <a:rPr lang="ar-SY" sz="1400" b="1" dirty="0" smtClean="0"/>
            <a:t>مراقبة البيئة</a:t>
          </a:r>
          <a:endParaRPr lang="en-GB" sz="14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/>
      <dgm:t>
        <a:bodyPr/>
        <a:lstStyle/>
        <a:p>
          <a:r>
            <a:rPr lang="ar-SY" sz="1800" b="1" dirty="0" smtClean="0"/>
            <a:t>طبية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240FF7E7-5F68-438A-A64E-BA2529D732C7}">
      <dgm:prSet custT="1"/>
      <dgm:spPr/>
      <dgm:t>
        <a:bodyPr/>
        <a:lstStyle/>
        <a:p>
          <a:r>
            <a:rPr lang="ar-SY" sz="4400" dirty="0" smtClean="0"/>
            <a:t>.....</a:t>
          </a:r>
          <a:endParaRPr lang="en-GB" sz="4400" dirty="0"/>
        </a:p>
      </dgm:t>
    </dgm:pt>
    <dgm:pt modelId="{7BF53F67-9C9F-4E8A-9957-F3CE9665C26B}" type="parTrans" cxnId="{D40181A4-4C90-4AD6-9E7C-BBEBCBD9433B}">
      <dgm:prSet/>
      <dgm:spPr/>
      <dgm:t>
        <a:bodyPr/>
        <a:lstStyle/>
        <a:p>
          <a:endParaRPr lang="en-GB"/>
        </a:p>
      </dgm:t>
    </dgm:pt>
    <dgm:pt modelId="{41C8D9C5-48F9-40E9-B66F-E4933EA30167}" type="sibTrans" cxnId="{D40181A4-4C90-4AD6-9E7C-BBEBCBD9433B}">
      <dgm:prSet/>
      <dgm:spPr/>
      <dgm:t>
        <a:bodyPr/>
        <a:lstStyle/>
        <a:p>
          <a:endParaRPr lang="en-GB"/>
        </a:p>
      </dgm:t>
    </dgm:pt>
    <dgm:pt modelId="{CBFF3480-BCF7-4221-9A6C-A819C37C6372}">
      <dgm:prSet custT="1"/>
      <dgm:spPr/>
      <dgm:t>
        <a:bodyPr/>
        <a:lstStyle/>
        <a:p>
          <a:r>
            <a:rPr lang="ar-SY" sz="1600" b="1" dirty="0" smtClean="0"/>
            <a:t>خدمات منزلية</a:t>
          </a:r>
          <a:endParaRPr lang="en-GB" sz="1600" b="1" dirty="0"/>
        </a:p>
      </dgm:t>
    </dgm:pt>
    <dgm:pt modelId="{72A8097D-F65D-4DEE-A6C9-B92764602024}" type="parTrans" cxnId="{CA2F7DE3-2742-4932-9878-DB72FFE6E2D5}">
      <dgm:prSet/>
      <dgm:spPr/>
      <dgm:t>
        <a:bodyPr/>
        <a:lstStyle/>
        <a:p>
          <a:endParaRPr lang="en-GB"/>
        </a:p>
      </dgm:t>
    </dgm:pt>
    <dgm:pt modelId="{2CAE43E1-1162-48D7-B249-C516B45078EE}" type="sibTrans" cxnId="{CA2F7DE3-2742-4932-9878-DB72FFE6E2D5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5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5" custScaleX="101691" custScaleY="10692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85D3D-B2FA-4571-AB35-4EE97D76EC11}" type="pres">
      <dgm:prSet presAssocID="{7BF53F67-9C9F-4E8A-9957-F3CE9665C26B}" presName="parTrans" presStyleLbl="sibTrans2D1" presStyleIdx="1" presStyleCnt="5"/>
      <dgm:spPr/>
      <dgm:t>
        <a:bodyPr/>
        <a:lstStyle/>
        <a:p>
          <a:endParaRPr lang="en-GB"/>
        </a:p>
      </dgm:t>
    </dgm:pt>
    <dgm:pt modelId="{A148365A-A59A-4865-93C0-99A7CCE75FFD}" type="pres">
      <dgm:prSet presAssocID="{7BF53F67-9C9F-4E8A-9957-F3CE9665C26B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AC7C596D-07D1-44E0-BEB7-7ACBFD57644D}" type="pres">
      <dgm:prSet presAssocID="{240FF7E7-5F68-438A-A64E-BA2529D732C7}" presName="node" presStyleLbl="node1" presStyleIdx="1" presStyleCnt="5" custScaleX="116531" custScaleY="107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49D05-7623-4C17-8CBB-96232D68B372}" type="pres">
      <dgm:prSet presAssocID="{72A8097D-F65D-4DEE-A6C9-B92764602024}" presName="parTrans" presStyleLbl="sibTrans2D1" presStyleIdx="2" presStyleCnt="5"/>
      <dgm:spPr/>
      <dgm:t>
        <a:bodyPr/>
        <a:lstStyle/>
        <a:p>
          <a:endParaRPr lang="en-GB"/>
        </a:p>
      </dgm:t>
    </dgm:pt>
    <dgm:pt modelId="{8E353448-5CB2-4A68-8754-A9B2ACBC0409}" type="pres">
      <dgm:prSet presAssocID="{72A8097D-F65D-4DEE-A6C9-B92764602024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2B99396-8C10-4295-9825-C871520567BE}" type="pres">
      <dgm:prSet presAssocID="{CBFF3480-BCF7-4221-9A6C-A819C37C6372}" presName="node" presStyleLbl="node1" presStyleIdx="2" presStyleCnt="5" custScaleX="110562" custScaleY="1115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3" presStyleCnt="5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3" presStyleCnt="5" custScaleX="187707" custScaleY="191808" custRadScaleRad="126954" custRadScaleInc="-170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4" presStyleCnt="5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4" presStyleCnt="5" custScaleX="112163" custScaleY="1145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FA67E60-485D-47D4-AAB1-674F3B5726F7}" type="presOf" srcId="{DDD244E6-80F4-4D04-9D6D-CEB95D924BE9}" destId="{74399176-13A6-4A92-9ABC-2C88849F000D}" srcOrd="0" destOrd="0" presId="urn:microsoft.com/office/officeart/2005/8/layout/radial5"/>
    <dgm:cxn modelId="{C4E61BA4-A717-411A-B819-6D0B62C7EAB9}" type="presOf" srcId="{4950E571-05FB-4370-9632-6B295C8C5150}" destId="{3BBAD837-8FB9-4C3C-A050-43F6E6F4EC23}" srcOrd="0" destOrd="0" presId="urn:microsoft.com/office/officeart/2005/8/layout/radial5"/>
    <dgm:cxn modelId="{20FED797-D967-4797-B41B-42ED2609C06B}" type="presOf" srcId="{9E65A1EC-0D6E-4D86-8A8E-ABBC9A7BE78C}" destId="{C0DE5533-BDBC-4FFA-8FE5-E870AB771419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43D86994-6D7F-49C2-8096-C1EF3D21C2E9}" type="presOf" srcId="{7BF53F67-9C9F-4E8A-9957-F3CE9665C26B}" destId="{69F85D3D-B2FA-4571-AB35-4EE97D76EC11}" srcOrd="0" destOrd="0" presId="urn:microsoft.com/office/officeart/2005/8/layout/radial5"/>
    <dgm:cxn modelId="{D97D2F0C-B915-42C3-9833-7DA0438A4DE1}" type="presOf" srcId="{CBFF3480-BCF7-4221-9A6C-A819C37C6372}" destId="{72B99396-8C10-4295-9825-C871520567BE}" srcOrd="0" destOrd="0" presId="urn:microsoft.com/office/officeart/2005/8/layout/radial5"/>
    <dgm:cxn modelId="{58EE6E45-1AB8-4571-96E9-6630720A40E6}" type="presOf" srcId="{A05BA6AB-42D5-4042-87BA-F9DEED0D528D}" destId="{6532169A-93DE-4509-886D-1C54BDBA3622}" srcOrd="0" destOrd="0" presId="urn:microsoft.com/office/officeart/2005/8/layout/radial5"/>
    <dgm:cxn modelId="{0FE823D2-624A-491F-B6BC-1F71684DBD35}" type="presOf" srcId="{7BF53F67-9C9F-4E8A-9957-F3CE9665C26B}" destId="{A148365A-A59A-4865-93C0-99A7CCE75FFD}" srcOrd="1" destOrd="0" presId="urn:microsoft.com/office/officeart/2005/8/layout/radial5"/>
    <dgm:cxn modelId="{1EDBFF36-D7B6-4EF0-AF8A-C8716655F26A}" type="presOf" srcId="{7BC7AB88-E800-4BCD-A8A2-09FF3464AD63}" destId="{C6A869CB-CDE5-4512-8077-CFFEAA0CEFD0}" srcOrd="0" destOrd="0" presId="urn:microsoft.com/office/officeart/2005/8/layout/radial5"/>
    <dgm:cxn modelId="{F755883F-48A5-4B0C-8F02-FC119505BEFD}" type="presOf" srcId="{3A139681-2D93-4339-B1C0-0EE4D492B67F}" destId="{B300B6D1-44A4-4EA0-9F76-4AB14186C8E5}" srcOrd="1" destOrd="0" presId="urn:microsoft.com/office/officeart/2005/8/layout/radial5"/>
    <dgm:cxn modelId="{CA2F7DE3-2742-4932-9878-DB72FFE6E2D5}" srcId="{DDD244E6-80F4-4D04-9D6D-CEB95D924BE9}" destId="{CBFF3480-BCF7-4221-9A6C-A819C37C6372}" srcOrd="2" destOrd="0" parTransId="{72A8097D-F65D-4DEE-A6C9-B92764602024}" sibTransId="{2CAE43E1-1162-48D7-B249-C516B45078EE}"/>
    <dgm:cxn modelId="{C1FBCF3F-2BC8-49D2-9A5E-96A05939666A}" type="presOf" srcId="{BF86B30D-AB1C-47D9-A2CD-5B3F3C8F73A2}" destId="{C4F89D38-1642-4367-8346-4918775C35EA}" srcOrd="1" destOrd="0" presId="urn:microsoft.com/office/officeart/2005/8/layout/radial5"/>
    <dgm:cxn modelId="{3E5BE65F-D563-45EF-8622-AA9AC214B77A}" type="presOf" srcId="{72A8097D-F65D-4DEE-A6C9-B92764602024}" destId="{8E353448-5CB2-4A68-8754-A9B2ACBC0409}" srcOrd="1" destOrd="0" presId="urn:microsoft.com/office/officeart/2005/8/layout/radial5"/>
    <dgm:cxn modelId="{C3AB8E72-FCEF-4E65-B20E-3B4D3E85EE50}" type="presOf" srcId="{240FF7E7-5F68-438A-A64E-BA2529D732C7}" destId="{AC7C596D-07D1-44E0-BEB7-7ACBFD57644D}" srcOrd="0" destOrd="0" presId="urn:microsoft.com/office/officeart/2005/8/layout/radial5"/>
    <dgm:cxn modelId="{01F639D9-5AB0-491D-9602-9D3F31D1D564}" type="presOf" srcId="{72A8097D-F65D-4DEE-A6C9-B92764602024}" destId="{C8649D05-7623-4C17-8CBB-96232D68B372}" srcOrd="0" destOrd="0" presId="urn:microsoft.com/office/officeart/2005/8/layout/radial5"/>
    <dgm:cxn modelId="{D40181A4-4C90-4AD6-9E7C-BBEBCBD9433B}" srcId="{DDD244E6-80F4-4D04-9D6D-CEB95D924BE9}" destId="{240FF7E7-5F68-438A-A64E-BA2529D732C7}" srcOrd="1" destOrd="0" parTransId="{7BF53F67-9C9F-4E8A-9957-F3CE9665C26B}" sibTransId="{41C8D9C5-48F9-40E9-B66F-E4933EA30167}"/>
    <dgm:cxn modelId="{894193ED-7CCD-41DB-8FB7-4E20A2D3D411}" srcId="{DDD244E6-80F4-4D04-9D6D-CEB95D924BE9}" destId="{A05BA6AB-42D5-4042-87BA-F9DEED0D528D}" srcOrd="4" destOrd="0" parTransId="{4950E571-05FB-4370-9632-6B295C8C5150}" sibTransId="{DEBDC203-0AF5-4546-A41A-87BF925248BF}"/>
    <dgm:cxn modelId="{CCC853CD-7758-4F1C-A779-99CC6090E789}" type="presOf" srcId="{4950E571-05FB-4370-9632-6B295C8C5150}" destId="{2556C25B-3637-4C7D-A84D-945354E17FAB}" srcOrd="1" destOrd="0" presId="urn:microsoft.com/office/officeart/2005/8/layout/radial5"/>
    <dgm:cxn modelId="{00122A17-AE23-428B-AAD2-AB73874F5C2C}" type="presOf" srcId="{BF86B30D-AB1C-47D9-A2CD-5B3F3C8F73A2}" destId="{C6069DE5-38B5-483C-83D0-E58EB18E2A2C}" srcOrd="0" destOrd="0" presId="urn:microsoft.com/office/officeart/2005/8/layout/radial5"/>
    <dgm:cxn modelId="{7888D652-103C-4566-B9D6-9E74E6C41A4C}" type="presOf" srcId="{294E0E4A-9F1F-429E-9E33-13FD9770ABC7}" destId="{27F43BD4-19D4-4291-B9AB-3EA6F91B0A39}" srcOrd="0" destOrd="0" presId="urn:microsoft.com/office/officeart/2005/8/layout/radial5"/>
    <dgm:cxn modelId="{3EE9AC37-BC2E-4EFF-B683-0BDB7798D6DE}" srcId="{DDD244E6-80F4-4D04-9D6D-CEB95D924BE9}" destId="{294E0E4A-9F1F-429E-9E33-13FD9770ABC7}" srcOrd="3" destOrd="0" parTransId="{3A139681-2D93-4339-B1C0-0EE4D492B67F}" sibTransId="{827D9C14-D572-427C-8B26-1E0DFCEB9721}"/>
    <dgm:cxn modelId="{4464C3F2-0AC6-42AC-B6E8-7194FEB544FA}" type="presOf" srcId="{3A139681-2D93-4339-B1C0-0EE4D492B67F}" destId="{1A8D1338-4E3C-478D-BD96-B0047903B0B3}" srcOrd="0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41315574-DE0A-495B-9895-83F6D18B9474}" type="presParOf" srcId="{C6A869CB-CDE5-4512-8077-CFFEAA0CEFD0}" destId="{74399176-13A6-4A92-9ABC-2C88849F000D}" srcOrd="0" destOrd="0" presId="urn:microsoft.com/office/officeart/2005/8/layout/radial5"/>
    <dgm:cxn modelId="{A155B304-75CC-43CF-970F-F690401B2439}" type="presParOf" srcId="{C6A869CB-CDE5-4512-8077-CFFEAA0CEFD0}" destId="{C6069DE5-38B5-483C-83D0-E58EB18E2A2C}" srcOrd="1" destOrd="0" presId="urn:microsoft.com/office/officeart/2005/8/layout/radial5"/>
    <dgm:cxn modelId="{FEA33C6C-A266-4243-B282-459C9831C9CB}" type="presParOf" srcId="{C6069DE5-38B5-483C-83D0-E58EB18E2A2C}" destId="{C4F89D38-1642-4367-8346-4918775C35EA}" srcOrd="0" destOrd="0" presId="urn:microsoft.com/office/officeart/2005/8/layout/radial5"/>
    <dgm:cxn modelId="{7565A5BA-68BE-44DA-BFE2-C7DA7DBAF3F8}" type="presParOf" srcId="{C6A869CB-CDE5-4512-8077-CFFEAA0CEFD0}" destId="{C0DE5533-BDBC-4FFA-8FE5-E870AB771419}" srcOrd="2" destOrd="0" presId="urn:microsoft.com/office/officeart/2005/8/layout/radial5"/>
    <dgm:cxn modelId="{08B89087-36EE-4B2F-BD5E-65C4F89A7596}" type="presParOf" srcId="{C6A869CB-CDE5-4512-8077-CFFEAA0CEFD0}" destId="{69F85D3D-B2FA-4571-AB35-4EE97D76EC11}" srcOrd="3" destOrd="0" presId="urn:microsoft.com/office/officeart/2005/8/layout/radial5"/>
    <dgm:cxn modelId="{A7A157B5-F1C3-42CE-9206-16C12C1E01BE}" type="presParOf" srcId="{69F85D3D-B2FA-4571-AB35-4EE97D76EC11}" destId="{A148365A-A59A-4865-93C0-99A7CCE75FFD}" srcOrd="0" destOrd="0" presId="urn:microsoft.com/office/officeart/2005/8/layout/radial5"/>
    <dgm:cxn modelId="{532B2525-9092-4FFE-B105-9C64E9123FD8}" type="presParOf" srcId="{C6A869CB-CDE5-4512-8077-CFFEAA0CEFD0}" destId="{AC7C596D-07D1-44E0-BEB7-7ACBFD57644D}" srcOrd="4" destOrd="0" presId="urn:microsoft.com/office/officeart/2005/8/layout/radial5"/>
    <dgm:cxn modelId="{1E502945-53FD-4D23-A4EA-95B9B17D7C71}" type="presParOf" srcId="{C6A869CB-CDE5-4512-8077-CFFEAA0CEFD0}" destId="{C8649D05-7623-4C17-8CBB-96232D68B372}" srcOrd="5" destOrd="0" presId="urn:microsoft.com/office/officeart/2005/8/layout/radial5"/>
    <dgm:cxn modelId="{CE0AF500-AE1E-453A-8690-F1547423C61D}" type="presParOf" srcId="{C8649D05-7623-4C17-8CBB-96232D68B372}" destId="{8E353448-5CB2-4A68-8754-A9B2ACBC0409}" srcOrd="0" destOrd="0" presId="urn:microsoft.com/office/officeart/2005/8/layout/radial5"/>
    <dgm:cxn modelId="{190B8D45-E42B-4451-BCBC-326C6931E81F}" type="presParOf" srcId="{C6A869CB-CDE5-4512-8077-CFFEAA0CEFD0}" destId="{72B99396-8C10-4295-9825-C871520567BE}" srcOrd="6" destOrd="0" presId="urn:microsoft.com/office/officeart/2005/8/layout/radial5"/>
    <dgm:cxn modelId="{6D0C253F-C1F2-472E-A251-D2540797AB9C}" type="presParOf" srcId="{C6A869CB-CDE5-4512-8077-CFFEAA0CEFD0}" destId="{1A8D1338-4E3C-478D-BD96-B0047903B0B3}" srcOrd="7" destOrd="0" presId="urn:microsoft.com/office/officeart/2005/8/layout/radial5"/>
    <dgm:cxn modelId="{ADD23F16-3EB6-49FF-B398-E09FE5A669BB}" type="presParOf" srcId="{1A8D1338-4E3C-478D-BD96-B0047903B0B3}" destId="{B300B6D1-44A4-4EA0-9F76-4AB14186C8E5}" srcOrd="0" destOrd="0" presId="urn:microsoft.com/office/officeart/2005/8/layout/radial5"/>
    <dgm:cxn modelId="{BBE78990-03D1-4CB6-9B02-4A4C897285D3}" type="presParOf" srcId="{C6A869CB-CDE5-4512-8077-CFFEAA0CEFD0}" destId="{27F43BD4-19D4-4291-B9AB-3EA6F91B0A39}" srcOrd="8" destOrd="0" presId="urn:microsoft.com/office/officeart/2005/8/layout/radial5"/>
    <dgm:cxn modelId="{65FE6D66-B252-4C6A-9EC2-0C9ADF75929E}" type="presParOf" srcId="{C6A869CB-CDE5-4512-8077-CFFEAA0CEFD0}" destId="{3BBAD837-8FB9-4C3C-A050-43F6E6F4EC23}" srcOrd="9" destOrd="0" presId="urn:microsoft.com/office/officeart/2005/8/layout/radial5"/>
    <dgm:cxn modelId="{99AEF7DA-3F84-4BFD-9CA1-C80D01A224C3}" type="presParOf" srcId="{3BBAD837-8FB9-4C3C-A050-43F6E6F4EC23}" destId="{2556C25B-3637-4C7D-A84D-945354E17FAB}" srcOrd="0" destOrd="0" presId="urn:microsoft.com/office/officeart/2005/8/layout/radial5"/>
    <dgm:cxn modelId="{178409B2-4D12-4051-8280-7CA44447DA92}" type="presParOf" srcId="{C6A869CB-CDE5-4512-8077-CFFEAA0CEFD0}" destId="{6532169A-93DE-4509-886D-1C54BDBA3622}" srcOrd="10" destOrd="0" presId="urn:microsoft.com/office/officeart/2005/8/layout/radial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/>
      <dgm:spPr/>
      <dgm:t>
        <a:bodyPr/>
        <a:lstStyle/>
        <a:p>
          <a:r>
            <a:rPr lang="ar-SY" b="1" dirty="0" smtClean="0"/>
            <a:t>الشبكات اللاسلكية الحساسة</a:t>
          </a:r>
          <a:endParaRPr lang="en-GB" b="1" dirty="0"/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/>
      <dgm:t>
        <a:bodyPr/>
        <a:lstStyle/>
        <a:p>
          <a:r>
            <a:rPr lang="ar-SY" sz="1400" b="1" dirty="0" smtClean="0"/>
            <a:t>في المجال العسكري</a:t>
          </a:r>
          <a:endParaRPr lang="en-GB" sz="1400" b="1" dirty="0"/>
        </a:p>
      </dgm:t>
    </dgm:pt>
    <dgm:pt modelId="{BF86B30D-AB1C-47D9-A2CD-5B3F3C8F73A2}" type="parTrans" cxnId="{15F35537-F532-47E2-AE0B-B54A380CBAB2}">
      <dgm:prSet/>
      <dgm:spPr/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/>
      <dgm:t>
        <a:bodyPr/>
        <a:lstStyle/>
        <a:p>
          <a:r>
            <a:rPr lang="ar-SY" sz="1400" b="1" dirty="0" smtClean="0"/>
            <a:t>مراقبة البيئة</a:t>
          </a:r>
          <a:endParaRPr lang="en-GB" sz="14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/>
      <dgm:t>
        <a:bodyPr/>
        <a:lstStyle/>
        <a:p>
          <a:r>
            <a:rPr lang="ar-SY" sz="1800" b="1" dirty="0" smtClean="0"/>
            <a:t>طبية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240FF7E7-5F68-438A-A64E-BA2529D732C7}">
      <dgm:prSet custT="1"/>
      <dgm:spPr/>
      <dgm:t>
        <a:bodyPr/>
        <a:lstStyle/>
        <a:p>
          <a:r>
            <a:rPr lang="ar-SY" sz="4400" dirty="0" smtClean="0"/>
            <a:t>.....</a:t>
          </a:r>
          <a:endParaRPr lang="en-GB" sz="4400" dirty="0"/>
        </a:p>
      </dgm:t>
    </dgm:pt>
    <dgm:pt modelId="{7BF53F67-9C9F-4E8A-9957-F3CE9665C26B}" type="parTrans" cxnId="{D40181A4-4C90-4AD6-9E7C-BBEBCBD9433B}">
      <dgm:prSet/>
      <dgm:spPr/>
      <dgm:t>
        <a:bodyPr/>
        <a:lstStyle/>
        <a:p>
          <a:endParaRPr lang="en-GB"/>
        </a:p>
      </dgm:t>
    </dgm:pt>
    <dgm:pt modelId="{41C8D9C5-48F9-40E9-B66F-E4933EA30167}" type="sibTrans" cxnId="{D40181A4-4C90-4AD6-9E7C-BBEBCBD9433B}">
      <dgm:prSet/>
      <dgm:spPr/>
      <dgm:t>
        <a:bodyPr/>
        <a:lstStyle/>
        <a:p>
          <a:endParaRPr lang="en-GB"/>
        </a:p>
      </dgm:t>
    </dgm:pt>
    <dgm:pt modelId="{CBFF3480-BCF7-4221-9A6C-A819C37C6372}">
      <dgm:prSet custT="1"/>
      <dgm:spPr/>
      <dgm:t>
        <a:bodyPr/>
        <a:lstStyle/>
        <a:p>
          <a:r>
            <a:rPr lang="ar-SY" sz="1600" b="1" dirty="0" smtClean="0"/>
            <a:t>خدمات منزلية</a:t>
          </a:r>
          <a:endParaRPr lang="en-GB" sz="1600" b="1" dirty="0"/>
        </a:p>
      </dgm:t>
    </dgm:pt>
    <dgm:pt modelId="{72A8097D-F65D-4DEE-A6C9-B92764602024}" type="parTrans" cxnId="{CA2F7DE3-2742-4932-9878-DB72FFE6E2D5}">
      <dgm:prSet/>
      <dgm:spPr/>
      <dgm:t>
        <a:bodyPr/>
        <a:lstStyle/>
        <a:p>
          <a:endParaRPr lang="en-GB"/>
        </a:p>
      </dgm:t>
    </dgm:pt>
    <dgm:pt modelId="{2CAE43E1-1162-48D7-B249-C516B45078EE}" type="sibTrans" cxnId="{CA2F7DE3-2742-4932-9878-DB72FFE6E2D5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 custScaleX="71001" custScaleY="68728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5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5" custScaleX="116069" custScaleY="1015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85D3D-B2FA-4571-AB35-4EE97D76EC11}" type="pres">
      <dgm:prSet presAssocID="{7BF53F67-9C9F-4E8A-9957-F3CE9665C26B}" presName="parTrans" presStyleLbl="sibTrans2D1" presStyleIdx="1" presStyleCnt="5"/>
      <dgm:spPr/>
      <dgm:t>
        <a:bodyPr/>
        <a:lstStyle/>
        <a:p>
          <a:endParaRPr lang="en-GB"/>
        </a:p>
      </dgm:t>
    </dgm:pt>
    <dgm:pt modelId="{A148365A-A59A-4865-93C0-99A7CCE75FFD}" type="pres">
      <dgm:prSet presAssocID="{7BF53F67-9C9F-4E8A-9957-F3CE9665C26B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AC7C596D-07D1-44E0-BEB7-7ACBFD57644D}" type="pres">
      <dgm:prSet presAssocID="{240FF7E7-5F68-438A-A64E-BA2529D732C7}" presName="node" presStyleLbl="node1" presStyleIdx="1" presStyleCnt="5" custScaleX="116531" custScaleY="107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49D05-7623-4C17-8CBB-96232D68B372}" type="pres">
      <dgm:prSet presAssocID="{72A8097D-F65D-4DEE-A6C9-B92764602024}" presName="parTrans" presStyleLbl="sibTrans2D1" presStyleIdx="2" presStyleCnt="5"/>
      <dgm:spPr/>
      <dgm:t>
        <a:bodyPr/>
        <a:lstStyle/>
        <a:p>
          <a:endParaRPr lang="en-GB"/>
        </a:p>
      </dgm:t>
    </dgm:pt>
    <dgm:pt modelId="{8E353448-5CB2-4A68-8754-A9B2ACBC0409}" type="pres">
      <dgm:prSet presAssocID="{72A8097D-F65D-4DEE-A6C9-B92764602024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2B99396-8C10-4295-9825-C871520567BE}" type="pres">
      <dgm:prSet presAssocID="{CBFF3480-BCF7-4221-9A6C-A819C37C6372}" presName="node" presStyleLbl="node1" presStyleIdx="2" presStyleCnt="5" custScaleX="204463" custScaleY="223722" custRadScaleRad="127723" custRadScaleInc="20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3" presStyleCnt="5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3" presStyleCnt="5" custScaleX="122056" custScaleY="1138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4" presStyleCnt="5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4" presStyleCnt="5" custScaleX="112163" custScaleY="1145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877EA26-859F-4D46-839B-C56433D479FF}" type="presOf" srcId="{240FF7E7-5F68-438A-A64E-BA2529D732C7}" destId="{AC7C596D-07D1-44E0-BEB7-7ACBFD57644D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825524B1-3523-41E8-9718-2FEC6FE61B5A}" type="presOf" srcId="{7BF53F67-9C9F-4E8A-9957-F3CE9665C26B}" destId="{69F85D3D-B2FA-4571-AB35-4EE97D76EC11}" srcOrd="0" destOrd="0" presId="urn:microsoft.com/office/officeart/2005/8/layout/radial5"/>
    <dgm:cxn modelId="{FACABD2A-6A5A-42FB-814A-AF639E53F8BF}" type="presOf" srcId="{DDD244E6-80F4-4D04-9D6D-CEB95D924BE9}" destId="{74399176-13A6-4A92-9ABC-2C88849F000D}" srcOrd="0" destOrd="0" presId="urn:microsoft.com/office/officeart/2005/8/layout/radial5"/>
    <dgm:cxn modelId="{A657B066-A6FB-46B0-86F4-F2710D7A5C09}" type="presOf" srcId="{CBFF3480-BCF7-4221-9A6C-A819C37C6372}" destId="{72B99396-8C10-4295-9825-C871520567BE}" srcOrd="0" destOrd="0" presId="urn:microsoft.com/office/officeart/2005/8/layout/radial5"/>
    <dgm:cxn modelId="{E938ADC0-460F-49B0-B814-9139398B93AB}" type="presOf" srcId="{9E65A1EC-0D6E-4D86-8A8E-ABBC9A7BE78C}" destId="{C0DE5533-BDBC-4FFA-8FE5-E870AB771419}" srcOrd="0" destOrd="0" presId="urn:microsoft.com/office/officeart/2005/8/layout/radial5"/>
    <dgm:cxn modelId="{D509596D-9571-4C45-950A-648BE1EB4CFF}" type="presOf" srcId="{72A8097D-F65D-4DEE-A6C9-B92764602024}" destId="{8E353448-5CB2-4A68-8754-A9B2ACBC0409}" srcOrd="1" destOrd="0" presId="urn:microsoft.com/office/officeart/2005/8/layout/radial5"/>
    <dgm:cxn modelId="{CA2F7DE3-2742-4932-9878-DB72FFE6E2D5}" srcId="{DDD244E6-80F4-4D04-9D6D-CEB95D924BE9}" destId="{CBFF3480-BCF7-4221-9A6C-A819C37C6372}" srcOrd="2" destOrd="0" parTransId="{72A8097D-F65D-4DEE-A6C9-B92764602024}" sibTransId="{2CAE43E1-1162-48D7-B249-C516B45078EE}"/>
    <dgm:cxn modelId="{0B99FFA0-0A03-4A43-B696-72070B0A3018}" type="presOf" srcId="{BF86B30D-AB1C-47D9-A2CD-5B3F3C8F73A2}" destId="{C6069DE5-38B5-483C-83D0-E58EB18E2A2C}" srcOrd="0" destOrd="0" presId="urn:microsoft.com/office/officeart/2005/8/layout/radial5"/>
    <dgm:cxn modelId="{6E3A7F09-7255-4CB5-A97C-29DEF81C2D14}" type="presOf" srcId="{7BF53F67-9C9F-4E8A-9957-F3CE9665C26B}" destId="{A148365A-A59A-4865-93C0-99A7CCE75FFD}" srcOrd="1" destOrd="0" presId="urn:microsoft.com/office/officeart/2005/8/layout/radial5"/>
    <dgm:cxn modelId="{FDCDF274-9C4A-4FB5-9A35-C2AC95586040}" type="presOf" srcId="{7BC7AB88-E800-4BCD-A8A2-09FF3464AD63}" destId="{C6A869CB-CDE5-4512-8077-CFFEAA0CEFD0}" srcOrd="0" destOrd="0" presId="urn:microsoft.com/office/officeart/2005/8/layout/radial5"/>
    <dgm:cxn modelId="{D40181A4-4C90-4AD6-9E7C-BBEBCBD9433B}" srcId="{DDD244E6-80F4-4D04-9D6D-CEB95D924BE9}" destId="{240FF7E7-5F68-438A-A64E-BA2529D732C7}" srcOrd="1" destOrd="0" parTransId="{7BF53F67-9C9F-4E8A-9957-F3CE9665C26B}" sibTransId="{41C8D9C5-48F9-40E9-B66F-E4933EA30167}"/>
    <dgm:cxn modelId="{894193ED-7CCD-41DB-8FB7-4E20A2D3D411}" srcId="{DDD244E6-80F4-4D04-9D6D-CEB95D924BE9}" destId="{A05BA6AB-42D5-4042-87BA-F9DEED0D528D}" srcOrd="4" destOrd="0" parTransId="{4950E571-05FB-4370-9632-6B295C8C5150}" sibTransId="{DEBDC203-0AF5-4546-A41A-87BF925248BF}"/>
    <dgm:cxn modelId="{64AA6537-F326-492A-B043-4DFD3876F3B3}" type="presOf" srcId="{3A139681-2D93-4339-B1C0-0EE4D492B67F}" destId="{B300B6D1-44A4-4EA0-9F76-4AB14186C8E5}" srcOrd="1" destOrd="0" presId="urn:microsoft.com/office/officeart/2005/8/layout/radial5"/>
    <dgm:cxn modelId="{C3F86EA3-FF1B-43B1-AC7C-8EF87D7486A0}" type="presOf" srcId="{A05BA6AB-42D5-4042-87BA-F9DEED0D528D}" destId="{6532169A-93DE-4509-886D-1C54BDBA3622}" srcOrd="0" destOrd="0" presId="urn:microsoft.com/office/officeart/2005/8/layout/radial5"/>
    <dgm:cxn modelId="{3EE9AC37-BC2E-4EFF-B683-0BDB7798D6DE}" srcId="{DDD244E6-80F4-4D04-9D6D-CEB95D924BE9}" destId="{294E0E4A-9F1F-429E-9E33-13FD9770ABC7}" srcOrd="3" destOrd="0" parTransId="{3A139681-2D93-4339-B1C0-0EE4D492B67F}" sibTransId="{827D9C14-D572-427C-8B26-1E0DFCEB9721}"/>
    <dgm:cxn modelId="{18D174DC-36EE-43D2-ABCE-5CD2971AD803}" type="presOf" srcId="{4950E571-05FB-4370-9632-6B295C8C5150}" destId="{2556C25B-3637-4C7D-A84D-945354E17FAB}" srcOrd="1" destOrd="0" presId="urn:microsoft.com/office/officeart/2005/8/layout/radial5"/>
    <dgm:cxn modelId="{EF31A335-C981-4B84-9A9A-3202AD2FBA66}" type="presOf" srcId="{3A139681-2D93-4339-B1C0-0EE4D492B67F}" destId="{1A8D1338-4E3C-478D-BD96-B0047903B0B3}" srcOrd="0" destOrd="0" presId="urn:microsoft.com/office/officeart/2005/8/layout/radial5"/>
    <dgm:cxn modelId="{495FA207-BD43-45CF-9FA5-B9660CE07810}" type="presOf" srcId="{294E0E4A-9F1F-429E-9E33-13FD9770ABC7}" destId="{27F43BD4-19D4-4291-B9AB-3EA6F91B0A39}" srcOrd="0" destOrd="0" presId="urn:microsoft.com/office/officeart/2005/8/layout/radial5"/>
    <dgm:cxn modelId="{B8389A27-3EF6-4DF1-B37A-2D49E0AFDB4E}" type="presOf" srcId="{4950E571-05FB-4370-9632-6B295C8C5150}" destId="{3BBAD837-8FB9-4C3C-A050-43F6E6F4EC23}" srcOrd="0" destOrd="0" presId="urn:microsoft.com/office/officeart/2005/8/layout/radial5"/>
    <dgm:cxn modelId="{F212DD1C-53E8-4D7B-972C-145862059379}" type="presOf" srcId="{72A8097D-F65D-4DEE-A6C9-B92764602024}" destId="{C8649D05-7623-4C17-8CBB-96232D68B372}" srcOrd="0" destOrd="0" presId="urn:microsoft.com/office/officeart/2005/8/layout/radial5"/>
    <dgm:cxn modelId="{8D1B9B86-705D-4897-87F7-006A6DF75DB1}" type="presOf" srcId="{BF86B30D-AB1C-47D9-A2CD-5B3F3C8F73A2}" destId="{C4F89D38-1642-4367-8346-4918775C35EA}" srcOrd="1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4901644A-90F4-4ACE-B667-F07EC1FD914B}" type="presParOf" srcId="{C6A869CB-CDE5-4512-8077-CFFEAA0CEFD0}" destId="{74399176-13A6-4A92-9ABC-2C88849F000D}" srcOrd="0" destOrd="0" presId="urn:microsoft.com/office/officeart/2005/8/layout/radial5"/>
    <dgm:cxn modelId="{9C0EEEEF-A8D7-4815-9A21-C9700D11B9FE}" type="presParOf" srcId="{C6A869CB-CDE5-4512-8077-CFFEAA0CEFD0}" destId="{C6069DE5-38B5-483C-83D0-E58EB18E2A2C}" srcOrd="1" destOrd="0" presId="urn:microsoft.com/office/officeart/2005/8/layout/radial5"/>
    <dgm:cxn modelId="{E98FF4CC-14F0-440F-AAEE-6FD52BEE0B28}" type="presParOf" srcId="{C6069DE5-38B5-483C-83D0-E58EB18E2A2C}" destId="{C4F89D38-1642-4367-8346-4918775C35EA}" srcOrd="0" destOrd="0" presId="urn:microsoft.com/office/officeart/2005/8/layout/radial5"/>
    <dgm:cxn modelId="{34C6DAAD-9ABC-4C61-A9BB-D7C28534A5E6}" type="presParOf" srcId="{C6A869CB-CDE5-4512-8077-CFFEAA0CEFD0}" destId="{C0DE5533-BDBC-4FFA-8FE5-E870AB771419}" srcOrd="2" destOrd="0" presId="urn:microsoft.com/office/officeart/2005/8/layout/radial5"/>
    <dgm:cxn modelId="{20B5F58D-45E5-4BD5-96E1-9059A16BB421}" type="presParOf" srcId="{C6A869CB-CDE5-4512-8077-CFFEAA0CEFD0}" destId="{69F85D3D-B2FA-4571-AB35-4EE97D76EC11}" srcOrd="3" destOrd="0" presId="urn:microsoft.com/office/officeart/2005/8/layout/radial5"/>
    <dgm:cxn modelId="{C475735B-7C8B-4DFB-89CB-F87704BEFA57}" type="presParOf" srcId="{69F85D3D-B2FA-4571-AB35-4EE97D76EC11}" destId="{A148365A-A59A-4865-93C0-99A7CCE75FFD}" srcOrd="0" destOrd="0" presId="urn:microsoft.com/office/officeart/2005/8/layout/radial5"/>
    <dgm:cxn modelId="{45B0621A-4DFA-4C67-8149-EC3A9EA8DF91}" type="presParOf" srcId="{C6A869CB-CDE5-4512-8077-CFFEAA0CEFD0}" destId="{AC7C596D-07D1-44E0-BEB7-7ACBFD57644D}" srcOrd="4" destOrd="0" presId="urn:microsoft.com/office/officeart/2005/8/layout/radial5"/>
    <dgm:cxn modelId="{B669C296-D4C0-400D-BF1F-53A905AC166C}" type="presParOf" srcId="{C6A869CB-CDE5-4512-8077-CFFEAA0CEFD0}" destId="{C8649D05-7623-4C17-8CBB-96232D68B372}" srcOrd="5" destOrd="0" presId="urn:microsoft.com/office/officeart/2005/8/layout/radial5"/>
    <dgm:cxn modelId="{4F6154E4-0A48-444F-A2E4-1FA7A8C418E0}" type="presParOf" srcId="{C8649D05-7623-4C17-8CBB-96232D68B372}" destId="{8E353448-5CB2-4A68-8754-A9B2ACBC0409}" srcOrd="0" destOrd="0" presId="urn:microsoft.com/office/officeart/2005/8/layout/radial5"/>
    <dgm:cxn modelId="{0F54BC82-0AD9-441D-9ADA-E0DC1E1EA7DE}" type="presParOf" srcId="{C6A869CB-CDE5-4512-8077-CFFEAA0CEFD0}" destId="{72B99396-8C10-4295-9825-C871520567BE}" srcOrd="6" destOrd="0" presId="urn:microsoft.com/office/officeart/2005/8/layout/radial5"/>
    <dgm:cxn modelId="{8F40B4F8-C8EA-4326-AC8B-EF455F44E5A8}" type="presParOf" srcId="{C6A869CB-CDE5-4512-8077-CFFEAA0CEFD0}" destId="{1A8D1338-4E3C-478D-BD96-B0047903B0B3}" srcOrd="7" destOrd="0" presId="urn:microsoft.com/office/officeart/2005/8/layout/radial5"/>
    <dgm:cxn modelId="{C3668E5B-0746-49B5-AFB1-200D5E071584}" type="presParOf" srcId="{1A8D1338-4E3C-478D-BD96-B0047903B0B3}" destId="{B300B6D1-44A4-4EA0-9F76-4AB14186C8E5}" srcOrd="0" destOrd="0" presId="urn:microsoft.com/office/officeart/2005/8/layout/radial5"/>
    <dgm:cxn modelId="{EFF86E31-B2A3-4E51-A5BC-69FB4E008390}" type="presParOf" srcId="{C6A869CB-CDE5-4512-8077-CFFEAA0CEFD0}" destId="{27F43BD4-19D4-4291-B9AB-3EA6F91B0A39}" srcOrd="8" destOrd="0" presId="urn:microsoft.com/office/officeart/2005/8/layout/radial5"/>
    <dgm:cxn modelId="{DBF93357-7639-4F55-BB30-A89513988D40}" type="presParOf" srcId="{C6A869CB-CDE5-4512-8077-CFFEAA0CEFD0}" destId="{3BBAD837-8FB9-4C3C-A050-43F6E6F4EC23}" srcOrd="9" destOrd="0" presId="urn:microsoft.com/office/officeart/2005/8/layout/radial5"/>
    <dgm:cxn modelId="{0B98E59D-B68E-47EF-B85A-4CA30F8DAA1A}" type="presParOf" srcId="{3BBAD837-8FB9-4C3C-A050-43F6E6F4EC23}" destId="{2556C25B-3637-4C7D-A84D-945354E17FAB}" srcOrd="0" destOrd="0" presId="urn:microsoft.com/office/officeart/2005/8/layout/radial5"/>
    <dgm:cxn modelId="{4F1F0201-11A9-4182-A264-5C7247192903}" type="presParOf" srcId="{C6A869CB-CDE5-4512-8077-CFFEAA0CEFD0}" destId="{6532169A-93DE-4509-886D-1C54BDBA3622}" srcOrd="10" destOrd="0" presId="urn:microsoft.com/office/officeart/2005/8/layout/radial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ar-SY" sz="2000" b="1" dirty="0" smtClean="0">
              <a:latin typeface="Andalus" pitchFamily="18" charset="-78"/>
              <a:cs typeface="Andalus" pitchFamily="18" charset="-78"/>
            </a:rPr>
            <a:t>شبكة متجانسة</a:t>
          </a:r>
          <a:endParaRPr lang="en-GB" sz="2000" b="1" dirty="0">
            <a:latin typeface="Andalus" pitchFamily="18" charset="-78"/>
            <a:cs typeface="Andalus" pitchFamily="18" charset="-78"/>
          </a:endParaRPr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LEACH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أكبر فترة عدم استقرار أقل(مفضل)</a:t>
          </a:r>
        </a:p>
        <a:p>
          <a:r>
            <a:rPr lang="ar-SY" sz="1800" b="1" dirty="0" smtClean="0"/>
            <a:t>فعاليّة طاقة أكبر (مفضل)</a:t>
          </a:r>
          <a:endParaRPr lang="en-GB" sz="1800" b="1" dirty="0"/>
        </a:p>
      </dgm:t>
    </dgm:pt>
    <dgm:pt modelId="{BF86B30D-AB1C-47D9-A2CD-5B3F3C8F73A2}" type="parTrans" cxnId="{15F35537-F532-47E2-AE0B-B54A380CBAB2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800" b="1" dirty="0" smtClean="0"/>
            <a:t>SEP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أصغر فترة عدم استقرار أكبر</a:t>
          </a:r>
          <a:br>
            <a:rPr lang="ar-SY" sz="1800" b="1" dirty="0" smtClean="0"/>
          </a:br>
          <a:r>
            <a:rPr lang="ar-SY" sz="1800" b="1" dirty="0" smtClean="0"/>
            <a:t>فعاليّة طاقة أصغر</a:t>
          </a:r>
          <a:endParaRPr lang="en-GB" sz="18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DEEC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</a:t>
          </a:r>
          <a:r>
            <a:rPr lang="ar-SY" b="1" dirty="0" smtClean="0"/>
            <a:t>كبيرة</a:t>
          </a:r>
        </a:p>
        <a:p>
          <a:r>
            <a:rPr lang="ar-SY" sz="1800" b="1" dirty="0" smtClean="0"/>
            <a:t>فترة عدم استقرار أقل(مفضل)</a:t>
          </a:r>
          <a:br>
            <a:rPr lang="ar-SY" sz="1800" b="1" dirty="0" smtClean="0"/>
          </a:br>
          <a:r>
            <a:rPr lang="ar-SY" sz="1800" b="1" dirty="0" smtClean="0"/>
            <a:t>فعاليّة طاقة أكبر (مفضل)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3" custScaleX="96002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3" custScaleX="156319" custScaleY="113804" custRadScaleRad="148299" custRadScaleInc="-9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1" presStyleCnt="3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1" presStyleCnt="3" custScaleX="160212" custScaleY="113822" custRadScaleRad="104303" custRadScaleInc="-22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2" presStyleCnt="3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2" presStyleCnt="3" custScaleX="157859" custScaleY="107858" custRadScaleRad="104303" custRadScaleInc="22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DB90998-48D1-4839-A13B-55EDDE8C1157}" type="presOf" srcId="{BF86B30D-AB1C-47D9-A2CD-5B3F3C8F73A2}" destId="{C4F89D38-1642-4367-8346-4918775C35EA}" srcOrd="1" destOrd="0" presId="urn:microsoft.com/office/officeart/2005/8/layout/radial5"/>
    <dgm:cxn modelId="{AE1208E2-85B0-4040-A64C-0C56CFDDC329}" type="presOf" srcId="{DDD244E6-80F4-4D04-9D6D-CEB95D924BE9}" destId="{74399176-13A6-4A92-9ABC-2C88849F000D}" srcOrd="0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42424D9F-6BAD-40A5-B5C6-3095E9CE8461}" type="presOf" srcId="{3A139681-2D93-4339-B1C0-0EE4D492B67F}" destId="{1A8D1338-4E3C-478D-BD96-B0047903B0B3}" srcOrd="0" destOrd="0" presId="urn:microsoft.com/office/officeart/2005/8/layout/radial5"/>
    <dgm:cxn modelId="{DA20EC47-FA24-4318-87E1-234406B21322}" type="presOf" srcId="{9E65A1EC-0D6E-4D86-8A8E-ABBC9A7BE78C}" destId="{C0DE5533-BDBC-4FFA-8FE5-E870AB771419}" srcOrd="0" destOrd="0" presId="urn:microsoft.com/office/officeart/2005/8/layout/radial5"/>
    <dgm:cxn modelId="{7237CC36-6058-4FD7-AEFD-0A99B31E03B3}" type="presOf" srcId="{294E0E4A-9F1F-429E-9E33-13FD9770ABC7}" destId="{27F43BD4-19D4-4291-B9AB-3EA6F91B0A39}" srcOrd="0" destOrd="0" presId="urn:microsoft.com/office/officeart/2005/8/layout/radial5"/>
    <dgm:cxn modelId="{FEC77126-CA77-4C4C-9506-75B4C0F420A7}" type="presOf" srcId="{4950E571-05FB-4370-9632-6B295C8C5150}" destId="{2556C25B-3637-4C7D-A84D-945354E17FAB}" srcOrd="1" destOrd="0" presId="urn:microsoft.com/office/officeart/2005/8/layout/radial5"/>
    <dgm:cxn modelId="{05D47C25-A748-4B31-BE50-B6B5BC1A1D1C}" type="presOf" srcId="{4950E571-05FB-4370-9632-6B295C8C5150}" destId="{3BBAD837-8FB9-4C3C-A050-43F6E6F4EC23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F5BFDA2C-0C08-4EFD-B7F4-CB4DA4EEA11B}" type="presOf" srcId="{BF86B30D-AB1C-47D9-A2CD-5B3F3C8F73A2}" destId="{C6069DE5-38B5-483C-83D0-E58EB18E2A2C}" srcOrd="0" destOrd="0" presId="urn:microsoft.com/office/officeart/2005/8/layout/radial5"/>
    <dgm:cxn modelId="{894193ED-7CCD-41DB-8FB7-4E20A2D3D411}" srcId="{DDD244E6-80F4-4D04-9D6D-CEB95D924BE9}" destId="{A05BA6AB-42D5-4042-87BA-F9DEED0D528D}" srcOrd="2" destOrd="0" parTransId="{4950E571-05FB-4370-9632-6B295C8C5150}" sibTransId="{DEBDC203-0AF5-4546-A41A-87BF925248BF}"/>
    <dgm:cxn modelId="{3EE9AC37-BC2E-4EFF-B683-0BDB7798D6DE}" srcId="{DDD244E6-80F4-4D04-9D6D-CEB95D924BE9}" destId="{294E0E4A-9F1F-429E-9E33-13FD9770ABC7}" srcOrd="1" destOrd="0" parTransId="{3A139681-2D93-4339-B1C0-0EE4D492B67F}" sibTransId="{827D9C14-D572-427C-8B26-1E0DFCEB9721}"/>
    <dgm:cxn modelId="{EF1538B4-0E7D-4E44-B013-C93DA8FA1E17}" type="presOf" srcId="{A05BA6AB-42D5-4042-87BA-F9DEED0D528D}" destId="{6532169A-93DE-4509-886D-1C54BDBA3622}" srcOrd="0" destOrd="0" presId="urn:microsoft.com/office/officeart/2005/8/layout/radial5"/>
    <dgm:cxn modelId="{F275E0CC-8CC5-474F-B6D6-78C5E0A49CF1}" type="presOf" srcId="{3A139681-2D93-4339-B1C0-0EE4D492B67F}" destId="{B300B6D1-44A4-4EA0-9F76-4AB14186C8E5}" srcOrd="1" destOrd="0" presId="urn:microsoft.com/office/officeart/2005/8/layout/radial5"/>
    <dgm:cxn modelId="{A06653D8-FEBD-438B-A0A4-36D2C7577603}" type="presOf" srcId="{7BC7AB88-E800-4BCD-A8A2-09FF3464AD63}" destId="{C6A869CB-CDE5-4512-8077-CFFEAA0CEFD0}" srcOrd="0" destOrd="0" presId="urn:microsoft.com/office/officeart/2005/8/layout/radial5"/>
    <dgm:cxn modelId="{0B23B436-3BFA-4A3E-9D7D-BD1599E6214A}" type="presParOf" srcId="{C6A869CB-CDE5-4512-8077-CFFEAA0CEFD0}" destId="{74399176-13A6-4A92-9ABC-2C88849F000D}" srcOrd="0" destOrd="0" presId="urn:microsoft.com/office/officeart/2005/8/layout/radial5"/>
    <dgm:cxn modelId="{15253415-55F4-434F-9BB1-E48D6CB053A8}" type="presParOf" srcId="{C6A869CB-CDE5-4512-8077-CFFEAA0CEFD0}" destId="{C6069DE5-38B5-483C-83D0-E58EB18E2A2C}" srcOrd="1" destOrd="0" presId="urn:microsoft.com/office/officeart/2005/8/layout/radial5"/>
    <dgm:cxn modelId="{F0C69BA3-5BB8-4843-A818-0F551128B4EF}" type="presParOf" srcId="{C6069DE5-38B5-483C-83D0-E58EB18E2A2C}" destId="{C4F89D38-1642-4367-8346-4918775C35EA}" srcOrd="0" destOrd="0" presId="urn:microsoft.com/office/officeart/2005/8/layout/radial5"/>
    <dgm:cxn modelId="{7CED9A28-DC65-416D-805E-A7F7BF0A58A2}" type="presParOf" srcId="{C6A869CB-CDE5-4512-8077-CFFEAA0CEFD0}" destId="{C0DE5533-BDBC-4FFA-8FE5-E870AB771419}" srcOrd="2" destOrd="0" presId="urn:microsoft.com/office/officeart/2005/8/layout/radial5"/>
    <dgm:cxn modelId="{12E19610-FD22-414D-BDFF-494333E9AFF4}" type="presParOf" srcId="{C6A869CB-CDE5-4512-8077-CFFEAA0CEFD0}" destId="{1A8D1338-4E3C-478D-BD96-B0047903B0B3}" srcOrd="3" destOrd="0" presId="urn:microsoft.com/office/officeart/2005/8/layout/radial5"/>
    <dgm:cxn modelId="{CB62C206-54B7-4C49-95B9-B6324357CD79}" type="presParOf" srcId="{1A8D1338-4E3C-478D-BD96-B0047903B0B3}" destId="{B300B6D1-44A4-4EA0-9F76-4AB14186C8E5}" srcOrd="0" destOrd="0" presId="urn:microsoft.com/office/officeart/2005/8/layout/radial5"/>
    <dgm:cxn modelId="{94D931D2-E31A-4B84-AEAB-2FAB3A8FB038}" type="presParOf" srcId="{C6A869CB-CDE5-4512-8077-CFFEAA0CEFD0}" destId="{27F43BD4-19D4-4291-B9AB-3EA6F91B0A39}" srcOrd="4" destOrd="0" presId="urn:microsoft.com/office/officeart/2005/8/layout/radial5"/>
    <dgm:cxn modelId="{BD9A6C00-08D0-47C6-9FE3-E572D167F4BC}" type="presParOf" srcId="{C6A869CB-CDE5-4512-8077-CFFEAA0CEFD0}" destId="{3BBAD837-8FB9-4C3C-A050-43F6E6F4EC23}" srcOrd="5" destOrd="0" presId="urn:microsoft.com/office/officeart/2005/8/layout/radial5"/>
    <dgm:cxn modelId="{380317B8-6FC7-4D6E-BCAE-511D27D4F851}" type="presParOf" srcId="{3BBAD837-8FB9-4C3C-A050-43F6E6F4EC23}" destId="{2556C25B-3637-4C7D-A84D-945354E17FAB}" srcOrd="0" destOrd="0" presId="urn:microsoft.com/office/officeart/2005/8/layout/radial5"/>
    <dgm:cxn modelId="{DEAF2647-DCB7-4226-907E-2E8D9D414FD3}" type="presParOf" srcId="{C6A869CB-CDE5-4512-8077-CFFEAA0CEFD0}" destId="{6532169A-93DE-4509-886D-1C54BDBA3622}" srcOrd="6" destOrd="0" presId="urn:microsoft.com/office/officeart/2005/8/layout/radial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ar-SY" sz="1800" b="1" dirty="0" smtClean="0">
              <a:latin typeface="Andalus" pitchFamily="18" charset="-78"/>
              <a:cs typeface="Andalus" pitchFamily="18" charset="-78"/>
            </a:rPr>
            <a:t>شبكة ثنائية التجانس</a:t>
          </a:r>
          <a:endParaRPr lang="en-GB" sz="1800" b="1" dirty="0">
            <a:latin typeface="Andalus" pitchFamily="18" charset="-78"/>
            <a:cs typeface="Andalus" pitchFamily="18" charset="-78"/>
          </a:endParaRPr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LEACH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أصغر </a:t>
          </a:r>
          <a:endParaRPr lang="en-US" sz="1800" b="1" dirty="0" smtClean="0"/>
        </a:p>
        <a:p>
          <a:r>
            <a:rPr lang="ar-SY" sz="1800" b="1" dirty="0" smtClean="0"/>
            <a:t>فترة عدم استقرار أكبر</a:t>
          </a:r>
          <a:br>
            <a:rPr lang="ar-SY" sz="1800" b="1" dirty="0" smtClean="0"/>
          </a:br>
          <a:r>
            <a:rPr lang="ar-SY" sz="1800" b="1" dirty="0" smtClean="0"/>
            <a:t>فعاليّة طاقة أصغر</a:t>
          </a:r>
          <a:endParaRPr lang="en-GB" sz="1800" b="1" dirty="0"/>
        </a:p>
      </dgm:t>
    </dgm:pt>
    <dgm:pt modelId="{BF86B30D-AB1C-47D9-A2CD-5B3F3C8F73A2}" type="parTrans" cxnId="{15F35537-F532-47E2-AE0B-B54A380CBAB2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800" b="1" dirty="0" smtClean="0"/>
            <a:t>SEP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أكبر </a:t>
          </a:r>
        </a:p>
        <a:p>
          <a:pPr rtl="0"/>
          <a:r>
            <a:rPr lang="ar-SY" sz="1800" b="1" dirty="0" smtClean="0"/>
            <a:t>فترة عدم استقرار  أصغر(مفضل)</a:t>
          </a:r>
        </a:p>
        <a:p>
          <a:pPr rtl="0"/>
          <a:r>
            <a:rPr lang="ar-SY" sz="1800" b="1" dirty="0" smtClean="0"/>
            <a:t>فعاليّة طاقة أكبر</a:t>
          </a:r>
          <a:endParaRPr lang="en-GB" sz="18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DEEC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أصغر فترة </a:t>
          </a:r>
        </a:p>
        <a:p>
          <a:r>
            <a:rPr lang="ar-SY" sz="1800" b="1" dirty="0" smtClean="0"/>
            <a:t>عدم استقرار أكبر</a:t>
          </a:r>
        </a:p>
        <a:p>
          <a:r>
            <a:rPr lang="ar-SY" sz="1800" b="1" dirty="0" smtClean="0"/>
            <a:t>فعاليّة طاقة أصغر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 custScaleX="107626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3" custScaleX="96002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3" custScaleX="156319" custScaleY="113804" custRadScaleRad="148299" custRadScaleInc="-9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1" presStyleCnt="3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1" presStyleCnt="3" custScaleX="160212" custScaleY="113822" custRadScaleRad="106169" custRadScaleInc="-31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2" presStyleCnt="3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2" presStyleCnt="3" custScaleX="157859" custScaleY="107858" custRadScaleRad="108974" custRadScaleInc="448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249A2FB-1BBE-4049-B530-FB8C94B707C0}" type="presOf" srcId="{4950E571-05FB-4370-9632-6B295C8C5150}" destId="{2556C25B-3637-4C7D-A84D-945354E17FAB}" srcOrd="1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1CCBFFD3-CA85-4C4A-A70C-2760999691B8}" type="presOf" srcId="{4950E571-05FB-4370-9632-6B295C8C5150}" destId="{3BBAD837-8FB9-4C3C-A050-43F6E6F4EC23}" srcOrd="0" destOrd="0" presId="urn:microsoft.com/office/officeart/2005/8/layout/radial5"/>
    <dgm:cxn modelId="{F1876D16-EE97-4A48-90EF-4C33E070FBA6}" type="presOf" srcId="{294E0E4A-9F1F-429E-9E33-13FD9770ABC7}" destId="{27F43BD4-19D4-4291-B9AB-3EA6F91B0A39}" srcOrd="0" destOrd="0" presId="urn:microsoft.com/office/officeart/2005/8/layout/radial5"/>
    <dgm:cxn modelId="{94339D02-C764-43A0-94B5-0520412ED5F4}" type="presOf" srcId="{BF86B30D-AB1C-47D9-A2CD-5B3F3C8F73A2}" destId="{C6069DE5-38B5-483C-83D0-E58EB18E2A2C}" srcOrd="0" destOrd="0" presId="urn:microsoft.com/office/officeart/2005/8/layout/radial5"/>
    <dgm:cxn modelId="{894193ED-7CCD-41DB-8FB7-4E20A2D3D411}" srcId="{DDD244E6-80F4-4D04-9D6D-CEB95D924BE9}" destId="{A05BA6AB-42D5-4042-87BA-F9DEED0D528D}" srcOrd="2" destOrd="0" parTransId="{4950E571-05FB-4370-9632-6B295C8C5150}" sibTransId="{DEBDC203-0AF5-4546-A41A-87BF925248BF}"/>
    <dgm:cxn modelId="{9D62F3FD-9826-4A97-805B-F3A0FD1B590F}" type="presOf" srcId="{3A139681-2D93-4339-B1C0-0EE4D492B67F}" destId="{B300B6D1-44A4-4EA0-9F76-4AB14186C8E5}" srcOrd="1" destOrd="0" presId="urn:microsoft.com/office/officeart/2005/8/layout/radial5"/>
    <dgm:cxn modelId="{FA8D866B-90B7-4EEC-82D9-382C94733227}" type="presOf" srcId="{9E65A1EC-0D6E-4D86-8A8E-ABBC9A7BE78C}" destId="{C0DE5533-BDBC-4FFA-8FE5-E870AB771419}" srcOrd="0" destOrd="0" presId="urn:microsoft.com/office/officeart/2005/8/layout/radial5"/>
    <dgm:cxn modelId="{4AAB68E0-4C04-4E91-ACD7-65B3670A9AF3}" type="presOf" srcId="{BF86B30D-AB1C-47D9-A2CD-5B3F3C8F73A2}" destId="{C4F89D38-1642-4367-8346-4918775C35EA}" srcOrd="1" destOrd="0" presId="urn:microsoft.com/office/officeart/2005/8/layout/radial5"/>
    <dgm:cxn modelId="{3EE9AC37-BC2E-4EFF-B683-0BDB7798D6DE}" srcId="{DDD244E6-80F4-4D04-9D6D-CEB95D924BE9}" destId="{294E0E4A-9F1F-429E-9E33-13FD9770ABC7}" srcOrd="1" destOrd="0" parTransId="{3A139681-2D93-4339-B1C0-0EE4D492B67F}" sibTransId="{827D9C14-D572-427C-8B26-1E0DFCEB9721}"/>
    <dgm:cxn modelId="{DD1136A0-430F-4106-808B-C6C7428DB4FC}" type="presOf" srcId="{3A139681-2D93-4339-B1C0-0EE4D492B67F}" destId="{1A8D1338-4E3C-478D-BD96-B0047903B0B3}" srcOrd="0" destOrd="0" presId="urn:microsoft.com/office/officeart/2005/8/layout/radial5"/>
    <dgm:cxn modelId="{FDC93243-72EB-4859-99D1-F00043B210E0}" type="presOf" srcId="{A05BA6AB-42D5-4042-87BA-F9DEED0D528D}" destId="{6532169A-93DE-4509-886D-1C54BDBA3622}" srcOrd="0" destOrd="0" presId="urn:microsoft.com/office/officeart/2005/8/layout/radial5"/>
    <dgm:cxn modelId="{DCC9D360-DE88-4368-ADEA-48885C0CD07D}" type="presOf" srcId="{DDD244E6-80F4-4D04-9D6D-CEB95D924BE9}" destId="{74399176-13A6-4A92-9ABC-2C88849F000D}" srcOrd="0" destOrd="0" presId="urn:microsoft.com/office/officeart/2005/8/layout/radial5"/>
    <dgm:cxn modelId="{BE70F761-DBD3-4EAD-98D8-D5E71BB53AA9}" type="presOf" srcId="{7BC7AB88-E800-4BCD-A8A2-09FF3464AD63}" destId="{C6A869CB-CDE5-4512-8077-CFFEAA0CEFD0}" srcOrd="0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74F07E32-5F43-48C9-8889-E84541E90B84}" type="presParOf" srcId="{C6A869CB-CDE5-4512-8077-CFFEAA0CEFD0}" destId="{74399176-13A6-4A92-9ABC-2C88849F000D}" srcOrd="0" destOrd="0" presId="urn:microsoft.com/office/officeart/2005/8/layout/radial5"/>
    <dgm:cxn modelId="{81B6411E-C73B-410A-9A35-0D38271C49F5}" type="presParOf" srcId="{C6A869CB-CDE5-4512-8077-CFFEAA0CEFD0}" destId="{C6069DE5-38B5-483C-83D0-E58EB18E2A2C}" srcOrd="1" destOrd="0" presId="urn:microsoft.com/office/officeart/2005/8/layout/radial5"/>
    <dgm:cxn modelId="{7071ACF7-ABDE-47FD-87BD-46FA760E837F}" type="presParOf" srcId="{C6069DE5-38B5-483C-83D0-E58EB18E2A2C}" destId="{C4F89D38-1642-4367-8346-4918775C35EA}" srcOrd="0" destOrd="0" presId="urn:microsoft.com/office/officeart/2005/8/layout/radial5"/>
    <dgm:cxn modelId="{EA559E69-40E4-4C40-984B-FB421F3F962C}" type="presParOf" srcId="{C6A869CB-CDE5-4512-8077-CFFEAA0CEFD0}" destId="{C0DE5533-BDBC-4FFA-8FE5-E870AB771419}" srcOrd="2" destOrd="0" presId="urn:microsoft.com/office/officeart/2005/8/layout/radial5"/>
    <dgm:cxn modelId="{BC25D36A-14FF-4C6A-8E9A-0A876CC9D92B}" type="presParOf" srcId="{C6A869CB-CDE5-4512-8077-CFFEAA0CEFD0}" destId="{1A8D1338-4E3C-478D-BD96-B0047903B0B3}" srcOrd="3" destOrd="0" presId="urn:microsoft.com/office/officeart/2005/8/layout/radial5"/>
    <dgm:cxn modelId="{FABDBC64-E044-43E6-BA5D-E8728F72DCA1}" type="presParOf" srcId="{1A8D1338-4E3C-478D-BD96-B0047903B0B3}" destId="{B300B6D1-44A4-4EA0-9F76-4AB14186C8E5}" srcOrd="0" destOrd="0" presId="urn:microsoft.com/office/officeart/2005/8/layout/radial5"/>
    <dgm:cxn modelId="{8AAB87F3-6CA2-4AAE-8247-DE3D61EE7F7C}" type="presParOf" srcId="{C6A869CB-CDE5-4512-8077-CFFEAA0CEFD0}" destId="{27F43BD4-19D4-4291-B9AB-3EA6F91B0A39}" srcOrd="4" destOrd="0" presId="urn:microsoft.com/office/officeart/2005/8/layout/radial5"/>
    <dgm:cxn modelId="{7A822110-80C1-428F-8E0C-4FE86A8BB660}" type="presParOf" srcId="{C6A869CB-CDE5-4512-8077-CFFEAA0CEFD0}" destId="{3BBAD837-8FB9-4C3C-A050-43F6E6F4EC23}" srcOrd="5" destOrd="0" presId="urn:microsoft.com/office/officeart/2005/8/layout/radial5"/>
    <dgm:cxn modelId="{3F61F29E-9AE1-4377-ACCF-928FDD4E6EA3}" type="presParOf" srcId="{3BBAD837-8FB9-4C3C-A050-43F6E6F4EC23}" destId="{2556C25B-3637-4C7D-A84D-945354E17FAB}" srcOrd="0" destOrd="0" presId="urn:microsoft.com/office/officeart/2005/8/layout/radial5"/>
    <dgm:cxn modelId="{621438F0-A5A3-47A5-AE05-4BABD7F9DAB3}" type="presParOf" srcId="{C6A869CB-CDE5-4512-8077-CFFEAA0CEFD0}" destId="{6532169A-93DE-4509-886D-1C54BDBA3622}" srcOrd="6" destOrd="0" presId="urn:microsoft.com/office/officeart/2005/8/layout/radial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C7AB88-E800-4BCD-A8A2-09FF3464AD6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DD244E6-80F4-4D04-9D6D-CEB95D924BE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ar-SY" sz="1800" b="1" dirty="0" smtClean="0">
              <a:latin typeface="Andalus" pitchFamily="18" charset="-78"/>
              <a:cs typeface="Andalus" pitchFamily="18" charset="-78"/>
            </a:rPr>
            <a:t>شبكة غير متجانسة</a:t>
          </a:r>
          <a:endParaRPr lang="en-GB" sz="1800" b="1" dirty="0">
            <a:latin typeface="Andalus" pitchFamily="18" charset="-78"/>
            <a:cs typeface="Andalus" pitchFamily="18" charset="-78"/>
          </a:endParaRPr>
        </a:p>
      </dgm:t>
    </dgm:pt>
    <dgm:pt modelId="{4E1A7D09-68C0-4E3E-A7CB-2276DA466BF7}" type="parTrans" cxnId="{54B985C0-0AE1-44C4-873D-B6846A5E9930}">
      <dgm:prSet/>
      <dgm:spPr/>
      <dgm:t>
        <a:bodyPr/>
        <a:lstStyle/>
        <a:p>
          <a:endParaRPr lang="en-GB"/>
        </a:p>
      </dgm:t>
    </dgm:pt>
    <dgm:pt modelId="{6412C19D-17F9-44A6-9937-289D37042104}" type="sibTrans" cxnId="{54B985C0-0AE1-44C4-873D-B6846A5E9930}">
      <dgm:prSet/>
      <dgm:spPr/>
      <dgm:t>
        <a:bodyPr/>
        <a:lstStyle/>
        <a:p>
          <a:endParaRPr lang="en-GB"/>
        </a:p>
      </dgm:t>
    </dgm:pt>
    <dgm:pt modelId="{9E65A1EC-0D6E-4D86-8A8E-ABBC9A7BE78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LEACH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أكبر فترة عدم استقرار</a:t>
          </a:r>
          <a:br>
            <a:rPr lang="ar-SY" sz="1800" b="1" dirty="0" smtClean="0"/>
          </a:br>
          <a:r>
            <a:rPr lang="ar-SY" sz="1800" b="1" dirty="0" smtClean="0"/>
            <a:t>فعاليّة طاقة أكبر</a:t>
          </a:r>
          <a:endParaRPr lang="en-GB" sz="1800" b="1" dirty="0"/>
        </a:p>
      </dgm:t>
    </dgm:pt>
    <dgm:pt modelId="{BF86B30D-AB1C-47D9-A2CD-5B3F3C8F73A2}" type="parTrans" cxnId="{15F35537-F532-47E2-AE0B-B54A380CBAB2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43FBDFF9-9745-4286-95A2-BA2F19188776}" type="sibTrans" cxnId="{15F35537-F532-47E2-AE0B-B54A380CBAB2}">
      <dgm:prSet/>
      <dgm:spPr/>
      <dgm:t>
        <a:bodyPr/>
        <a:lstStyle/>
        <a:p>
          <a:endParaRPr lang="en-GB"/>
        </a:p>
      </dgm:t>
    </dgm:pt>
    <dgm:pt modelId="{294E0E4A-9F1F-429E-9E33-13FD9770ABC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800" b="1" dirty="0" smtClean="0"/>
            <a:t>SEP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أصغر فترة عدم استقرار أكبر</a:t>
          </a:r>
          <a:br>
            <a:rPr lang="ar-SY" sz="1800" b="1" dirty="0" smtClean="0"/>
          </a:br>
          <a:r>
            <a:rPr lang="ar-SY" sz="1800" b="1" dirty="0" smtClean="0"/>
            <a:t>فعاليّة طاقة أصغر</a:t>
          </a:r>
          <a:endParaRPr lang="en-GB" sz="1800" b="1" dirty="0"/>
        </a:p>
      </dgm:t>
    </dgm:pt>
    <dgm:pt modelId="{3A139681-2D93-4339-B1C0-0EE4D492B67F}" type="parTrans" cxnId="{3EE9AC37-BC2E-4EFF-B683-0BDB7798D6DE}">
      <dgm:prSet/>
      <dgm:spPr/>
      <dgm:t>
        <a:bodyPr/>
        <a:lstStyle/>
        <a:p>
          <a:endParaRPr lang="en-GB"/>
        </a:p>
      </dgm:t>
    </dgm:pt>
    <dgm:pt modelId="{827D9C14-D572-427C-8B26-1E0DFCEB9721}" type="sibTrans" cxnId="{3EE9AC37-BC2E-4EFF-B683-0BDB7798D6DE}">
      <dgm:prSet/>
      <dgm:spPr/>
      <dgm:t>
        <a:bodyPr/>
        <a:lstStyle/>
        <a:p>
          <a:endParaRPr lang="en-GB"/>
        </a:p>
      </dgm:t>
    </dgm:pt>
    <dgm:pt modelId="{A05BA6AB-42D5-4042-87BA-F9DEED0D528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DEEC</a:t>
          </a:r>
          <a:r>
            <a:rPr lang="ar-SY" sz="1800" b="1" dirty="0" smtClean="0"/>
            <a:t/>
          </a:r>
          <a:br>
            <a:rPr lang="ar-SY" sz="1800" b="1" dirty="0" smtClean="0"/>
          </a:br>
          <a:r>
            <a:rPr lang="ar-SY" sz="1800" b="1" dirty="0" smtClean="0"/>
            <a:t>فترة استقرار أكبر فترة عدم استقرار أقل(مفضل)</a:t>
          </a:r>
          <a:br>
            <a:rPr lang="ar-SY" sz="1800" b="1" dirty="0" smtClean="0"/>
          </a:br>
          <a:r>
            <a:rPr lang="ar-SY" sz="1800" b="1" dirty="0" smtClean="0"/>
            <a:t>فعاليّة طاقة أكبر (مفضل)</a:t>
          </a:r>
          <a:endParaRPr lang="en-GB" sz="1800" b="1" dirty="0"/>
        </a:p>
      </dgm:t>
    </dgm:pt>
    <dgm:pt modelId="{4950E571-05FB-4370-9632-6B295C8C5150}" type="parTrans" cxnId="{894193ED-7CCD-41DB-8FB7-4E20A2D3D411}">
      <dgm:prSet/>
      <dgm:spPr/>
      <dgm:t>
        <a:bodyPr/>
        <a:lstStyle/>
        <a:p>
          <a:endParaRPr lang="en-GB"/>
        </a:p>
      </dgm:t>
    </dgm:pt>
    <dgm:pt modelId="{DEBDC203-0AF5-4546-A41A-87BF925248BF}" type="sibTrans" cxnId="{894193ED-7CCD-41DB-8FB7-4E20A2D3D411}">
      <dgm:prSet/>
      <dgm:spPr/>
      <dgm:t>
        <a:bodyPr/>
        <a:lstStyle/>
        <a:p>
          <a:endParaRPr lang="en-GB"/>
        </a:p>
      </dgm:t>
    </dgm:pt>
    <dgm:pt modelId="{C6A869CB-CDE5-4512-8077-CFFEAA0CEFD0}" type="pres">
      <dgm:prSet presAssocID="{7BC7AB88-E800-4BCD-A8A2-09FF3464AD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99176-13A6-4A92-9ABC-2C88849F000D}" type="pres">
      <dgm:prSet presAssocID="{DDD244E6-80F4-4D04-9D6D-CEB95D924BE9}" presName="centerShape" presStyleLbl="node0" presStyleIdx="0" presStyleCnt="1" custScaleX="117683"/>
      <dgm:spPr/>
      <dgm:t>
        <a:bodyPr/>
        <a:lstStyle/>
        <a:p>
          <a:endParaRPr lang="en-GB"/>
        </a:p>
      </dgm:t>
    </dgm:pt>
    <dgm:pt modelId="{C6069DE5-38B5-483C-83D0-E58EB18E2A2C}" type="pres">
      <dgm:prSet presAssocID="{BF86B30D-AB1C-47D9-A2CD-5B3F3C8F73A2}" presName="parTrans" presStyleLbl="sibTrans2D1" presStyleIdx="0" presStyleCnt="3" custScaleX="96002"/>
      <dgm:spPr/>
      <dgm:t>
        <a:bodyPr/>
        <a:lstStyle/>
        <a:p>
          <a:endParaRPr lang="en-GB"/>
        </a:p>
      </dgm:t>
    </dgm:pt>
    <dgm:pt modelId="{C4F89D38-1642-4367-8346-4918775C35EA}" type="pres">
      <dgm:prSet presAssocID="{BF86B30D-AB1C-47D9-A2CD-5B3F3C8F73A2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0DE5533-BDBC-4FFA-8FE5-E870AB771419}" type="pres">
      <dgm:prSet presAssocID="{9E65A1EC-0D6E-4D86-8A8E-ABBC9A7BE78C}" presName="node" presStyleLbl="node1" presStyleIdx="0" presStyleCnt="3" custScaleX="156319" custScaleY="113804" custRadScaleRad="148299" custRadScaleInc="-9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D1338-4E3C-478D-BD96-B0047903B0B3}" type="pres">
      <dgm:prSet presAssocID="{3A139681-2D93-4339-B1C0-0EE4D492B67F}" presName="parTrans" presStyleLbl="sibTrans2D1" presStyleIdx="1" presStyleCnt="3"/>
      <dgm:spPr/>
      <dgm:t>
        <a:bodyPr/>
        <a:lstStyle/>
        <a:p>
          <a:endParaRPr lang="en-GB"/>
        </a:p>
      </dgm:t>
    </dgm:pt>
    <dgm:pt modelId="{B300B6D1-44A4-4EA0-9F76-4AB14186C8E5}" type="pres">
      <dgm:prSet presAssocID="{3A139681-2D93-4339-B1C0-0EE4D492B67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27F43BD4-19D4-4291-B9AB-3EA6F91B0A39}" type="pres">
      <dgm:prSet presAssocID="{294E0E4A-9F1F-429E-9E33-13FD9770ABC7}" presName="node" presStyleLbl="node1" presStyleIdx="1" presStyleCnt="3" custScaleX="160212" custScaleY="113822" custRadScaleRad="106519" custRadScaleInc="-33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AD837-8FB9-4C3C-A050-43F6E6F4EC23}" type="pres">
      <dgm:prSet presAssocID="{4950E571-05FB-4370-9632-6B295C8C5150}" presName="parTrans" presStyleLbl="sibTrans2D1" presStyleIdx="2" presStyleCnt="3"/>
      <dgm:spPr/>
      <dgm:t>
        <a:bodyPr/>
        <a:lstStyle/>
        <a:p>
          <a:endParaRPr lang="en-GB"/>
        </a:p>
      </dgm:t>
    </dgm:pt>
    <dgm:pt modelId="{2556C25B-3637-4C7D-A84D-945354E17FAB}" type="pres">
      <dgm:prSet presAssocID="{4950E571-05FB-4370-9632-6B295C8C5150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6532169A-93DE-4509-886D-1C54BDBA3622}" type="pres">
      <dgm:prSet presAssocID="{A05BA6AB-42D5-4042-87BA-F9DEED0D528D}" presName="node" presStyleLbl="node1" presStyleIdx="2" presStyleCnt="3" custScaleX="157859" custScaleY="107858" custRadScaleRad="118803" custRadScaleInc="7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A5F2D63-49F0-4D79-8408-55299F61CEA7}" type="presOf" srcId="{BF86B30D-AB1C-47D9-A2CD-5B3F3C8F73A2}" destId="{C4F89D38-1642-4367-8346-4918775C35EA}" srcOrd="1" destOrd="0" presId="urn:microsoft.com/office/officeart/2005/8/layout/radial5"/>
    <dgm:cxn modelId="{15F35537-F532-47E2-AE0B-B54A380CBAB2}" srcId="{DDD244E6-80F4-4D04-9D6D-CEB95D924BE9}" destId="{9E65A1EC-0D6E-4D86-8A8E-ABBC9A7BE78C}" srcOrd="0" destOrd="0" parTransId="{BF86B30D-AB1C-47D9-A2CD-5B3F3C8F73A2}" sibTransId="{43FBDFF9-9745-4286-95A2-BA2F19188776}"/>
    <dgm:cxn modelId="{A08D6F9E-ADEA-45FF-865E-00F33CF5AA83}" type="presOf" srcId="{DDD244E6-80F4-4D04-9D6D-CEB95D924BE9}" destId="{74399176-13A6-4A92-9ABC-2C88849F000D}" srcOrd="0" destOrd="0" presId="urn:microsoft.com/office/officeart/2005/8/layout/radial5"/>
    <dgm:cxn modelId="{0A7C7BA3-36CA-4B50-A4C0-B2F787173E02}" type="presOf" srcId="{4950E571-05FB-4370-9632-6B295C8C5150}" destId="{3BBAD837-8FB9-4C3C-A050-43F6E6F4EC23}" srcOrd="0" destOrd="0" presId="urn:microsoft.com/office/officeart/2005/8/layout/radial5"/>
    <dgm:cxn modelId="{39C3C85F-F772-4BA6-A465-6B3A232F1A4F}" type="presOf" srcId="{7BC7AB88-E800-4BCD-A8A2-09FF3464AD63}" destId="{C6A869CB-CDE5-4512-8077-CFFEAA0CEFD0}" srcOrd="0" destOrd="0" presId="urn:microsoft.com/office/officeart/2005/8/layout/radial5"/>
    <dgm:cxn modelId="{67EAE085-0013-4046-A216-106184355BB3}" type="presOf" srcId="{BF86B30D-AB1C-47D9-A2CD-5B3F3C8F73A2}" destId="{C6069DE5-38B5-483C-83D0-E58EB18E2A2C}" srcOrd="0" destOrd="0" presId="urn:microsoft.com/office/officeart/2005/8/layout/radial5"/>
    <dgm:cxn modelId="{B06C0898-6FF1-4203-BE8E-AFEA522DB841}" type="presOf" srcId="{4950E571-05FB-4370-9632-6B295C8C5150}" destId="{2556C25B-3637-4C7D-A84D-945354E17FAB}" srcOrd="1" destOrd="0" presId="urn:microsoft.com/office/officeart/2005/8/layout/radial5"/>
    <dgm:cxn modelId="{163161E6-729A-4EE4-AA01-4EB24F416331}" type="presOf" srcId="{9E65A1EC-0D6E-4D86-8A8E-ABBC9A7BE78C}" destId="{C0DE5533-BDBC-4FFA-8FE5-E870AB771419}" srcOrd="0" destOrd="0" presId="urn:microsoft.com/office/officeart/2005/8/layout/radial5"/>
    <dgm:cxn modelId="{54B985C0-0AE1-44C4-873D-B6846A5E9930}" srcId="{7BC7AB88-E800-4BCD-A8A2-09FF3464AD63}" destId="{DDD244E6-80F4-4D04-9D6D-CEB95D924BE9}" srcOrd="0" destOrd="0" parTransId="{4E1A7D09-68C0-4E3E-A7CB-2276DA466BF7}" sibTransId="{6412C19D-17F9-44A6-9937-289D37042104}"/>
    <dgm:cxn modelId="{CE613F3E-B27A-499D-B03B-99EA73B48C53}" type="presOf" srcId="{3A139681-2D93-4339-B1C0-0EE4D492B67F}" destId="{1A8D1338-4E3C-478D-BD96-B0047903B0B3}" srcOrd="0" destOrd="0" presId="urn:microsoft.com/office/officeart/2005/8/layout/radial5"/>
    <dgm:cxn modelId="{894193ED-7CCD-41DB-8FB7-4E20A2D3D411}" srcId="{DDD244E6-80F4-4D04-9D6D-CEB95D924BE9}" destId="{A05BA6AB-42D5-4042-87BA-F9DEED0D528D}" srcOrd="2" destOrd="0" parTransId="{4950E571-05FB-4370-9632-6B295C8C5150}" sibTransId="{DEBDC203-0AF5-4546-A41A-87BF925248BF}"/>
    <dgm:cxn modelId="{C6A48C59-AB84-4A29-BE45-A92D2685D3A3}" type="presOf" srcId="{3A139681-2D93-4339-B1C0-0EE4D492B67F}" destId="{B300B6D1-44A4-4EA0-9F76-4AB14186C8E5}" srcOrd="1" destOrd="0" presId="urn:microsoft.com/office/officeart/2005/8/layout/radial5"/>
    <dgm:cxn modelId="{3EE9AC37-BC2E-4EFF-B683-0BDB7798D6DE}" srcId="{DDD244E6-80F4-4D04-9D6D-CEB95D924BE9}" destId="{294E0E4A-9F1F-429E-9E33-13FD9770ABC7}" srcOrd="1" destOrd="0" parTransId="{3A139681-2D93-4339-B1C0-0EE4D492B67F}" sibTransId="{827D9C14-D572-427C-8B26-1E0DFCEB9721}"/>
    <dgm:cxn modelId="{86B59FB7-B05E-4415-B487-0E21FAEE3E35}" type="presOf" srcId="{294E0E4A-9F1F-429E-9E33-13FD9770ABC7}" destId="{27F43BD4-19D4-4291-B9AB-3EA6F91B0A39}" srcOrd="0" destOrd="0" presId="urn:microsoft.com/office/officeart/2005/8/layout/radial5"/>
    <dgm:cxn modelId="{B9BA06EA-7206-49D6-8D70-53926EECB05A}" type="presOf" srcId="{A05BA6AB-42D5-4042-87BA-F9DEED0D528D}" destId="{6532169A-93DE-4509-886D-1C54BDBA3622}" srcOrd="0" destOrd="0" presId="urn:microsoft.com/office/officeart/2005/8/layout/radial5"/>
    <dgm:cxn modelId="{4108822F-5F74-4363-AC9E-5097A2BEA23F}" type="presParOf" srcId="{C6A869CB-CDE5-4512-8077-CFFEAA0CEFD0}" destId="{74399176-13A6-4A92-9ABC-2C88849F000D}" srcOrd="0" destOrd="0" presId="urn:microsoft.com/office/officeart/2005/8/layout/radial5"/>
    <dgm:cxn modelId="{711FE426-E8D9-46A0-A807-0648C33EFFD9}" type="presParOf" srcId="{C6A869CB-CDE5-4512-8077-CFFEAA0CEFD0}" destId="{C6069DE5-38B5-483C-83D0-E58EB18E2A2C}" srcOrd="1" destOrd="0" presId="urn:microsoft.com/office/officeart/2005/8/layout/radial5"/>
    <dgm:cxn modelId="{DA3E8A17-C6A1-4E60-A746-F13D01FD46E6}" type="presParOf" srcId="{C6069DE5-38B5-483C-83D0-E58EB18E2A2C}" destId="{C4F89D38-1642-4367-8346-4918775C35EA}" srcOrd="0" destOrd="0" presId="urn:microsoft.com/office/officeart/2005/8/layout/radial5"/>
    <dgm:cxn modelId="{9CF634DC-C0D2-44C9-8563-6953CB6B2B8B}" type="presParOf" srcId="{C6A869CB-CDE5-4512-8077-CFFEAA0CEFD0}" destId="{C0DE5533-BDBC-4FFA-8FE5-E870AB771419}" srcOrd="2" destOrd="0" presId="urn:microsoft.com/office/officeart/2005/8/layout/radial5"/>
    <dgm:cxn modelId="{B0007517-50DE-4E4C-97BA-95A258BF9122}" type="presParOf" srcId="{C6A869CB-CDE5-4512-8077-CFFEAA0CEFD0}" destId="{1A8D1338-4E3C-478D-BD96-B0047903B0B3}" srcOrd="3" destOrd="0" presId="urn:microsoft.com/office/officeart/2005/8/layout/radial5"/>
    <dgm:cxn modelId="{CBE807FB-872C-4A9D-9472-D81743E912B4}" type="presParOf" srcId="{1A8D1338-4E3C-478D-BD96-B0047903B0B3}" destId="{B300B6D1-44A4-4EA0-9F76-4AB14186C8E5}" srcOrd="0" destOrd="0" presId="urn:microsoft.com/office/officeart/2005/8/layout/radial5"/>
    <dgm:cxn modelId="{6EAB382D-C680-42EC-AADF-19FC3862077D}" type="presParOf" srcId="{C6A869CB-CDE5-4512-8077-CFFEAA0CEFD0}" destId="{27F43BD4-19D4-4291-B9AB-3EA6F91B0A39}" srcOrd="4" destOrd="0" presId="urn:microsoft.com/office/officeart/2005/8/layout/radial5"/>
    <dgm:cxn modelId="{A65212AE-70A2-4A87-8908-2E3BA656E8D5}" type="presParOf" srcId="{C6A869CB-CDE5-4512-8077-CFFEAA0CEFD0}" destId="{3BBAD837-8FB9-4C3C-A050-43F6E6F4EC23}" srcOrd="5" destOrd="0" presId="urn:microsoft.com/office/officeart/2005/8/layout/radial5"/>
    <dgm:cxn modelId="{F0F5CC6E-F660-4DE6-803B-4DDFAC376938}" type="presParOf" srcId="{3BBAD837-8FB9-4C3C-A050-43F6E6F4EC23}" destId="{2556C25B-3637-4C7D-A84D-945354E17FAB}" srcOrd="0" destOrd="0" presId="urn:microsoft.com/office/officeart/2005/8/layout/radial5"/>
    <dgm:cxn modelId="{F49E541F-8FD8-42BD-81DF-181C9FDF0980}" type="presParOf" srcId="{C6A869CB-CDE5-4512-8077-CFFEAA0CEFD0}" destId="{6532169A-93DE-4509-886D-1C54BDBA3622}" srcOrd="6" destOrd="0" presId="urn:microsoft.com/office/officeart/2005/8/layout/radial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73FCDC-278F-4334-B07F-1B03CB7FC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A2C68D0B-E0B1-4FB8-A34A-EF793EC3DD42}">
      <dgm:prSet phldrT="[Text]"/>
      <dgm:spPr/>
      <dgm:t>
        <a:bodyPr/>
        <a:lstStyle/>
        <a:p>
          <a:r>
            <a:rPr lang="ar-SY" dirty="0" smtClean="0"/>
            <a:t>انتخاب رأس  العنقود يعتمد على</a:t>
          </a:r>
          <a:endParaRPr lang="en-US" dirty="0"/>
        </a:p>
      </dgm:t>
    </dgm:pt>
    <dgm:pt modelId="{87EDBC56-BCB0-4310-88E5-D3D2A2BEBD30}" type="parTrans" cxnId="{22DA5C77-38B1-40E6-8713-82231BBE2CAA}">
      <dgm:prSet/>
      <dgm:spPr/>
      <dgm:t>
        <a:bodyPr/>
        <a:lstStyle/>
        <a:p>
          <a:endParaRPr lang="en-US"/>
        </a:p>
      </dgm:t>
    </dgm:pt>
    <dgm:pt modelId="{CAB0E850-D50D-44D1-AAF4-4DAEBB987AFA}" type="sibTrans" cxnId="{22DA5C77-38B1-40E6-8713-82231BBE2CAA}">
      <dgm:prSet/>
      <dgm:spPr/>
      <dgm:t>
        <a:bodyPr/>
        <a:lstStyle/>
        <a:p>
          <a:endParaRPr lang="en-US"/>
        </a:p>
      </dgm:t>
    </dgm:pt>
    <dgm:pt modelId="{20171012-D446-45F0-94A0-ACE781750B47}">
      <dgm:prSet phldrT="[Text]"/>
      <dgm:spPr/>
      <dgm:t>
        <a:bodyPr/>
        <a:lstStyle/>
        <a:p>
          <a:r>
            <a:rPr lang="ar-SY" dirty="0" smtClean="0"/>
            <a:t>معدل طاقة  الشبكة المقدرة</a:t>
          </a:r>
          <a:endParaRPr lang="en-US" dirty="0"/>
        </a:p>
      </dgm:t>
    </dgm:pt>
    <dgm:pt modelId="{36A451E2-903A-463A-AAB6-BA24C47A24F9}" type="parTrans" cxnId="{783A8181-8BC8-4F16-B6A7-EC17BDE91952}">
      <dgm:prSet/>
      <dgm:spPr/>
      <dgm:t>
        <a:bodyPr/>
        <a:lstStyle/>
        <a:p>
          <a:endParaRPr lang="en-US"/>
        </a:p>
      </dgm:t>
    </dgm:pt>
    <dgm:pt modelId="{CE9A2052-D410-4A2A-83B2-72EC6723EFE5}" type="sibTrans" cxnId="{783A8181-8BC8-4F16-B6A7-EC17BDE91952}">
      <dgm:prSet/>
      <dgm:spPr/>
      <dgm:t>
        <a:bodyPr/>
        <a:lstStyle/>
        <a:p>
          <a:endParaRPr lang="en-US"/>
        </a:p>
      </dgm:t>
    </dgm:pt>
    <dgm:pt modelId="{07BF8F8D-33AA-4C70-A871-35B578DDA9D3}">
      <dgm:prSet phldrT="[Text]"/>
      <dgm:spPr/>
      <dgm:t>
        <a:bodyPr/>
        <a:lstStyle/>
        <a:p>
          <a:r>
            <a:rPr lang="ar-SY" dirty="0" smtClean="0"/>
            <a:t>بُعد المحطة الأساسية</a:t>
          </a:r>
          <a:endParaRPr lang="en-US" dirty="0"/>
        </a:p>
      </dgm:t>
    </dgm:pt>
    <dgm:pt modelId="{CFFF5AB4-AA99-44FB-BC9F-FAA1CC9E76FC}" type="parTrans" cxnId="{ECCD6E06-149B-4457-86A4-E054E625D892}">
      <dgm:prSet/>
      <dgm:spPr/>
      <dgm:t>
        <a:bodyPr/>
        <a:lstStyle/>
        <a:p>
          <a:endParaRPr lang="en-US"/>
        </a:p>
      </dgm:t>
    </dgm:pt>
    <dgm:pt modelId="{94CDA9FA-0CBE-4BF3-8EB7-BC41C274F49F}" type="sibTrans" cxnId="{ECCD6E06-149B-4457-86A4-E054E625D892}">
      <dgm:prSet/>
      <dgm:spPr/>
      <dgm:t>
        <a:bodyPr/>
        <a:lstStyle/>
        <a:p>
          <a:endParaRPr lang="en-US"/>
        </a:p>
      </dgm:t>
    </dgm:pt>
    <dgm:pt modelId="{22CC41E9-AB77-4399-87D6-75909A85E959}">
      <dgm:prSet phldrT="[Text]"/>
      <dgm:spPr/>
      <dgm:t>
        <a:bodyPr/>
        <a:lstStyle/>
        <a:p>
          <a:r>
            <a:rPr lang="ar-SY" dirty="0" smtClean="0"/>
            <a:t>طاقة العقد</a:t>
          </a:r>
          <a:endParaRPr lang="en-US" dirty="0"/>
        </a:p>
      </dgm:t>
    </dgm:pt>
    <dgm:pt modelId="{528C309B-B8D4-4C89-853B-18E0E3F87215}" type="parTrans" cxnId="{A85C7899-87B8-4F17-B4A8-116C5707C470}">
      <dgm:prSet/>
      <dgm:spPr/>
      <dgm:t>
        <a:bodyPr/>
        <a:lstStyle/>
        <a:p>
          <a:endParaRPr lang="en-US"/>
        </a:p>
      </dgm:t>
    </dgm:pt>
    <dgm:pt modelId="{AE29A1DB-5ED2-4237-8F08-D9BC72CDD38F}" type="sibTrans" cxnId="{A85C7899-87B8-4F17-B4A8-116C5707C470}">
      <dgm:prSet/>
      <dgm:spPr/>
      <dgm:t>
        <a:bodyPr/>
        <a:lstStyle/>
        <a:p>
          <a:endParaRPr lang="en-US"/>
        </a:p>
      </dgm:t>
    </dgm:pt>
    <dgm:pt modelId="{05AFD2D8-98C6-4C70-BEB6-22141711A0B3}" type="pres">
      <dgm:prSet presAssocID="{2F73FCDC-278F-4334-B07F-1B03CB7FC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377FE6-3607-4937-8AFF-1A31A561AFC4}" type="pres">
      <dgm:prSet presAssocID="{A2C68D0B-E0B1-4FB8-A34A-EF793EC3DD42}" presName="hierRoot1" presStyleCnt="0"/>
      <dgm:spPr/>
    </dgm:pt>
    <dgm:pt modelId="{A3BED71F-FFB7-42C0-A1DC-44C022B4946E}" type="pres">
      <dgm:prSet presAssocID="{A2C68D0B-E0B1-4FB8-A34A-EF793EC3DD42}" presName="composite" presStyleCnt="0"/>
      <dgm:spPr/>
    </dgm:pt>
    <dgm:pt modelId="{85A09B67-F29C-4254-8880-E0DF76A70A1C}" type="pres">
      <dgm:prSet presAssocID="{A2C68D0B-E0B1-4FB8-A34A-EF793EC3DD42}" presName="background" presStyleLbl="node0" presStyleIdx="0" presStyleCnt="1"/>
      <dgm:spPr/>
    </dgm:pt>
    <dgm:pt modelId="{8269CEAB-C1DF-4668-9501-5E8653F6BC57}" type="pres">
      <dgm:prSet presAssocID="{A2C68D0B-E0B1-4FB8-A34A-EF793EC3DD4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85D16-0125-43FA-8BDF-D038D615D815}" type="pres">
      <dgm:prSet presAssocID="{A2C68D0B-E0B1-4FB8-A34A-EF793EC3DD42}" presName="hierChild2" presStyleCnt="0"/>
      <dgm:spPr/>
    </dgm:pt>
    <dgm:pt modelId="{AC6F393D-6F2E-43F8-966B-1AB8EF45507A}" type="pres">
      <dgm:prSet presAssocID="{CFFF5AB4-AA99-44FB-BC9F-FAA1CC9E76F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E14281E-83BC-4867-BA39-90D13E47D55B}" type="pres">
      <dgm:prSet presAssocID="{07BF8F8D-33AA-4C70-A871-35B578DDA9D3}" presName="hierRoot2" presStyleCnt="0"/>
      <dgm:spPr/>
    </dgm:pt>
    <dgm:pt modelId="{B125D98D-DF3E-4B74-B6A5-3D6EB02E0D06}" type="pres">
      <dgm:prSet presAssocID="{07BF8F8D-33AA-4C70-A871-35B578DDA9D3}" presName="composite2" presStyleCnt="0"/>
      <dgm:spPr/>
    </dgm:pt>
    <dgm:pt modelId="{FA6C35A2-8797-4126-8CC4-98A795FD2C26}" type="pres">
      <dgm:prSet presAssocID="{07BF8F8D-33AA-4C70-A871-35B578DDA9D3}" presName="background2" presStyleLbl="node2" presStyleIdx="0" presStyleCnt="3"/>
      <dgm:spPr/>
    </dgm:pt>
    <dgm:pt modelId="{3AE2FD0D-F445-4C35-9890-B8F181765A16}" type="pres">
      <dgm:prSet presAssocID="{07BF8F8D-33AA-4C70-A871-35B578DDA9D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7BEEC4-D663-4A3F-BEF6-262F8D77DB94}" type="pres">
      <dgm:prSet presAssocID="{07BF8F8D-33AA-4C70-A871-35B578DDA9D3}" presName="hierChild3" presStyleCnt="0"/>
      <dgm:spPr/>
    </dgm:pt>
    <dgm:pt modelId="{1D08508F-56A7-4FFE-A85D-DDB001C50468}" type="pres">
      <dgm:prSet presAssocID="{36A451E2-903A-463A-AAB6-BA24C47A24F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64E0CFE-3F19-41BA-9912-E22987714F52}" type="pres">
      <dgm:prSet presAssocID="{20171012-D446-45F0-94A0-ACE781750B47}" presName="hierRoot2" presStyleCnt="0"/>
      <dgm:spPr/>
    </dgm:pt>
    <dgm:pt modelId="{332841BD-17AA-4069-BF51-526B5F78DC7F}" type="pres">
      <dgm:prSet presAssocID="{20171012-D446-45F0-94A0-ACE781750B47}" presName="composite2" presStyleCnt="0"/>
      <dgm:spPr/>
    </dgm:pt>
    <dgm:pt modelId="{58190073-0E40-4A10-BC33-C0C1AC0A821F}" type="pres">
      <dgm:prSet presAssocID="{20171012-D446-45F0-94A0-ACE781750B47}" presName="background2" presStyleLbl="node2" presStyleIdx="1" presStyleCnt="3"/>
      <dgm:spPr/>
    </dgm:pt>
    <dgm:pt modelId="{559177BA-343F-4A6F-AC22-F2A4184E351B}" type="pres">
      <dgm:prSet presAssocID="{20171012-D446-45F0-94A0-ACE781750B4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F3C4F-161F-4266-B746-273EEE0B91C1}" type="pres">
      <dgm:prSet presAssocID="{20171012-D446-45F0-94A0-ACE781750B47}" presName="hierChild3" presStyleCnt="0"/>
      <dgm:spPr/>
    </dgm:pt>
    <dgm:pt modelId="{C996BCEB-643F-4FC3-95DA-7FBFF16511C1}" type="pres">
      <dgm:prSet presAssocID="{528C309B-B8D4-4C89-853B-18E0E3F87215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A6C2940-ED40-4E8C-ABB5-607D344268B9}" type="pres">
      <dgm:prSet presAssocID="{22CC41E9-AB77-4399-87D6-75909A85E959}" presName="hierRoot2" presStyleCnt="0"/>
      <dgm:spPr/>
    </dgm:pt>
    <dgm:pt modelId="{0E21AF53-EDF2-4EDD-8DEC-2F70D51D2749}" type="pres">
      <dgm:prSet presAssocID="{22CC41E9-AB77-4399-87D6-75909A85E959}" presName="composite2" presStyleCnt="0"/>
      <dgm:spPr/>
    </dgm:pt>
    <dgm:pt modelId="{BA784D01-0BA2-4C5C-B65D-ABF4987DAFFE}" type="pres">
      <dgm:prSet presAssocID="{22CC41E9-AB77-4399-87D6-75909A85E959}" presName="background2" presStyleLbl="node2" presStyleIdx="2" presStyleCnt="3"/>
      <dgm:spPr/>
    </dgm:pt>
    <dgm:pt modelId="{0985A8E2-2BB9-4916-AF2E-1359E457DF6E}" type="pres">
      <dgm:prSet presAssocID="{22CC41E9-AB77-4399-87D6-75909A85E95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A8BB39-0F6C-42E8-AC54-B938F3BDF2EB}" type="pres">
      <dgm:prSet presAssocID="{22CC41E9-AB77-4399-87D6-75909A85E959}" presName="hierChild3" presStyleCnt="0"/>
      <dgm:spPr/>
    </dgm:pt>
  </dgm:ptLst>
  <dgm:cxnLst>
    <dgm:cxn modelId="{AF5496D7-DAA8-4608-B3A9-C342C6E530F5}" type="presOf" srcId="{A2C68D0B-E0B1-4FB8-A34A-EF793EC3DD42}" destId="{8269CEAB-C1DF-4668-9501-5E8653F6BC57}" srcOrd="0" destOrd="0" presId="urn:microsoft.com/office/officeart/2005/8/layout/hierarchy1"/>
    <dgm:cxn modelId="{BD68BE33-3CA3-402A-9A2B-59BB75F5EAA2}" type="presOf" srcId="{36A451E2-903A-463A-AAB6-BA24C47A24F9}" destId="{1D08508F-56A7-4FFE-A85D-DDB001C50468}" srcOrd="0" destOrd="0" presId="urn:microsoft.com/office/officeart/2005/8/layout/hierarchy1"/>
    <dgm:cxn modelId="{05670CA1-0FD9-44F3-AEC3-1DA4310CCDAA}" type="presOf" srcId="{20171012-D446-45F0-94A0-ACE781750B47}" destId="{559177BA-343F-4A6F-AC22-F2A4184E351B}" srcOrd="0" destOrd="0" presId="urn:microsoft.com/office/officeart/2005/8/layout/hierarchy1"/>
    <dgm:cxn modelId="{ECCD6E06-149B-4457-86A4-E054E625D892}" srcId="{A2C68D0B-E0B1-4FB8-A34A-EF793EC3DD42}" destId="{07BF8F8D-33AA-4C70-A871-35B578DDA9D3}" srcOrd="0" destOrd="0" parTransId="{CFFF5AB4-AA99-44FB-BC9F-FAA1CC9E76FC}" sibTransId="{94CDA9FA-0CBE-4BF3-8EB7-BC41C274F49F}"/>
    <dgm:cxn modelId="{95B07FF0-CD05-445A-8433-24CF474843D5}" type="presOf" srcId="{22CC41E9-AB77-4399-87D6-75909A85E959}" destId="{0985A8E2-2BB9-4916-AF2E-1359E457DF6E}" srcOrd="0" destOrd="0" presId="urn:microsoft.com/office/officeart/2005/8/layout/hierarchy1"/>
    <dgm:cxn modelId="{22DA5C77-38B1-40E6-8713-82231BBE2CAA}" srcId="{2F73FCDC-278F-4334-B07F-1B03CB7FCA7C}" destId="{A2C68D0B-E0B1-4FB8-A34A-EF793EC3DD42}" srcOrd="0" destOrd="0" parTransId="{87EDBC56-BCB0-4310-88E5-D3D2A2BEBD30}" sibTransId="{CAB0E850-D50D-44D1-AAF4-4DAEBB987AFA}"/>
    <dgm:cxn modelId="{4886E5EA-7855-442D-A995-4F0A03A97DDE}" type="presOf" srcId="{2F73FCDC-278F-4334-B07F-1B03CB7FCA7C}" destId="{05AFD2D8-98C6-4C70-BEB6-22141711A0B3}" srcOrd="0" destOrd="0" presId="urn:microsoft.com/office/officeart/2005/8/layout/hierarchy1"/>
    <dgm:cxn modelId="{C8731F18-62AA-43A0-9E75-64EB3C270BA0}" type="presOf" srcId="{07BF8F8D-33AA-4C70-A871-35B578DDA9D3}" destId="{3AE2FD0D-F445-4C35-9890-B8F181765A16}" srcOrd="0" destOrd="0" presId="urn:microsoft.com/office/officeart/2005/8/layout/hierarchy1"/>
    <dgm:cxn modelId="{FA637C8D-1977-45DD-BF59-1B38D1C3B453}" type="presOf" srcId="{CFFF5AB4-AA99-44FB-BC9F-FAA1CC9E76FC}" destId="{AC6F393D-6F2E-43F8-966B-1AB8EF45507A}" srcOrd="0" destOrd="0" presId="urn:microsoft.com/office/officeart/2005/8/layout/hierarchy1"/>
    <dgm:cxn modelId="{671BF9A5-1254-4ADA-9CA9-1E8CC22667E4}" type="presOf" srcId="{528C309B-B8D4-4C89-853B-18E0E3F87215}" destId="{C996BCEB-643F-4FC3-95DA-7FBFF16511C1}" srcOrd="0" destOrd="0" presId="urn:microsoft.com/office/officeart/2005/8/layout/hierarchy1"/>
    <dgm:cxn modelId="{783A8181-8BC8-4F16-B6A7-EC17BDE91952}" srcId="{A2C68D0B-E0B1-4FB8-A34A-EF793EC3DD42}" destId="{20171012-D446-45F0-94A0-ACE781750B47}" srcOrd="1" destOrd="0" parTransId="{36A451E2-903A-463A-AAB6-BA24C47A24F9}" sibTransId="{CE9A2052-D410-4A2A-83B2-72EC6723EFE5}"/>
    <dgm:cxn modelId="{A85C7899-87B8-4F17-B4A8-116C5707C470}" srcId="{A2C68D0B-E0B1-4FB8-A34A-EF793EC3DD42}" destId="{22CC41E9-AB77-4399-87D6-75909A85E959}" srcOrd="2" destOrd="0" parTransId="{528C309B-B8D4-4C89-853B-18E0E3F87215}" sibTransId="{AE29A1DB-5ED2-4237-8F08-D9BC72CDD38F}"/>
    <dgm:cxn modelId="{49E2675F-25AB-4061-B16D-240C659E7F2C}" type="presParOf" srcId="{05AFD2D8-98C6-4C70-BEB6-22141711A0B3}" destId="{26377FE6-3607-4937-8AFF-1A31A561AFC4}" srcOrd="0" destOrd="0" presId="urn:microsoft.com/office/officeart/2005/8/layout/hierarchy1"/>
    <dgm:cxn modelId="{19DC3EDB-9914-44C2-B709-646EB50B0201}" type="presParOf" srcId="{26377FE6-3607-4937-8AFF-1A31A561AFC4}" destId="{A3BED71F-FFB7-42C0-A1DC-44C022B4946E}" srcOrd="0" destOrd="0" presId="urn:microsoft.com/office/officeart/2005/8/layout/hierarchy1"/>
    <dgm:cxn modelId="{E4E9791A-3596-45EF-BC5B-6FC8598A8AE9}" type="presParOf" srcId="{A3BED71F-FFB7-42C0-A1DC-44C022B4946E}" destId="{85A09B67-F29C-4254-8880-E0DF76A70A1C}" srcOrd="0" destOrd="0" presId="urn:microsoft.com/office/officeart/2005/8/layout/hierarchy1"/>
    <dgm:cxn modelId="{01D1DDC8-0D36-4125-9581-AF8EBEEB6F97}" type="presParOf" srcId="{A3BED71F-FFB7-42C0-A1DC-44C022B4946E}" destId="{8269CEAB-C1DF-4668-9501-5E8653F6BC57}" srcOrd="1" destOrd="0" presId="urn:microsoft.com/office/officeart/2005/8/layout/hierarchy1"/>
    <dgm:cxn modelId="{80F3301B-2B8B-4C9F-BFC6-E2B19F9238C5}" type="presParOf" srcId="{26377FE6-3607-4937-8AFF-1A31A561AFC4}" destId="{70985D16-0125-43FA-8BDF-D038D615D815}" srcOrd="1" destOrd="0" presId="urn:microsoft.com/office/officeart/2005/8/layout/hierarchy1"/>
    <dgm:cxn modelId="{C2E7C054-EDBB-4657-80FB-BC9BB2C1EE6A}" type="presParOf" srcId="{70985D16-0125-43FA-8BDF-D038D615D815}" destId="{AC6F393D-6F2E-43F8-966B-1AB8EF45507A}" srcOrd="0" destOrd="0" presId="urn:microsoft.com/office/officeart/2005/8/layout/hierarchy1"/>
    <dgm:cxn modelId="{7B722E57-E0CD-425F-BBF6-98161BB8CA98}" type="presParOf" srcId="{70985D16-0125-43FA-8BDF-D038D615D815}" destId="{3E14281E-83BC-4867-BA39-90D13E47D55B}" srcOrd="1" destOrd="0" presId="urn:microsoft.com/office/officeart/2005/8/layout/hierarchy1"/>
    <dgm:cxn modelId="{11CA84C3-DDD7-4C80-A3CC-478926AE56E3}" type="presParOf" srcId="{3E14281E-83BC-4867-BA39-90D13E47D55B}" destId="{B125D98D-DF3E-4B74-B6A5-3D6EB02E0D06}" srcOrd="0" destOrd="0" presId="urn:microsoft.com/office/officeart/2005/8/layout/hierarchy1"/>
    <dgm:cxn modelId="{C174612A-6FEA-4189-BE03-F84874B4C79F}" type="presParOf" srcId="{B125D98D-DF3E-4B74-B6A5-3D6EB02E0D06}" destId="{FA6C35A2-8797-4126-8CC4-98A795FD2C26}" srcOrd="0" destOrd="0" presId="urn:microsoft.com/office/officeart/2005/8/layout/hierarchy1"/>
    <dgm:cxn modelId="{F021E7F6-4993-4CBB-8195-8F2E9CEA77A3}" type="presParOf" srcId="{B125D98D-DF3E-4B74-B6A5-3D6EB02E0D06}" destId="{3AE2FD0D-F445-4C35-9890-B8F181765A16}" srcOrd="1" destOrd="0" presId="urn:microsoft.com/office/officeart/2005/8/layout/hierarchy1"/>
    <dgm:cxn modelId="{B78D04AC-8F2D-4333-8ECC-3A05DF27D400}" type="presParOf" srcId="{3E14281E-83BC-4867-BA39-90D13E47D55B}" destId="{C47BEEC4-D663-4A3F-BEF6-262F8D77DB94}" srcOrd="1" destOrd="0" presId="urn:microsoft.com/office/officeart/2005/8/layout/hierarchy1"/>
    <dgm:cxn modelId="{A9AA2721-31FC-41EA-BA44-73697CA468E2}" type="presParOf" srcId="{70985D16-0125-43FA-8BDF-D038D615D815}" destId="{1D08508F-56A7-4FFE-A85D-DDB001C50468}" srcOrd="2" destOrd="0" presId="urn:microsoft.com/office/officeart/2005/8/layout/hierarchy1"/>
    <dgm:cxn modelId="{987976B3-03F6-416F-BBBE-EA7E7E4F335F}" type="presParOf" srcId="{70985D16-0125-43FA-8BDF-D038D615D815}" destId="{264E0CFE-3F19-41BA-9912-E22987714F52}" srcOrd="3" destOrd="0" presId="urn:microsoft.com/office/officeart/2005/8/layout/hierarchy1"/>
    <dgm:cxn modelId="{A73BE2F1-A848-43B3-A295-0D4FF94F0721}" type="presParOf" srcId="{264E0CFE-3F19-41BA-9912-E22987714F52}" destId="{332841BD-17AA-4069-BF51-526B5F78DC7F}" srcOrd="0" destOrd="0" presId="urn:microsoft.com/office/officeart/2005/8/layout/hierarchy1"/>
    <dgm:cxn modelId="{6EC9553A-869A-44EB-9089-84D95ED1CE20}" type="presParOf" srcId="{332841BD-17AA-4069-BF51-526B5F78DC7F}" destId="{58190073-0E40-4A10-BC33-C0C1AC0A821F}" srcOrd="0" destOrd="0" presId="urn:microsoft.com/office/officeart/2005/8/layout/hierarchy1"/>
    <dgm:cxn modelId="{A7DF6953-4539-4596-9CBA-966829817B39}" type="presParOf" srcId="{332841BD-17AA-4069-BF51-526B5F78DC7F}" destId="{559177BA-343F-4A6F-AC22-F2A4184E351B}" srcOrd="1" destOrd="0" presId="urn:microsoft.com/office/officeart/2005/8/layout/hierarchy1"/>
    <dgm:cxn modelId="{FA3B737B-64F9-489C-A971-89A66FE9F298}" type="presParOf" srcId="{264E0CFE-3F19-41BA-9912-E22987714F52}" destId="{ABCF3C4F-161F-4266-B746-273EEE0B91C1}" srcOrd="1" destOrd="0" presId="urn:microsoft.com/office/officeart/2005/8/layout/hierarchy1"/>
    <dgm:cxn modelId="{8765BB54-1B7A-4EE5-A5D1-F8256D9BBA7E}" type="presParOf" srcId="{70985D16-0125-43FA-8BDF-D038D615D815}" destId="{C996BCEB-643F-4FC3-95DA-7FBFF16511C1}" srcOrd="4" destOrd="0" presId="urn:microsoft.com/office/officeart/2005/8/layout/hierarchy1"/>
    <dgm:cxn modelId="{4271E1FC-A689-4233-ABAA-3F5726449AAB}" type="presParOf" srcId="{70985D16-0125-43FA-8BDF-D038D615D815}" destId="{2A6C2940-ED40-4E8C-ABB5-607D344268B9}" srcOrd="5" destOrd="0" presId="urn:microsoft.com/office/officeart/2005/8/layout/hierarchy1"/>
    <dgm:cxn modelId="{499DE18B-1E45-4608-8C1B-1878AAF1B7FB}" type="presParOf" srcId="{2A6C2940-ED40-4E8C-ABB5-607D344268B9}" destId="{0E21AF53-EDF2-4EDD-8DEC-2F70D51D2749}" srcOrd="0" destOrd="0" presId="urn:microsoft.com/office/officeart/2005/8/layout/hierarchy1"/>
    <dgm:cxn modelId="{68EB42EB-D09C-4DBD-B4EE-324FF40E1BF0}" type="presParOf" srcId="{0E21AF53-EDF2-4EDD-8DEC-2F70D51D2749}" destId="{BA784D01-0BA2-4C5C-B65D-ABF4987DAFFE}" srcOrd="0" destOrd="0" presId="urn:microsoft.com/office/officeart/2005/8/layout/hierarchy1"/>
    <dgm:cxn modelId="{812EF7AF-65AE-4851-987F-A5D30C82EBFA}" type="presParOf" srcId="{0E21AF53-EDF2-4EDD-8DEC-2F70D51D2749}" destId="{0985A8E2-2BB9-4916-AF2E-1359E457DF6E}" srcOrd="1" destOrd="0" presId="urn:microsoft.com/office/officeart/2005/8/layout/hierarchy1"/>
    <dgm:cxn modelId="{66C24CDB-483B-48B8-89EB-49021FA3A151}" type="presParOf" srcId="{2A6C2940-ED40-4E8C-ABB5-607D344268B9}" destId="{C0A8BB39-0F6C-42E8-AC54-B938F3BDF2EB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00153-CFE1-474D-8375-5F78EE629033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F0B1-E3FD-40A8-AB6A-15E88BEF2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9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34819" name="عنصر نائب للملاحظات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B2C3-9DDA-4A52-A652-AA69BDC66D8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15/02/1435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2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earch/searchresult.jsp?searchWithin=p_Authors:.QT.Al-Karaki,%20Jamal%20N..QT.&amp;searchWithin=p_Author_Ids:37275170000&amp;newsearch=tru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RecentIssue.jsp?punumber=7742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752600" y="293886"/>
            <a:ext cx="6477000" cy="2068313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en-US" sz="4400" b="1" dirty="0" smtClean="0">
                <a:solidFill>
                  <a:schemeClr val="accent1">
                    <a:satMod val="150000"/>
                  </a:schemeClr>
                </a:solidFill>
                <a:latin typeface="Monotype Corsiva" pitchFamily="66" charset="0"/>
                <a:cs typeface="Andalus" pitchFamily="2" charset="-78"/>
              </a:rPr>
              <a:t>Intra-cluster  coverage &amp; energy  efficient  in WSN</a:t>
            </a:r>
            <a:endParaRPr lang="en-US" sz="4400" dirty="0">
              <a:solidFill>
                <a:srgbClr val="0070C0"/>
              </a:solidFill>
              <a:latin typeface="Monotype Corsiva" pitchFamily="66" charset="0"/>
              <a:cs typeface="Andalus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457200" y="5288340"/>
            <a:ext cx="8458200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SY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بإشراف: أ.د. صـلاح الـدوه جـــي</a:t>
            </a:r>
            <a:br>
              <a:rPr lang="ar-SY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ar-SY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ar-SY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ar-SY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تقديم :  م.</a:t>
            </a:r>
            <a:r>
              <a:rPr lang="ar-SA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أحمد الهــــــــلال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1905000" y="2590800"/>
            <a:ext cx="619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ar-SY" sz="5400" b="1" dirty="0" smtClean="0">
                <a:solidFill>
                  <a:srgbClr val="00B0F0"/>
                </a:solidFill>
                <a:latin typeface="Monotype Corsiva" pitchFamily="66" charset="0"/>
                <a:cs typeface="Andalus" pitchFamily="2" charset="-78"/>
              </a:rPr>
              <a:t>فعاليّة الطاقة والتغطية للعنقود في شبكات الإستشعار</a:t>
            </a:r>
            <a:endParaRPr lang="ar-SY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752600"/>
            <a:ext cx="7543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600" dirty="0" smtClean="0"/>
              <a:t> </a:t>
            </a:r>
            <a:r>
              <a:rPr lang="en-US" altLang="zh-CN" sz="2600" b="1" dirty="0" smtClean="0">
                <a:solidFill>
                  <a:srgbClr val="0070C0"/>
                </a:solidFill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altLang="zh-CN" sz="2600" b="1" dirty="0" smtClean="0">
                <a:solidFill>
                  <a:srgbClr val="0070C0"/>
                </a:solidFill>
                <a:latin typeface="Traditional Arabic" pitchFamily="18" charset="-78"/>
                <a:cs typeface="Traditional Arabic" pitchFamily="18" charset="-78"/>
              </a:rPr>
              <a:t> خوارزمية هرمية عنقودية متكيفة مع الطاقة المنخفضة</a:t>
            </a:r>
          </a:p>
          <a:p>
            <a:endParaRPr lang="ar-SY" altLang="zh-CN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SY" altLang="zh-CN" sz="26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altLang="zh-CN" sz="2600" dirty="0" smtClean="0">
                <a:latin typeface="Traditional Arabic" pitchFamily="18" charset="-78"/>
                <a:cs typeface="Traditional Arabic" pitchFamily="18" charset="-78"/>
              </a:rPr>
              <a:t>PEGASIS</a:t>
            </a:r>
            <a:r>
              <a:rPr lang="ar-SY" altLang="zh-CN" sz="2600" dirty="0" smtClean="0">
                <a:latin typeface="Traditional Arabic" pitchFamily="18" charset="-78"/>
                <a:cs typeface="Traditional Arabic" pitchFamily="18" charset="-78"/>
              </a:rPr>
              <a:t> فعالية طاقة جمع المعلومات في أنظمة الإستشعار</a:t>
            </a:r>
          </a:p>
          <a:p>
            <a:pPr>
              <a:buFont typeface="Wingdings" pitchFamily="2" charset="2"/>
              <a:buChar char="q"/>
            </a:pPr>
            <a:endParaRPr lang="ar-SY" altLang="zh-CN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SY" altLang="zh-CN" sz="26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altLang="zh-CN" sz="2600" dirty="0" smtClean="0">
                <a:latin typeface="Traditional Arabic" pitchFamily="18" charset="-78"/>
                <a:cs typeface="Traditional Arabic" pitchFamily="18" charset="-78"/>
              </a:rPr>
              <a:t>TEEN(APTEEN)</a:t>
            </a:r>
            <a:r>
              <a:rPr lang="ar-SY" altLang="zh-CN" sz="2600" dirty="0" smtClean="0">
                <a:latin typeface="Traditional Arabic" pitchFamily="18" charset="-78"/>
                <a:cs typeface="Traditional Arabic" pitchFamily="18" charset="-78"/>
              </a:rPr>
              <a:t> : بروتوكولات فعالية الطاقة الحساسة للعتبة</a:t>
            </a:r>
            <a:endParaRPr lang="en-US" altLang="zh-CN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  <p:pic>
        <p:nvPicPr>
          <p:cNvPr id="6" name="Picture 4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343400"/>
            <a:ext cx="684847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عنوان 1"/>
          <p:cNvSpPr txBox="1">
            <a:spLocks/>
          </p:cNvSpPr>
          <p:nvPr/>
        </p:nvSpPr>
        <p:spPr bwMode="auto">
          <a:xfrm>
            <a:off x="2286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التوجيه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الهرمي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القيود والتحديات</a:t>
            </a:r>
            <a:endParaRPr lang="ar-SY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300845"/>
            <a:ext cx="8070988" cy="530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القيود والتحديات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تعتبر الشبكات الحساسة من الموارد محدودة الطاقة ويعتبر نقل المعطيات بين العقد العنصر المهم لتبديد الطاقة.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استهلاك الطاقة يتناسب طردا مع مربع البعد بين العقد.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استخدام العناقيد والخوارزميات الهرمية جاء حلاً لتقليل عمليات النقل ولزيادة فعالية استهلاك الطاقة.</a:t>
            </a:r>
            <a:endParaRPr lang="en-US" sz="2800" dirty="0" smtClean="0">
              <a:latin typeface="Traditional Arabic" pitchFamily="18" charset="-78"/>
              <a:cs typeface="Traditional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33800"/>
            <a:ext cx="6257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القيود والتحديات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41357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رأس العنقود يرسل لمجالات بعيدة حيث المحطة الوجهة.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مسؤوليات معالجة إضافية منها تجميع المعطيات واعادة صياغتها ◄ عبء كبير على رأس العنقود ◄ استهلاك طاقة رأس العنقود بشكل كبير.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في 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يتم اختيار 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CH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(رأس العنقود) بشكل عشوائي</a:t>
            </a:r>
          </a:p>
          <a:p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	◄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رأس العنقود غير فعّال ◄اختلال في العنقود.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نفاذ طاقة العنقود ◄العنقود خارج الخدمة</a:t>
            </a:r>
          </a:p>
        </p:txBody>
      </p:sp>
      <p:sp>
        <p:nvSpPr>
          <p:cNvPr id="9" name="7-Point Star 8"/>
          <p:cNvSpPr/>
          <p:nvPr/>
        </p:nvSpPr>
        <p:spPr>
          <a:xfrm>
            <a:off x="533400" y="4876800"/>
            <a:ext cx="6477000" cy="1371600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4000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ما الحل؟؟؟؟؟؟؟</a:t>
            </a:r>
            <a:endParaRPr lang="en-US" sz="4000" dirty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القيود والتحديات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41357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رأس العنقود عنصر مهم في التوجيه</a:t>
            </a:r>
          </a:p>
          <a:p>
            <a:pPr lvl="1">
              <a:buFont typeface="Wingdings" pitchFamily="2" charset="2"/>
              <a:buChar char="§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دور حاسم في توجيه البيانات من العقد إلى المحطة الأساسية.</a:t>
            </a:r>
          </a:p>
          <a:p>
            <a:pPr lvl="1"/>
            <a:endParaRPr lang="ar-SY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بروتوكول التوجيه يجب أن يأخذ قيد الطاقة بعين الإعتبار</a:t>
            </a:r>
          </a:p>
          <a:p>
            <a:pPr lvl="1">
              <a:buFont typeface="Wingdings" pitchFamily="2" charset="2"/>
              <a:buChar char="§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يجب أن يكون فعّال في استهلاك الطاقة.</a:t>
            </a:r>
          </a:p>
          <a:p>
            <a:pPr lvl="1">
              <a:buFont typeface="Wingdings" pitchFamily="2" charset="2"/>
              <a:buChar char="q"/>
            </a:pPr>
            <a:endParaRPr lang="en-US" sz="2800" dirty="0" smtClean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9" name="7-Point Star 8"/>
          <p:cNvSpPr/>
          <p:nvPr/>
        </p:nvSpPr>
        <p:spPr>
          <a:xfrm>
            <a:off x="533400" y="4876800"/>
            <a:ext cx="6477000" cy="1371600"/>
          </a:xfrm>
          <a:prstGeom prst="star7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4000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ما الحل؟؟؟؟؟؟؟</a:t>
            </a:r>
            <a:endParaRPr lang="en-US" sz="4000" dirty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مخطط البحث</a:t>
            </a:r>
            <a:endParaRPr lang="ar-SY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413570"/>
            <a:ext cx="75438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تقييم بروتوكولات التوجيه السابقة من حيث اعتبارات التجانس بين العقد وفعاليّتها للطاقة (دراسة وتقييم الأعمال السابقة).</a:t>
            </a:r>
          </a:p>
          <a:p>
            <a:pPr lvl="1">
              <a:buFont typeface="Wingdings" pitchFamily="2" charset="2"/>
              <a:buChar char="§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البروتوكولات المستخدمة للتقييم والمقارنة 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(</a:t>
            </a:r>
            <a:r>
              <a:rPr lang="en-US" sz="2400" b="1" dirty="0" smtClean="0">
                <a:latin typeface="Traditional Arabic" pitchFamily="18" charset="-78"/>
                <a:cs typeface="Traditional Arabic" pitchFamily="18" charset="-78"/>
              </a:rPr>
              <a:t>LEACH, SEP,DEEC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تطوير وتحسين بروتوكول </a:t>
            </a:r>
            <a:r>
              <a:rPr lang="en-US" sz="2400" b="1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ليتكيّف مع بعد الحساسات عن المحطة الأساسية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:</a:t>
            </a:r>
            <a:endParaRPr lang="ar-SY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 lvl="1">
              <a:buFont typeface="Wingdings" pitchFamily="2" charset="2"/>
              <a:buChar char="§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تطوير نموذج رياضي لتقدير معدّل طاقة الشبكة.</a:t>
            </a:r>
          </a:p>
          <a:p>
            <a:pPr lvl="1">
              <a:buFont typeface="Wingdings" pitchFamily="2" charset="2"/>
              <a:buChar char="§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ايجاد نموذج رياضي لحساب بعد المحطة الأساسية عن حقل العمل </a:t>
            </a:r>
          </a:p>
          <a:p>
            <a:pPr lvl="1"/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	(عن الحساسات).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الإعتماد على معدّل طاقة الشبكة المقدّرة لإنتخاب رؤوس العناقيد في كل جولة.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دراسة تأثير تموضُع المحطة الأساسية على استقرار الشبكة وفعاليّة الطاقة.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 lvl="0"/>
            <a:r>
              <a:rPr lang="en-US" sz="2600" b="1" dirty="0" smtClean="0">
                <a:latin typeface="Traditional Arabic" pitchFamily="18" charset="-78"/>
                <a:cs typeface="Traditional Arabic" pitchFamily="18" charset="-78"/>
              </a:rPr>
              <a:t>.</a:t>
            </a:r>
            <a:endParaRPr lang="en-US" sz="26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تقييم أعمال مشابهة سابقة</a:t>
            </a:r>
            <a:endParaRPr lang="ar-SY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13570"/>
            <a:ext cx="7543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بروتوكولات تختلف عن بعضها من حيث اعتبارات التجانس بين العقد:</a:t>
            </a:r>
          </a:p>
          <a:p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r>
              <a:rPr lang="en-US" sz="22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: يعمل في بيئة متجانسة أي أنّ كافة العقد تعامل على أنّها بنفس الطاقة </a:t>
            </a:r>
          </a:p>
          <a:p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	(لا يأخذ بعين الإعتبار التفاوت مابين طاقات العقد).</a:t>
            </a:r>
          </a:p>
          <a:p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r>
              <a:rPr lang="en-US" sz="2200" dirty="0" smtClean="0">
                <a:latin typeface="Traditional Arabic" pitchFamily="18" charset="-78"/>
                <a:cs typeface="Traditional Arabic" pitchFamily="18" charset="-78"/>
              </a:rPr>
              <a:t>SEP</a:t>
            </a:r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: يعمل في بيئة ثنائية التجانس أي أن هناك نوعين من العقد (عقد متقدمة ذات طاقة كبيرة وعقد عادية ذات طاقة صغيرة).</a:t>
            </a:r>
          </a:p>
          <a:p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r>
              <a:rPr lang="en-US" sz="2200" dirty="0" smtClean="0">
                <a:latin typeface="Traditional Arabic" pitchFamily="18" charset="-78"/>
                <a:cs typeface="Traditional Arabic" pitchFamily="18" charset="-78"/>
              </a:rPr>
              <a:t>DEEC</a:t>
            </a:r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 : يعمل في بيئة غير متجانسة أي أنّه يأخذ طاقة العقدة واختلاف الطاقات بين العقد بعين الاعتبار. </a:t>
            </a:r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تقييم أعمال </a:t>
            </a: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مشابهة سابقة</a:t>
            </a:r>
            <a:endParaRPr lang="ar-SY" sz="32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13570"/>
            <a:ext cx="7543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تقييم بروتوكولات 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التوجيه السابقة 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من خلال دراسة حالات التجانس المختلفة 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بين العقد </a:t>
            </a:r>
            <a:r>
              <a:rPr lang="ar-SY" sz="2800" b="1" dirty="0" smtClean="0">
                <a:latin typeface="Traditional Arabic" pitchFamily="18" charset="-78"/>
                <a:cs typeface="Traditional Arabic" pitchFamily="18" charset="-78"/>
              </a:rPr>
              <a:t>ووتبيان أثرها على فعاليّة للطاقة وأداء الشبكة:</a:t>
            </a:r>
            <a:endParaRPr lang="ar-SY" sz="2800" b="1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endParaRPr lang="en-US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 lvl="0"/>
            <a:r>
              <a:rPr lang="ar-SY" sz="2400" b="1" dirty="0" smtClean="0">
                <a:latin typeface="Times New Roman" pitchFamily="18" charset="0"/>
                <a:cs typeface="Times New Roman" pitchFamily="18" charset="0"/>
              </a:rPr>
              <a:t>مقاييس الأداء </a:t>
            </a:r>
            <a:r>
              <a:rPr lang="ar-SY" sz="2400" b="1" dirty="0" smtClean="0">
                <a:latin typeface="Times New Roman" pitchFamily="18" charset="0"/>
                <a:cs typeface="Times New Roman" pitchFamily="18" charset="0"/>
              </a:rPr>
              <a:t>المستخدمة في </a:t>
            </a:r>
            <a:r>
              <a:rPr lang="ar-SY" sz="2400" b="1" dirty="0" smtClean="0">
                <a:latin typeface="Times New Roman" pitchFamily="18" charset="0"/>
                <a:cs typeface="Times New Roman" pitchFamily="18" charset="0"/>
              </a:rPr>
              <a:t>تقييم البروتوكولات السابقة: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حياة الشبكة </a:t>
            </a:r>
            <a:r>
              <a:rPr lang="ar-SY" sz="2600" b="1" dirty="0" smtClean="0">
                <a:latin typeface="Traditional Arabic" pitchFamily="18" charset="-78"/>
                <a:cs typeface="Traditional Arabic" pitchFamily="18" charset="-78"/>
              </a:rPr>
              <a:t>(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Network Lifetime</a:t>
            </a:r>
            <a:r>
              <a:rPr lang="ar-SY" sz="2600" b="1" dirty="0" smtClean="0">
                <a:latin typeface="Traditional Arabic" pitchFamily="18" charset="-78"/>
                <a:cs typeface="Traditional Arabic" pitchFamily="18" charset="-78"/>
              </a:rPr>
              <a:t>)</a:t>
            </a:r>
            <a:endParaRPr lang="en-US" sz="2600" b="1" dirty="0" smtClean="0">
              <a:latin typeface="Traditional Arabic" pitchFamily="18" charset="-78"/>
              <a:cs typeface="Traditional Arabic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ar-SY" sz="2600" b="1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فترة الاستقرار</a:t>
            </a:r>
            <a:r>
              <a:rPr lang="ar-SY" sz="2100" b="1" dirty="0" smtClean="0">
                <a:latin typeface="Traditional Arabic" pitchFamily="18" charset="-78"/>
                <a:cs typeface="Traditional Arabic" pitchFamily="18" charset="-78"/>
              </a:rPr>
              <a:t>(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Stability Period</a:t>
            </a:r>
            <a:r>
              <a:rPr lang="ar-SY" sz="2100" b="1" dirty="0" smtClean="0">
                <a:latin typeface="Traditional Arabic" pitchFamily="18" charset="-78"/>
                <a:cs typeface="Traditional Arabic" pitchFamily="18" charset="-78"/>
              </a:rPr>
              <a:t>) </a:t>
            </a:r>
            <a:r>
              <a:rPr lang="ar-SY" sz="2600" b="1" dirty="0" smtClean="0">
                <a:latin typeface="Traditional Arabic" pitchFamily="18" charset="-78"/>
                <a:cs typeface="Traditional Arabic" pitchFamily="18" charset="-78"/>
              </a:rPr>
              <a:t>: </a:t>
            </a:r>
          </a:p>
          <a:p>
            <a:pPr marL="971550" lvl="1" indent="-514350"/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الفترة مابين بدء عمليات الشبكة وموت أول عقدة.</a:t>
            </a:r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فترة عدم الاستقرار </a:t>
            </a:r>
            <a:r>
              <a:rPr lang="ar-SY" sz="2200" b="1" dirty="0" smtClean="0">
                <a:latin typeface="Traditional Arabic" pitchFamily="18" charset="-78"/>
                <a:cs typeface="Traditional Arabic" pitchFamily="18" charset="-78"/>
              </a:rPr>
              <a:t>(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Instability</a:t>
            </a:r>
            <a:r>
              <a:rPr lang="en-US" sz="2200" b="1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Period</a:t>
            </a:r>
            <a:r>
              <a:rPr lang="ar-SY" sz="2200" b="1" dirty="0" smtClean="0">
                <a:latin typeface="Traditional Arabic" pitchFamily="18" charset="-78"/>
                <a:cs typeface="Traditional Arabic" pitchFamily="18" charset="-78"/>
              </a:rPr>
              <a:t>)</a:t>
            </a:r>
          </a:p>
          <a:p>
            <a:pPr marL="971550" lvl="1" indent="-514350"/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الفترة مابين موت أول عقدة وموت آخر عقدة.</a:t>
            </a:r>
            <a:endParaRPr lang="en-US" sz="2600" dirty="0" smtClean="0">
              <a:latin typeface="Traditional Arabic" pitchFamily="18" charset="-78"/>
              <a:cs typeface="Traditional Arabic" pitchFamily="18" charset="-78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عدد رؤوس العناقيد بكل جولة (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cluster</a:t>
            </a:r>
            <a:r>
              <a:rPr lang="en-US" sz="2400" b="1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sz="2100" b="1" dirty="0" smtClean="0">
                <a:latin typeface="Traditional Arabic" pitchFamily="18" charset="-78"/>
                <a:cs typeface="Traditional Arabic" pitchFamily="18" charset="-78"/>
              </a:rPr>
              <a:t>heads</a:t>
            </a: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).</a:t>
            </a:r>
            <a:endParaRPr lang="en-US" sz="2400" b="1" dirty="0" smtClean="0">
              <a:latin typeface="Traditional Arabic" pitchFamily="18" charset="-78"/>
              <a:cs typeface="Traditional Arabic" pitchFamily="18" charset="-78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Y" sz="2400" b="1" dirty="0" smtClean="0">
                <a:latin typeface="Traditional Arabic" pitchFamily="18" charset="-78"/>
                <a:cs typeface="Traditional Arabic" pitchFamily="18" charset="-78"/>
              </a:rPr>
              <a:t>الإنتاجية</a:t>
            </a:r>
            <a:r>
              <a:rPr lang="en-US" sz="2600" b="1" dirty="0" smtClean="0">
                <a:latin typeface="Traditional Arabic" pitchFamily="18" charset="-78"/>
                <a:cs typeface="Traditional Arabic" pitchFamily="18" charset="-78"/>
              </a:rPr>
              <a:t>.</a:t>
            </a:r>
            <a:endParaRPr lang="en-US" sz="26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ng-Ahmed\Desktop\WSN important Hierarchical Protocols\homogeneous\Lifetim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34000" cy="3200400"/>
          </a:xfrm>
          <a:prstGeom prst="rect">
            <a:avLst/>
          </a:prstGeom>
          <a:noFill/>
        </p:spPr>
      </p:pic>
      <p:pic>
        <p:nvPicPr>
          <p:cNvPr id="1027" name="Picture 3" descr="C:\Users\Eng-Ahmed\Desktop\WSN important Hierarchical Protocols\two-level heterogeneous\Lifetime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48050"/>
            <a:ext cx="5410200" cy="3257550"/>
          </a:xfrm>
          <a:prstGeom prst="rect">
            <a:avLst/>
          </a:prstGeom>
          <a:noFill/>
        </p:spPr>
      </p:pic>
      <p:pic>
        <p:nvPicPr>
          <p:cNvPr id="1028" name="Picture 4" descr="C:\Users\Eng-Ahmed\Desktop\WSN important Hierarchical Protocols\n-level heterogeneous\Lifetime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4438650" y="1123950"/>
            <a:ext cx="5334000" cy="4000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30480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(1)</a:t>
            </a:r>
            <a:r>
              <a:rPr lang="ar-SY" sz="2400" b="1" dirty="0" smtClean="0">
                <a:latin typeface="Andalus" pitchFamily="18" charset="-78"/>
                <a:cs typeface="Andalus" pitchFamily="18" charset="-78"/>
              </a:rPr>
              <a:t> شبكة متجانسة </a:t>
            </a:r>
            <a:endParaRPr lang="en-US" sz="24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4725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(2) </a:t>
            </a:r>
            <a:r>
              <a:rPr lang="ar-SY" sz="2400" b="1" dirty="0" smtClean="0">
                <a:latin typeface="Andalus" pitchFamily="18" charset="-78"/>
                <a:cs typeface="Andalus" pitchFamily="18" charset="-78"/>
              </a:rPr>
              <a:t>شبكة ثنائية التجانس </a:t>
            </a:r>
            <a:endParaRPr lang="en-US" sz="24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5715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ar-SY" sz="2400" b="1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(3)</a:t>
            </a:r>
            <a:r>
              <a:rPr lang="ar-SY" sz="2400" b="1" dirty="0" smtClean="0">
                <a:latin typeface="Andalus" pitchFamily="18" charset="-78"/>
                <a:cs typeface="Andalus" pitchFamily="18" charset="-78"/>
              </a:rPr>
              <a:t> شبكة غير متجانسة </a:t>
            </a:r>
            <a:endParaRPr lang="en-US" sz="2400" b="1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أعمال مشابهة سابقة</a:t>
            </a:r>
            <a:endParaRPr lang="ar-SY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1000" y="1219200"/>
          <a:ext cx="800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533400" y="1614293"/>
            <a:ext cx="7777843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Y" sz="3000" b="1" dirty="0" smtClean="0">
                <a:solidFill>
                  <a:schemeClr val="tx1"/>
                </a:solidFill>
              </a:rPr>
              <a:t> شبكات </a:t>
            </a:r>
            <a:r>
              <a:rPr lang="ar-SY" sz="3000" b="1" dirty="0" smtClean="0"/>
              <a:t>الإستشعار وتطبيقاتها</a:t>
            </a:r>
          </a:p>
          <a:p>
            <a:pPr lvl="1">
              <a:buFont typeface="Courier New" pitchFamily="49" charset="0"/>
              <a:buChar char="o"/>
            </a:pPr>
            <a:r>
              <a:rPr lang="ar-SY" sz="3000" b="1" dirty="0" smtClean="0">
                <a:solidFill>
                  <a:schemeClr val="tx1"/>
                </a:solidFill>
              </a:rPr>
              <a:t> تعريفها</a:t>
            </a:r>
          </a:p>
          <a:p>
            <a:pPr lvl="1">
              <a:buFont typeface="Courier New" pitchFamily="49" charset="0"/>
              <a:buChar char="o"/>
            </a:pPr>
            <a:r>
              <a:rPr lang="ar-SY" sz="3000" b="1" dirty="0" smtClean="0">
                <a:solidFill>
                  <a:schemeClr val="tx1"/>
                </a:solidFill>
              </a:rPr>
              <a:t>تطبيقاتها</a:t>
            </a:r>
          </a:p>
          <a:p>
            <a:pPr algn="r" rtl="1">
              <a:buFont typeface="Wingdings" pitchFamily="2" charset="2"/>
              <a:buChar char="q"/>
            </a:pPr>
            <a:r>
              <a:rPr lang="ar-SY" sz="3000" b="1" dirty="0" smtClean="0">
                <a:solidFill>
                  <a:schemeClr val="tx1"/>
                </a:solidFill>
              </a:rPr>
              <a:t> القيود والمتطلبات</a:t>
            </a:r>
          </a:p>
          <a:p>
            <a:pPr algn="r" rtl="1">
              <a:buFont typeface="Wingdings" pitchFamily="2" charset="2"/>
              <a:buChar char="q"/>
            </a:pPr>
            <a:r>
              <a:rPr lang="ar-SY" sz="3000" b="1" dirty="0" smtClean="0">
                <a:solidFill>
                  <a:schemeClr val="tx1"/>
                </a:solidFill>
              </a:rPr>
              <a:t> خوارزميات وبروتوكولات التوجيه  </a:t>
            </a:r>
          </a:p>
          <a:p>
            <a:pPr algn="r" rtl="1">
              <a:buFont typeface="Wingdings" pitchFamily="2" charset="2"/>
              <a:buChar char="q"/>
            </a:pPr>
            <a:r>
              <a:rPr lang="ar-SY" sz="3000" b="1" dirty="0" smtClean="0">
                <a:solidFill>
                  <a:schemeClr val="tx1"/>
                </a:solidFill>
              </a:rPr>
              <a:t> التحديات التي تولدها بروتوكولات التوجيه</a:t>
            </a:r>
          </a:p>
          <a:p>
            <a:pPr>
              <a:buFont typeface="Wingdings" pitchFamily="2" charset="2"/>
              <a:buChar char="q"/>
            </a:pPr>
            <a:r>
              <a:rPr lang="ar-SY" sz="3000" b="1" dirty="0" smtClean="0"/>
              <a:t> أعمال مشابهة</a:t>
            </a:r>
            <a:endParaRPr lang="en-US" sz="3000" b="1" dirty="0" smtClean="0"/>
          </a:p>
          <a:p>
            <a:pPr>
              <a:buFont typeface="Wingdings" pitchFamily="2" charset="2"/>
              <a:buChar char="q"/>
            </a:pPr>
            <a:r>
              <a:rPr lang="en-US" sz="3000" b="1" dirty="0" smtClean="0"/>
              <a:t> </a:t>
            </a:r>
            <a:r>
              <a:rPr lang="ar-SY" sz="3000" b="1" dirty="0" smtClean="0"/>
              <a:t>الحل المقترح</a:t>
            </a:r>
            <a:endParaRPr lang="ar-SY" sz="3000" b="1" dirty="0" smtClean="0">
              <a:solidFill>
                <a:schemeClr val="tx1"/>
              </a:solidFill>
            </a:endParaRPr>
          </a:p>
          <a:p>
            <a:pPr algn="r" rtl="1">
              <a:buFont typeface="Wingdings" pitchFamily="2" charset="2"/>
              <a:buChar char="q"/>
            </a:pPr>
            <a:r>
              <a:rPr lang="ar-SY" sz="3000" b="1" dirty="0" smtClean="0"/>
              <a:t> الإختبارات والمحاكاة</a:t>
            </a:r>
            <a:endParaRPr lang="ar-SY" sz="3000" b="1" dirty="0" smtClean="0">
              <a:solidFill>
                <a:schemeClr val="tx1"/>
              </a:solidFill>
            </a:endParaRPr>
          </a:p>
          <a:p>
            <a:pPr algn="r" rtl="1">
              <a:buFont typeface="Wingdings" pitchFamily="2" charset="2"/>
              <a:buChar char="q"/>
            </a:pPr>
            <a:r>
              <a:rPr lang="ar-SY" sz="3000" b="1" dirty="0" smtClean="0">
                <a:solidFill>
                  <a:schemeClr val="tx1"/>
                </a:solidFill>
              </a:rPr>
              <a:t> الخلاصة</a:t>
            </a:r>
          </a:p>
        </p:txBody>
      </p:sp>
      <p:sp>
        <p:nvSpPr>
          <p:cNvPr id="9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 فهرس المحتويات</a:t>
            </a:r>
            <a:endParaRPr lang="ar-SY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أعمال مشابهة سابقة</a:t>
            </a:r>
            <a:endParaRPr lang="ar-SY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1219200"/>
          <a:ext cx="7848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أعمال مشابهة سابقة</a:t>
            </a:r>
            <a:endParaRPr lang="ar-SY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33400" y="1066800"/>
          <a:ext cx="7924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rgbClr val="0070C0"/>
                </a:solidFill>
              </a:rPr>
              <a:t>		   </a:t>
            </a: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البروتوكول المُقترح</a:t>
            </a:r>
            <a:endParaRPr lang="ar-SY" sz="3200" b="1" dirty="0"/>
          </a:p>
        </p:txBody>
      </p:sp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762000" y="1981200"/>
            <a:ext cx="7391400" cy="35052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itional Arabic" pitchFamily="18" charset="-78"/>
              <a:ea typeface="Arial" pitchFamily="34" charset="0"/>
              <a:cs typeface="Traditional Arabic" pitchFamily="18" charset="-78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Y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itional Arabic" pitchFamily="18" charset="-78"/>
                <a:ea typeface="Arial" pitchFamily="34" charset="0"/>
                <a:cs typeface="Traditional Arabic" pitchFamily="18" charset="-78"/>
              </a:rPr>
              <a:t>تحسين بروتوكول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itional Arabic" pitchFamily="18" charset="-78"/>
                <a:ea typeface="Arial" pitchFamily="34" charset="0"/>
                <a:cs typeface="Traditional Arabic" pitchFamily="18" charset="-78"/>
              </a:rPr>
              <a:t>LEACH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itional Arabic" pitchFamily="18" charset="-78"/>
                <a:ea typeface="Arial" pitchFamily="34" charset="0"/>
                <a:cs typeface="Traditional Arabic" pitchFamily="18" charset="-78"/>
              </a:rPr>
              <a:t> </a:t>
            </a:r>
            <a:r>
              <a:rPr kumimoji="0" lang="ar-SY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itional Arabic" pitchFamily="18" charset="-78"/>
                <a:ea typeface="Arial" pitchFamily="34" charset="0"/>
                <a:cs typeface="Traditional Arabic" pitchFamily="18" charset="-78"/>
              </a:rPr>
              <a:t> ليتكيّف مع بعد الحساسات عن المحطة الأساسية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itional Arabic" pitchFamily="18" charset="-78"/>
              <a:ea typeface="Arial" pitchFamily="34" charset="0"/>
              <a:cs typeface="Traditional Arabic" pitchFamily="18" charset="-78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aditional Arabic" pitchFamily="18" charset="-78"/>
                <a:ea typeface="Arial" pitchFamily="34" charset="0"/>
                <a:cs typeface="Traditional Arabic" pitchFamily="18" charset="-78"/>
              </a:rPr>
              <a:t>Base-Station Distance Adaptive LEACH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itional Arabic" pitchFamily="18" charset="-78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</a:t>
            </a:r>
            <a:r>
              <a:rPr lang="ar-SY" sz="3200" b="1" dirty="0" smtClean="0">
                <a:solidFill>
                  <a:srgbClr val="0070C0"/>
                </a:solidFill>
              </a:rPr>
              <a:t> البروتوكول المقترح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تعديل أحد الخوارزميات لتستخدم خوارزمية انتخاب لتزيد من فعاليّة الطاقة ولخلق توازن في استهلاك الطاقة بين العقد.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زيادة فترة استقرار الشبكة مما يجعل البروتوكول أكثر وثوقية.</a:t>
            </a:r>
            <a:endParaRPr lang="en-US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الحل المقترح مبني على الطرق التالية لتحقيق الإنتخاب:</a:t>
            </a:r>
          </a:p>
          <a:p>
            <a:endParaRPr lang="en-US" sz="2800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3581400"/>
          <a:ext cx="8610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</a:t>
            </a:r>
            <a:r>
              <a:rPr lang="ar-SY" sz="3200" b="1" dirty="0" smtClean="0">
                <a:solidFill>
                  <a:srgbClr val="0070C0"/>
                </a:solidFill>
              </a:rPr>
              <a:t>البروتوكول المقترح</a:t>
            </a:r>
            <a:endParaRPr lang="ar-SY" sz="3200" b="1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1371600"/>
          <a:ext cx="7848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352800"/>
            <a:ext cx="381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486400"/>
            <a:ext cx="4572000" cy="572961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6233537"/>
            <a:ext cx="4648200" cy="395863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1036" y="3581400"/>
            <a:ext cx="3469821" cy="381000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419600"/>
            <a:ext cx="2286000" cy="35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</a:t>
            </a:r>
            <a:r>
              <a:rPr lang="ar-SY" sz="3200" b="1" dirty="0" smtClean="0">
                <a:solidFill>
                  <a:srgbClr val="0070C0"/>
                </a:solidFill>
              </a:rPr>
              <a:t>البروتوكول المقترح</a:t>
            </a:r>
            <a:r>
              <a:rPr lang="ar-SY" sz="3200" b="1" dirty="0" smtClean="0">
                <a:solidFill>
                  <a:srgbClr val="0070C0"/>
                </a:solidFill>
              </a:rPr>
              <a:t/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نموذج رياضي لتقدير معدل طاقة الشبكة</a:t>
            </a:r>
            <a:endParaRPr lang="ar-SY" sz="3200" b="1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33400" y="1371600"/>
          <a:ext cx="7848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0896" y="3429000"/>
            <a:ext cx="1630680" cy="38100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mplified Arabic" pitchFamily="18" charset="-78"/>
                <a:ea typeface="Times New Roman" pitchFamily="18" charset="0"/>
                <a:cs typeface="Simplified Arabic" pitchFamily="18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8472" y="4191000"/>
            <a:ext cx="3063629" cy="609600"/>
          </a:xfrm>
          <a:prstGeom prst="rect">
            <a:avLst/>
          </a:prstGeom>
          <a:noFill/>
        </p:spPr>
      </p:pic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mplified Arabic" pitchFamily="18" charset="-78"/>
                <a:ea typeface="Times New Roman" pitchFamily="18" charset="0"/>
                <a:cs typeface="Simplified Arabic" pitchFamily="18" charset="-78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029200"/>
            <a:ext cx="1447800" cy="674543"/>
          </a:xfrm>
          <a:prstGeom prst="rect">
            <a:avLst/>
          </a:prstGeom>
          <a:noFill/>
        </p:spPr>
      </p:pic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1" y="5957866"/>
            <a:ext cx="6934200" cy="442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33400" y="1143000"/>
          <a:ext cx="7848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implified Arabic" pitchFamily="18" charset="-78"/>
                <a:ea typeface="Times New Roman" pitchFamily="18" charset="0"/>
                <a:cs typeface="Simplified Arabic" pitchFamily="18" charset="-78"/>
              </a:rPr>
              <a:t>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505199"/>
            <a:ext cx="1857376" cy="737279"/>
          </a:xfrm>
          <a:prstGeom prst="rect">
            <a:avLst/>
          </a:prstGeom>
          <a:noFill/>
        </p:spPr>
      </p:pic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6182" y="4800600"/>
            <a:ext cx="6913418" cy="457200"/>
          </a:xfrm>
          <a:prstGeom prst="rect">
            <a:avLst/>
          </a:prstGeom>
          <a:noFill/>
        </p:spPr>
      </p:pic>
      <p:sp>
        <p:nvSpPr>
          <p:cNvPr id="9" name="عنوان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الحل المقترح</a:t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نموذج رياضي لبعد المحطة الأساسية</a:t>
            </a:r>
            <a:endParaRPr lang="ar-SY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 </a:t>
            </a: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البروتوكول </a:t>
            </a:r>
            <a:r>
              <a:rPr lang="ar-SY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المُقترح</a:t>
            </a:r>
            <a:endParaRPr lang="ar-SY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80615" y="1229380"/>
            <a:ext cx="4195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800" b="1" dirty="0" smtClean="0">
                <a:latin typeface="Andalus" pitchFamily="18" charset="-78"/>
                <a:cs typeface="Andalus" pitchFamily="18" charset="-78"/>
              </a:rPr>
              <a:t>المخطط التدفقي لخوارزمية 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LEACH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098" name="Picture 2" descr="F:\My master research\flowdigram_lea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7696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5907" y="1219200"/>
            <a:ext cx="500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800" b="1" dirty="0" smtClean="0">
                <a:latin typeface="Andalus" pitchFamily="18" charset="-78"/>
                <a:cs typeface="Andalus" pitchFamily="18" charset="-78"/>
              </a:rPr>
              <a:t>المخطط التدفقي لخوارزمية 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LEACH</a:t>
            </a:r>
            <a:r>
              <a:rPr lang="ar-SY" sz="2800" b="1" dirty="0" smtClean="0">
                <a:latin typeface="Andalus" pitchFamily="18" charset="-78"/>
                <a:cs typeface="Andalus" pitchFamily="18" charset="-78"/>
              </a:rPr>
              <a:t> المُحسّنة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مخطط البحث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 </a:t>
            </a:r>
            <a:r>
              <a:rPr lang="ar-SY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البروتوكول </a:t>
            </a:r>
            <a:r>
              <a:rPr lang="ar-SY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المُقترح</a:t>
            </a:r>
            <a:endParaRPr lang="ar-SY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5" name="Picture 3" descr="F:\My master research\flowdi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001000" cy="516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447800"/>
            <a:ext cx="7543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مقارنة بين فعاليّة الطاقة في خوارزمية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32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وبين خوارزمية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36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المحسّنة.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استخدام الــ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MATLAB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للمقارنة بين خوارزميات التوجيه الهرمية السابقة (الأعمال المشابهة السابقة).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استخدام الــ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MATLAB</a:t>
            </a:r>
            <a:r>
              <a:rPr lang="en-US" sz="28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لتطوير خوارزمية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ar-SY" sz="2800" dirty="0" smtClean="0">
              <a:latin typeface="Traditional Arabic" pitchFamily="18" charset="-78"/>
              <a:cs typeface="Traditional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مقارنة خوارزمية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6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المحسّنة (بروتوكول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 المتكيّف مع بعد الحساسات عن المحطة الأساسية) مع خوارزمية </a:t>
            </a:r>
            <a:r>
              <a:rPr lang="en-US" sz="2400" dirty="0" smtClean="0">
                <a:latin typeface="Traditional Arabic" pitchFamily="18" charset="-78"/>
                <a:cs typeface="Traditional Arabic" pitchFamily="18" charset="-78"/>
              </a:rPr>
              <a:t>LEACH</a:t>
            </a:r>
            <a:r>
              <a:rPr lang="ar-SY" sz="3200" dirty="0" smtClean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Y" sz="2800" dirty="0" smtClean="0">
                <a:latin typeface="Traditional Arabic" pitchFamily="18" charset="-78"/>
                <a:cs typeface="Traditional Arabic" pitchFamily="18" charset="-78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457200" y="214290"/>
            <a:ext cx="8543956" cy="8382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/>
          <a:p>
            <a:pPr lvl="0" rtl="0">
              <a:spcBef>
                <a:spcPct val="0"/>
              </a:spcBef>
            </a:pPr>
            <a:r>
              <a:rPr kumimoji="0" lang="ar-SY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مخطط البحث </a:t>
            </a: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ar-SY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 </a:t>
            </a:r>
            <a:r>
              <a:rPr lang="ar-SY" sz="3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aditional Arabic" pitchFamily="18" charset="-78"/>
              </a:rPr>
              <a:t>دراسة تأثير تموضُع المحطة الأساسية</a:t>
            </a:r>
            <a:endParaRPr kumimoji="0" lang="ar-SY" sz="3100" b="1" i="0" u="none" strike="noStrike" kern="1200" cap="small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9" name="عنوان 1"/>
          <p:cNvSpPr txBox="1">
            <a:spLocks/>
          </p:cNvSpPr>
          <p:nvPr/>
        </p:nvSpPr>
        <p:spPr>
          <a:xfrm>
            <a:off x="600044" y="762000"/>
            <a:ext cx="8543956" cy="8382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/>
          <a:p>
            <a:pPr lvl="0" rtl="0">
              <a:spcBef>
                <a:spcPct val="0"/>
              </a:spcBef>
            </a:pPr>
            <a:r>
              <a:rPr kumimoji="0" lang="ar-SY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 </a:t>
            </a: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ar-SY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	     </a:t>
            </a:r>
            <a:r>
              <a:rPr lang="ar-SY" sz="3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aditional Arabic" pitchFamily="18" charset="-78"/>
              </a:rPr>
              <a:t>دراسة استقرار الشبكة وفعاليّة الطاقة (من خلال المحاكاة)</a:t>
            </a:r>
            <a:endParaRPr kumimoji="0" lang="ar-SY" sz="3100" b="1" i="0" u="none" strike="noStrike" kern="1200" cap="small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مقـدمــــــــة </a:t>
            </a:r>
            <a:endParaRPr lang="ar-SY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001" y="3165729"/>
            <a:ext cx="936104" cy="109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01241" y="4308565"/>
            <a:ext cx="158261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Microcontroller </a:t>
            </a:r>
          </a:p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and memory</a:t>
            </a:r>
            <a:endParaRPr lang="en-GB" sz="16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92" y="3732501"/>
            <a:ext cx="199663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Networking and </a:t>
            </a:r>
          </a:p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application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6616" y="4461292"/>
            <a:ext cx="1385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Power supply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6045468"/>
            <a:ext cx="144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i="1" dirty="0" smtClean="0">
                <a:solidFill>
                  <a:schemeClr val="accent4">
                    <a:lumMod val="50000"/>
                  </a:schemeClr>
                </a:solidFill>
              </a:rPr>
              <a:t>Sensor/actuator</a:t>
            </a:r>
            <a:endParaRPr lang="en-GB" sz="16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2071" y="4236557"/>
            <a:ext cx="197868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Wireless transceiver</a:t>
            </a:r>
          </a:p>
          <a:p>
            <a:pPr algn="ctr">
              <a:buNone/>
            </a:pPr>
            <a:r>
              <a:rPr lang="en-GB" sz="1600" i="1" dirty="0" smtClean="0">
                <a:solidFill>
                  <a:schemeClr val="accent4">
                    <a:lumMod val="50000"/>
                  </a:schemeClr>
                </a:solidFill>
              </a:rPr>
              <a:t> with antenna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588485"/>
            <a:ext cx="1330412" cy="69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3237156"/>
            <a:ext cx="1080120" cy="12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5253380"/>
            <a:ext cx="1371748" cy="69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5685428"/>
            <a:ext cx="619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5956" y="3813220"/>
            <a:ext cx="3558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172" y="3813220"/>
            <a:ext cx="3558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4468" y="3813220"/>
            <a:ext cx="3558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5541412"/>
            <a:ext cx="3558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8324" y="5541412"/>
            <a:ext cx="3558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eft Brace 23"/>
          <p:cNvSpPr/>
          <p:nvPr/>
        </p:nvSpPr>
        <p:spPr>
          <a:xfrm rot="16200000">
            <a:off x="4499992" y="4389284"/>
            <a:ext cx="360040" cy="4104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191000" y="6477000"/>
            <a:ext cx="952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b="1" i="1" dirty="0" smtClean="0">
                <a:solidFill>
                  <a:schemeClr val="accent4">
                    <a:lumMod val="50000"/>
                  </a:schemeClr>
                </a:solidFill>
              </a:rPr>
              <a:t>Optional</a:t>
            </a:r>
            <a:endParaRPr lang="en-GB" sz="16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001" y="1567543"/>
            <a:ext cx="79760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ar-SY" sz="2600" dirty="0" smtClean="0"/>
              <a:t>شبكات الإستشعار(شبكات الحساسات اللاسلكية) : هي مجموعة من العقد الحساسة التي تتصل مع بعضها لاسلكياً وتعتمد على بطارية لتزويدها بالطاقة.</a:t>
            </a:r>
            <a:endParaRPr lang="en-US" sz="2600" dirty="0" smtClean="0"/>
          </a:p>
          <a:p>
            <a:pPr algn="r">
              <a:buNone/>
            </a:pPr>
            <a:r>
              <a:rPr lang="en-US" sz="2600" b="1" dirty="0" smtClean="0"/>
              <a:t>			</a:t>
            </a:r>
            <a:r>
              <a:rPr lang="ar-SY" sz="2600" b="1" dirty="0" smtClean="0"/>
              <a:t>مكونات العقدة الحساسة (الحساس)</a:t>
            </a: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67600" cy="762000"/>
          </a:xfrm>
        </p:spPr>
        <p:txBody>
          <a:bodyPr/>
          <a:lstStyle/>
          <a:p>
            <a:pPr algn="r" rtl="1"/>
            <a:r>
              <a:rPr lang="ar-SY" b="1" dirty="0" smtClean="0">
                <a:solidFill>
                  <a:srgbClr val="0070C0"/>
                </a:solidFill>
              </a:rPr>
              <a:t>الحالة الأولى : المحطة الأساسية ضمن حقل العمل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C:\Users\Eng-Ahmed\Desktop\leach vs me leach\in BS\deploy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1143000"/>
          </a:xfrm>
        </p:spPr>
        <p:txBody>
          <a:bodyPr/>
          <a:lstStyle/>
          <a:p>
            <a:pPr lvl="0" algn="r"/>
            <a:r>
              <a:rPr lang="ar-SY" b="1" dirty="0" smtClean="0">
                <a:solidFill>
                  <a:srgbClr val="0070C0"/>
                </a:solidFill>
              </a:rPr>
              <a:t>دورة حياة الشبكة - فترة الإستقرار - فترة عدم الإستقرار</a:t>
            </a:r>
            <a:r>
              <a:rPr lang="ar-SY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C:\Users\Eng-Ahmed\Desktop\leach vs me leach\in BS\lifetim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ng-Ahmed\Desktop\leach vs me leach\out BS\120_120\deploy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5410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Eng-Ahmed\Desktop\leach vs me leach\out BS\40_150\deploymen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05" y="3962400"/>
            <a:ext cx="548449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Eng-Ahmed\Desktop\leach vs me leach\out BS\140_50\deplymen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4429442" y="1971358"/>
            <a:ext cx="5257800" cy="314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914400"/>
          </a:xfrm>
        </p:spPr>
        <p:txBody>
          <a:bodyPr/>
          <a:lstStyle/>
          <a:p>
            <a:pPr algn="r" rtl="1"/>
            <a:r>
              <a:rPr lang="ar-SY" b="1" dirty="0" smtClean="0">
                <a:solidFill>
                  <a:srgbClr val="0070C0"/>
                </a:solidFill>
              </a:rPr>
              <a:t>الحالة الثانية : المحطة الأساسية خارج حقل العمل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36576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(1)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6400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(2)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57912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(3)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67600" cy="1143000"/>
          </a:xfrm>
        </p:spPr>
        <p:txBody>
          <a:bodyPr/>
          <a:lstStyle/>
          <a:p>
            <a:pPr lvl="0" algn="r"/>
            <a:r>
              <a:rPr lang="ar-SY" b="1" dirty="0" smtClean="0">
                <a:solidFill>
                  <a:srgbClr val="0070C0"/>
                </a:solidFill>
              </a:rPr>
              <a:t>دورة حياة الشبكة - فترة الإستقرار - فترة عدم الإستقرار</a:t>
            </a:r>
            <a:r>
              <a:rPr lang="ar-SY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 descr="C:\Users\Eng-Ahmed\Desktop\leach vs me leach\out BS\120_120\lifetim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533209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Eng-Ahmed\Desktop\leach vs me leach\out BS\40_150\lifetim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533209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Eng-Ahmed\Desktop\leach vs me leach\out BS\140_50\lifetime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4268150" y="1904047"/>
            <a:ext cx="5332095" cy="335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90800" y="34290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(1)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6400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(2)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58674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200" b="1" dirty="0" smtClean="0"/>
              <a:t>(3)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67600" cy="731838"/>
          </a:xfrm>
        </p:spPr>
        <p:txBody>
          <a:bodyPr/>
          <a:lstStyle/>
          <a:p>
            <a:pPr algn="r"/>
            <a:r>
              <a:rPr lang="ar-SY" b="1" dirty="0" smtClean="0">
                <a:solidFill>
                  <a:srgbClr val="0070C0"/>
                </a:solidFill>
              </a:rPr>
              <a:t>الخلاصة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7467600" cy="4873752"/>
          </a:xfrm>
        </p:spPr>
        <p:txBody>
          <a:bodyPr/>
          <a:lstStyle/>
          <a:p>
            <a:pPr algn="r" rtl="1"/>
            <a:r>
              <a:rPr lang="ar-SY" sz="2600" dirty="0" smtClean="0"/>
              <a:t>قام بروتوكول </a:t>
            </a:r>
            <a:r>
              <a:rPr lang="en-US" sz="2600" b="1" dirty="0" smtClean="0">
                <a:latin typeface="Arabic Typesetting" pitchFamily="66" charset="-78"/>
                <a:cs typeface="Arabic Typesetting" pitchFamily="66" charset="-78"/>
              </a:rPr>
              <a:t>LEACH</a:t>
            </a:r>
            <a:r>
              <a:rPr lang="ar-SY" sz="2600" dirty="0" smtClean="0"/>
              <a:t> المُتكيِّف مع البعد عن المحطة الأساسية (</a:t>
            </a:r>
            <a:r>
              <a:rPr lang="en-US" sz="2600" b="1" dirty="0" smtClean="0">
                <a:latin typeface="Arabic Typesetting" pitchFamily="66" charset="-78"/>
                <a:cs typeface="Arabic Typesetting" pitchFamily="66" charset="-78"/>
              </a:rPr>
              <a:t>LEACH</a:t>
            </a:r>
            <a:r>
              <a:rPr lang="ar-SY" sz="2600" dirty="0" smtClean="0"/>
              <a:t> المُحسّن) بالتحسين على مقياسين مهمين جداً من مقاييس الأداء وهما (فترة الاستقرار وفترة عدم الاستقرار).</a:t>
            </a:r>
          </a:p>
          <a:p>
            <a:pPr algn="r" rtl="1"/>
            <a:endParaRPr lang="ar-SY" dirty="0" smtClean="0"/>
          </a:p>
          <a:p>
            <a:pPr algn="r" rtl="1"/>
            <a:r>
              <a:rPr lang="ar-SY" sz="2600" dirty="0" smtClean="0"/>
              <a:t> أعطى فترة استقرار أكبر وفترة عدم استقرار أصغر وذلك في حال توضُّع المحطة الأساسية ضمن حقل العمل.</a:t>
            </a:r>
          </a:p>
          <a:p>
            <a:pPr algn="r" rtl="1"/>
            <a:endParaRPr lang="ar-SY" dirty="0" smtClean="0"/>
          </a:p>
          <a:p>
            <a:pPr algn="r" rtl="1"/>
            <a:r>
              <a:rPr lang="ar-SY" dirty="0" smtClean="0"/>
              <a:t> </a:t>
            </a:r>
            <a:r>
              <a:rPr lang="ar-SY" sz="2600" dirty="0" smtClean="0"/>
              <a:t>في حالة توضُّع المحطة الأساسية خارج حقل العمل فتعطي أداء مماثل تقريباً لأداء خوارزمية </a:t>
            </a:r>
            <a:r>
              <a:rPr lang="en-US" sz="2600" b="1" dirty="0" smtClean="0">
                <a:latin typeface="Arabic Typesetting" pitchFamily="66" charset="-78"/>
                <a:cs typeface="Arabic Typesetting" pitchFamily="66" charset="-78"/>
              </a:rPr>
              <a:t>LEACH</a:t>
            </a:r>
            <a:r>
              <a:rPr lang="ar-SY" sz="2600" dirty="0" smtClean="0"/>
              <a:t>.</a:t>
            </a:r>
            <a:endParaRPr lang="en-US" sz="26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المراجع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392734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[1] I.F.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Akyildiz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W. Su, Y.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Sankarasubramaniam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E.Cayirci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Wireless      sensor networks: a survey,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Computer Networks, Elsevier,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Vol.  38, pp. 393–422, 2002.  </a:t>
            </a:r>
          </a:p>
          <a:p>
            <a:pPr marL="514350" lvl="0" indent="-51435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[2]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K.Akkaya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M.Younis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A survey on routing protocols for wireless sensor networks,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Ad Hoc Networks, Vol. 3, No.3,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pp. 325-349, 26 November 2003. </a:t>
            </a:r>
          </a:p>
          <a:p>
            <a:pPr lvl="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[3]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  <a:hlinkClick r:id="rId3"/>
              </a:rPr>
              <a:t>Al-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  <a:hlinkClick r:id="rId3"/>
              </a:rPr>
              <a:t>Karaki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  <a:hlinkClick r:id="rId3"/>
              </a:rPr>
              <a:t>, Jamal N,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Routing Techniques in Wireless Sensor Networks: A Survey,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  <a:hlinkClick r:id="rId4"/>
              </a:rPr>
              <a:t>Wireless Communications, IEEE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pp. 6-28,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Dec 2004.</a:t>
            </a:r>
          </a:p>
          <a:p>
            <a:pPr lvl="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[4] W. R.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Heinzelman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A. P.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Chandrakasan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and H.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Balakrishnan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An application-specific protocol architecture for wireless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microsensor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networks,  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IEEE Transactions on Wireless Communications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Vol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1, No. 4, pp. 660–670, October 2002.</a:t>
            </a:r>
          </a:p>
          <a:p>
            <a:pPr lvl="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[5] G.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Smaragdakis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I.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Matta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A.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Bestavros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, SEP: A Stable Election Protocol for clustered heterogeneous wireless sensor networks,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Second International Workshop on Sensor and Actor Network Protocols and Applications (SANPA 2004),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2004.</a:t>
            </a:r>
            <a:endParaRPr lang="en-US" sz="2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543956" cy="838200"/>
          </a:xfrm>
        </p:spPr>
        <p:txBody>
          <a:bodyPr>
            <a:normAutofit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  المراجع</a:t>
            </a:r>
            <a:endParaRPr lang="ar-SY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392734"/>
            <a:ext cx="8077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base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[6] Li Qing,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Qingxin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Zhu,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Mingwen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Wang, Design of distributed energy-efficient clustering algorithm for heterogeneous wireless sensor networks,  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Computer Communications,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Vol. 29, No. 12</a:t>
            </a:r>
            <a:r>
              <a:rPr lang="en-US" sz="2600" i="1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pp. 2230–2237, 10 March2006.</a:t>
            </a:r>
          </a:p>
          <a:p>
            <a:pPr algn="l" rtl="0"/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 </a:t>
            </a:r>
            <a:endParaRPr lang="en-US" sz="2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y master research\1pap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914400"/>
            <a:ext cx="7924800" cy="5943600"/>
          </a:xfrm>
          <a:prstGeom prst="rect">
            <a:avLst/>
          </a:prstGeom>
          <a:noFill/>
        </p:spPr>
      </p:pic>
      <p:sp>
        <p:nvSpPr>
          <p:cNvPr id="5" name="عنوان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439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</a:t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rgbClr val="0070C0"/>
                </a:solidFill>
              </a:rPr>
              <a:t>   الأوراق البحثية المنشورة</a:t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ar-SY" sz="2800" b="1" dirty="0" smtClean="0">
                <a:solidFill>
                  <a:srgbClr val="0070C0"/>
                </a:solidFill>
              </a:rPr>
              <a:t>    </a:t>
            </a:r>
            <a:r>
              <a:rPr lang="ar-SY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ar-SY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تقييم بروتوكولات التوجيه الهرمية فعاليّة الطاقة في حالات التجانس المختلفة.</a:t>
            </a:r>
            <a:endParaRPr lang="ar-SY" sz="2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72556" cy="838200"/>
          </a:xfrm>
        </p:spPr>
        <p:txBody>
          <a:bodyPr>
            <a:normAutofit fontScale="90000"/>
          </a:bodyPr>
          <a:lstStyle/>
          <a:p>
            <a:pPr algn="r"/>
            <a:r>
              <a:rPr lang="ar-SY" sz="3200" b="1" dirty="0" smtClean="0">
                <a:solidFill>
                  <a:srgbClr val="0070C0"/>
                </a:solidFill>
              </a:rPr>
              <a:t>	</a:t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ar-SY" sz="3200" b="1" dirty="0" smtClean="0">
                <a:solidFill>
                  <a:srgbClr val="0070C0"/>
                </a:solidFill>
              </a:rPr>
              <a:t>   الأوراق البحثية المنشورة</a:t>
            </a:r>
            <a:br>
              <a:rPr lang="ar-SY" sz="32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ar-SY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ليتكيّف مع بعد الحساسات عن المحطة الأساسية 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LEACH</a:t>
            </a:r>
            <a:r>
              <a:rPr lang="ar-SY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ar-SY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ar-SY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تحسين بروتوكول </a:t>
            </a:r>
            <a:endParaRPr lang="ar-SY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F:\My master research\2pap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001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شكرا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4400" dirty="0" smtClean="0"/>
              <a:t>الأسئلة ....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6176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1295400"/>
          <a:ext cx="6705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عنوان 1"/>
          <p:cNvSpPr txBox="1">
            <a:spLocks/>
          </p:cNvSpPr>
          <p:nvPr/>
        </p:nvSpPr>
        <p:spPr bwMode="auto">
          <a:xfrm>
            <a:off x="4572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تطبيقات شبكات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الإستشعار اللاسلكية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730829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ar-SY" dirty="0" smtClean="0"/>
          </a:p>
          <a:p>
            <a:pPr algn="r">
              <a:buFont typeface="Wingdings" pitchFamily="2" charset="2"/>
              <a:buChar char="§"/>
            </a:pPr>
            <a:endParaRPr lang="ar-S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0"/>
          <a:ext cx="4038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عنوان 1"/>
          <p:cNvSpPr txBox="1">
            <a:spLocks/>
          </p:cNvSpPr>
          <p:nvPr/>
        </p:nvSpPr>
        <p:spPr bwMode="auto">
          <a:xfrm>
            <a:off x="4572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تطبيقات شبكات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الإستشعار اللاسلكية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730829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ar-SY" dirty="0" smtClean="0"/>
          </a:p>
          <a:p>
            <a:pPr algn="r">
              <a:buFont typeface="Wingdings" pitchFamily="2" charset="2"/>
              <a:buChar char="§"/>
            </a:pPr>
            <a:endParaRPr lang="ar-SY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4209" y="3962400"/>
            <a:ext cx="425979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05200" y="1371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مراقبة القوات الصديقة.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الكشف عن الهجومات البيولوجية والكيميائية.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مراقبة ساحة المعركة.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عمليات الإستهداف.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762000"/>
          <a:ext cx="4495800" cy="50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730829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ar-SY" dirty="0" smtClean="0"/>
          </a:p>
          <a:p>
            <a:pPr algn="r">
              <a:buFont typeface="Wingdings" pitchFamily="2" charset="2"/>
              <a:buChar char="§"/>
            </a:pPr>
            <a:endParaRPr lang="ar-SY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05200" y="1371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رصدالبيانات الفيزيولوجية البشرية عن بعد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تتبع ورصد الأطباء والمرضى داخل المستشفى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العلاج في المستشفيات</a:t>
            </a:r>
            <a:endParaRPr lang="en-US" sz="28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>
          <a:xfrm>
            <a:off x="4572001" y="4267200"/>
            <a:ext cx="4572000" cy="2590800"/>
          </a:xfrm>
          <a:noFill/>
        </p:spPr>
      </p:pic>
      <p:sp>
        <p:nvSpPr>
          <p:cNvPr id="8" name="عنوان 1"/>
          <p:cNvSpPr txBox="1">
            <a:spLocks/>
          </p:cNvSpPr>
          <p:nvPr/>
        </p:nvSpPr>
        <p:spPr bwMode="auto">
          <a:xfrm>
            <a:off x="4572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تطبيقات شبكات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الإستشعار اللاسلكية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0" y="1295464"/>
          <a:ext cx="4343400" cy="510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730829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ar-SY" dirty="0" smtClean="0"/>
          </a:p>
          <a:p>
            <a:pPr algn="r">
              <a:buFont typeface="Wingdings" pitchFamily="2" charset="2"/>
              <a:buChar char="§"/>
            </a:pPr>
            <a:endParaRPr lang="ar-SY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05200" y="1371600"/>
            <a:ext cx="52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الكشف عن الحرائق في الغابات.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الدقة في الزراعة.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الكشف عن الفيضانات.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832028"/>
            <a:ext cx="3886200" cy="302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عنوان 1"/>
          <p:cNvSpPr txBox="1">
            <a:spLocks/>
          </p:cNvSpPr>
          <p:nvPr/>
        </p:nvSpPr>
        <p:spPr bwMode="auto">
          <a:xfrm>
            <a:off x="4572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تطبيقات شبكات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الإستشعار اللاسلكية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28600" y="685800"/>
          <a:ext cx="4876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730829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ar-SY" dirty="0" smtClean="0"/>
          </a:p>
          <a:p>
            <a:pPr algn="r">
              <a:buFont typeface="Wingdings" pitchFamily="2" charset="2"/>
              <a:buChar char="§"/>
            </a:pPr>
            <a:endParaRPr lang="ar-SY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05200" y="1371600"/>
            <a:ext cx="52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المنزل المشغّل آلياً.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بيئة ذكية.</a:t>
            </a:r>
          </a:p>
          <a:p>
            <a:pPr>
              <a:buFont typeface="Wingdings" pitchFamily="2" charset="2"/>
              <a:buChar char="q"/>
            </a:pPr>
            <a:r>
              <a:rPr lang="ar-SY" sz="2800" dirty="0" smtClean="0"/>
              <a:t> تطبيقات البيت الذكي.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8000" y="4191001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عنوان 1"/>
          <p:cNvSpPr txBox="1">
            <a:spLocks/>
          </p:cNvSpPr>
          <p:nvPr/>
        </p:nvSpPr>
        <p:spPr bwMode="auto">
          <a:xfrm>
            <a:off x="4572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 تطبيقات شبكات</a:t>
            </a:r>
            <a:r>
              <a:rPr kumimoji="1" lang="ar-SY" sz="32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الإستشعار اللاسلكية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7526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ar-SY" sz="2800" dirty="0" smtClean="0"/>
              <a:t> التقنيات التقليدية</a:t>
            </a:r>
          </a:p>
          <a:p>
            <a:pPr lvl="1">
              <a:buFont typeface="Wingdings" pitchFamily="2" charset="2"/>
              <a:buChar char="Ø"/>
            </a:pPr>
            <a:r>
              <a:rPr lang="ar-SY" sz="2800" dirty="0" smtClean="0"/>
              <a:t> </a:t>
            </a:r>
            <a:r>
              <a:rPr lang="en-US" sz="2800" dirty="0" smtClean="0"/>
              <a:t>Flooding</a:t>
            </a:r>
          </a:p>
          <a:p>
            <a:pPr lvl="1">
              <a:buFont typeface="Wingdings" pitchFamily="2" charset="2"/>
              <a:buChar char="Ø"/>
            </a:pPr>
            <a:r>
              <a:rPr lang="ar-SY" altLang="zh-CN" sz="2800" dirty="0" smtClean="0"/>
              <a:t> </a:t>
            </a:r>
            <a:r>
              <a:rPr lang="en-US" altLang="zh-CN" sz="2800" dirty="0" smtClean="0"/>
              <a:t>Gossiping</a:t>
            </a:r>
            <a:r>
              <a:rPr lang="ar-SY" altLang="zh-CN" sz="2800" dirty="0" smtClean="0"/>
              <a:t> </a:t>
            </a:r>
            <a:r>
              <a:rPr lang="ar-SY" altLang="zh-CN" sz="2800" u="sng" dirty="0" smtClean="0"/>
              <a:t> </a:t>
            </a:r>
          </a:p>
          <a:p>
            <a:pPr lvl="1"/>
            <a:endParaRPr lang="en-US" altLang="zh-CN" sz="2800" u="sng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ar-SY" sz="2800" dirty="0" smtClean="0"/>
              <a:t> التقنيات الحالية</a:t>
            </a:r>
          </a:p>
          <a:p>
            <a:pPr lvl="1">
              <a:buFont typeface="Wingdings" pitchFamily="2" charset="2"/>
              <a:buChar char="Ø"/>
            </a:pPr>
            <a:r>
              <a:rPr lang="ar-SY" sz="2800" dirty="0" smtClean="0"/>
              <a:t> التوجيه أحادي المستوى </a:t>
            </a:r>
            <a:r>
              <a:rPr lang="en-US" sz="2800" dirty="0" smtClean="0"/>
              <a:t>Flat-routing</a:t>
            </a:r>
          </a:p>
          <a:p>
            <a:pPr lvl="1">
              <a:buFont typeface="Wingdings" pitchFamily="2" charset="2"/>
              <a:buChar char="Ø"/>
            </a:pPr>
            <a:r>
              <a:rPr lang="ar-SY" sz="2800" b="1" dirty="0" smtClean="0">
                <a:solidFill>
                  <a:srgbClr val="0070C0"/>
                </a:solidFill>
              </a:rPr>
              <a:t>التوجيه الهرمي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Hierarchical-routing</a:t>
            </a:r>
          </a:p>
          <a:p>
            <a:pPr lvl="1">
              <a:buFont typeface="Wingdings" pitchFamily="2" charset="2"/>
              <a:buChar char="Ø"/>
            </a:pPr>
            <a:r>
              <a:rPr lang="ar-SY" sz="2800" dirty="0" smtClean="0"/>
              <a:t> التوجيه حسب المكان </a:t>
            </a:r>
            <a:r>
              <a:rPr lang="en-US" altLang="zh-CN" sz="2800" dirty="0" smtClean="0"/>
              <a:t>Location-based routing</a:t>
            </a:r>
          </a:p>
          <a:p>
            <a:pPr lvl="1">
              <a:buFont typeface="Wingdings" pitchFamily="2" charset="2"/>
              <a:buChar char="Ø"/>
            </a:pPr>
            <a:r>
              <a:rPr lang="ar-SY" sz="2800" dirty="0" smtClean="0"/>
              <a:t> التوجيه حسب جودة الخدمة</a:t>
            </a:r>
            <a:r>
              <a:rPr lang="en-US" sz="2800" dirty="0" smtClean="0"/>
              <a:t> QOS-based routing </a:t>
            </a:r>
          </a:p>
        </p:txBody>
      </p:sp>
      <p:sp>
        <p:nvSpPr>
          <p:cNvPr id="6" name="عنوان 1"/>
          <p:cNvSpPr txBox="1">
            <a:spLocks/>
          </p:cNvSpPr>
          <p:nvPr/>
        </p:nvSpPr>
        <p:spPr bwMode="auto">
          <a:xfrm>
            <a:off x="152400" y="214290"/>
            <a:ext cx="85439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ar-SY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خوارزميات التوجيه</a:t>
            </a:r>
            <a:endParaRPr kumimoji="1" lang="ar-SY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2437</TotalTime>
  <Words>1099</Words>
  <Application>Microsoft Office PowerPoint</Application>
  <PresentationFormat>On-screen Show (4:3)</PresentationFormat>
  <Paragraphs>247</Paragraphs>
  <Slides>39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Intra-cluster  coverage &amp; energy  efficient  in WSN</vt:lpstr>
      <vt:lpstr>    فهرس المحتويات</vt:lpstr>
      <vt:lpstr>   مقـدمــــــــة </vt:lpstr>
      <vt:lpstr>Slide 4</vt:lpstr>
      <vt:lpstr>Slide 5</vt:lpstr>
      <vt:lpstr>Slide 6</vt:lpstr>
      <vt:lpstr>Slide 7</vt:lpstr>
      <vt:lpstr>Slide 8</vt:lpstr>
      <vt:lpstr>Slide 9</vt:lpstr>
      <vt:lpstr>Slide 10</vt:lpstr>
      <vt:lpstr>   القيود والتحديات</vt:lpstr>
      <vt:lpstr>   القيود والتحديات</vt:lpstr>
      <vt:lpstr>   القيود والتحديات</vt:lpstr>
      <vt:lpstr>   القيود والتحديات</vt:lpstr>
      <vt:lpstr>   مخطط البحث</vt:lpstr>
      <vt:lpstr>مخطط البحث  تقييم أعمال مشابهة سابقة</vt:lpstr>
      <vt:lpstr>مخطط البحث  تقييم أعمال مشابهة سابقة</vt:lpstr>
      <vt:lpstr>Slide 18</vt:lpstr>
      <vt:lpstr>مخطط البحث  أعمال مشابهة سابقة</vt:lpstr>
      <vt:lpstr>مخطط البحث  أعمال مشابهة سابقة</vt:lpstr>
      <vt:lpstr>مخطط البحث  أعمال مشابهة سابقة</vt:lpstr>
      <vt:lpstr>   مخطط البحث       البروتوكول المُقترح</vt:lpstr>
      <vt:lpstr>   البروتوكول المقترح</vt:lpstr>
      <vt:lpstr>   البروتوكول المقترح</vt:lpstr>
      <vt:lpstr>   البروتوكول المقترح    نموذج رياضي لتقدير معدل طاقة الشبكة</vt:lpstr>
      <vt:lpstr>   الحل المقترح    نموذج رياضي لبعد المحطة الأساسية</vt:lpstr>
      <vt:lpstr>   مخطط البحث     البروتوكول المُقترح</vt:lpstr>
      <vt:lpstr>   مخطط البحث     البروتوكول المُقترح</vt:lpstr>
      <vt:lpstr>Slide 29</vt:lpstr>
      <vt:lpstr>الحالة الأولى : المحطة الأساسية ضمن حقل العمل </vt:lpstr>
      <vt:lpstr>دورة حياة الشبكة - فترة الإستقرار - فترة عدم الإستقرار  </vt:lpstr>
      <vt:lpstr>الحالة الثانية : المحطة الأساسية خارج حقل العمل </vt:lpstr>
      <vt:lpstr>دورة حياة الشبكة - فترة الإستقرار - فترة عدم الإستقرار  </vt:lpstr>
      <vt:lpstr>الخلاصة</vt:lpstr>
      <vt:lpstr>   المراجع</vt:lpstr>
      <vt:lpstr>   المراجع</vt:lpstr>
      <vt:lpstr>     الأوراق البحثية المنشورة     1.تقييم بروتوكولات التوجيه الهرمية فعاليّة الطاقة في حالات التجانس المختلفة.</vt:lpstr>
      <vt:lpstr>     الأوراق البحثية المنشورة   ليتكيّف مع بعد الحساسات عن المحطة الأساسية LEACH   2.تحسين بروتوكول </vt:lpstr>
      <vt:lpstr>شكرا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SDIP</dc:title>
  <dc:creator>Hamzh.Koujan</dc:creator>
  <cp:lastModifiedBy>Eng-Ahmed</cp:lastModifiedBy>
  <cp:revision>308</cp:revision>
  <dcterms:created xsi:type="dcterms:W3CDTF">2012-02-24T09:35:47Z</dcterms:created>
  <dcterms:modified xsi:type="dcterms:W3CDTF">2013-12-18T06:29:47Z</dcterms:modified>
</cp:coreProperties>
</file>