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1S22BSCS0070 - AHMED MUSTAFA" initials="L-AM" lastIdx="1" clrIdx="0">
    <p:extLst>
      <p:ext uri="{19B8F6BF-5375-455C-9EA6-DF929625EA0E}">
        <p15:presenceInfo xmlns:p15="http://schemas.microsoft.com/office/powerpoint/2012/main" userId="L1S22BSCS0070 - AHMED MUSTAF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05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29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4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3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DCA1-0362-45B6-809E-A38B42A266A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3646-63E6-433A-8883-7FFCA71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3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A397-A347-4848-96C7-E5BA18BE4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505" y="2300210"/>
            <a:ext cx="7521389" cy="805030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Big Data Analytics-BDA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411A-EF8D-47D1-B792-96280C449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7012" y="3429000"/>
            <a:ext cx="7144870" cy="68207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Project Title: E-commerce Customer Behavior Analysis using PySpark &amp; DataBricks</a:t>
            </a:r>
          </a:p>
        </p:txBody>
      </p:sp>
    </p:spTree>
    <p:extLst>
      <p:ext uri="{BB962C8B-B14F-4D97-AF65-F5344CB8AC3E}">
        <p14:creationId xmlns:p14="http://schemas.microsoft.com/office/powerpoint/2010/main" val="1811208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8365-97F1-4D40-AB96-64A27BCF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Filtration and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3252D-6389-40AE-A93C-9A951B215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21773"/>
            <a:ext cx="9906000" cy="1815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A7D35-6244-4FE3-9912-DAF644348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4" y="3747120"/>
            <a:ext cx="9905998" cy="1093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8C049-6534-4184-82D3-B3ED8C99D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5011463"/>
            <a:ext cx="4115157" cy="823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E56AA-626D-433B-BB25-77C9AEB41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312" y="5011463"/>
            <a:ext cx="5530865" cy="77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62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E66E-1929-4FCB-B9FA-200D0E1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After Filtering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7C7A6-EA5B-43CB-8BF3-20D407A5F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013980"/>
            <a:ext cx="9906000" cy="3313481"/>
          </a:xfrm>
        </p:spPr>
      </p:pic>
    </p:spTree>
    <p:extLst>
      <p:ext uri="{BB962C8B-B14F-4D97-AF65-F5344CB8AC3E}">
        <p14:creationId xmlns:p14="http://schemas.microsoft.com/office/powerpoint/2010/main" val="81396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50F6-6AC4-4C7A-A3DB-0BCE1853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Functionalities Using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F3BE8-31D0-4D03-BCE5-86617C0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PySpark provide us the functionalities to apply ML model, testing, training in an efficient way. </a:t>
            </a:r>
          </a:p>
          <a:p>
            <a:r>
              <a:rPr lang="en-US" dirty="0"/>
              <a:t>In this project the project has been analyzed with the help of two different Machine Learning 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K-Mean Clustering</a:t>
            </a:r>
          </a:p>
        </p:txBody>
      </p:sp>
    </p:spTree>
    <p:extLst>
      <p:ext uri="{BB962C8B-B14F-4D97-AF65-F5344CB8AC3E}">
        <p14:creationId xmlns:p14="http://schemas.microsoft.com/office/powerpoint/2010/main" val="273772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35D5-DEFD-4F2C-BDF5-8E10E85D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4554-722D-4564-9464-785E47A1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perform the Regression Analysis, the data is divided into two steps:</a:t>
            </a:r>
          </a:p>
          <a:p>
            <a:pPr lvl="1"/>
            <a:r>
              <a:rPr lang="en-US" dirty="0"/>
              <a:t>Independent Variable Set</a:t>
            </a:r>
          </a:p>
          <a:p>
            <a:pPr lvl="1"/>
            <a:r>
              <a:rPr lang="en-US" dirty="0"/>
              <a:t>Dependent Variable Set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are using Multi-Regression Analysis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	y=alpha0+alpha1X1+alpha2X2+------+alpha(m)</a:t>
            </a:r>
            <a:r>
              <a:rPr lang="en-US" dirty="0" err="1">
                <a:sym typeface="Wingdings" panose="05000000000000000000" pitchFamily="2" charset="2"/>
              </a:rPr>
              <a:t>Xm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833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77CB-ED33-4A79-BC6C-3A2A3610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E55C0-ADEF-4805-9112-E650AAE4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 the data based on similar traits into distinct groups </a:t>
            </a:r>
          </a:p>
          <a:p>
            <a:r>
              <a:rPr lang="en-US" dirty="0"/>
              <a:t>In our project, The customer are segmented into three distinct groups</a:t>
            </a:r>
          </a:p>
          <a:p>
            <a:r>
              <a:rPr lang="en-US" dirty="0">
                <a:sym typeface="Wingdings" panose="05000000000000000000" pitchFamily="2" charset="2"/>
              </a:rPr>
              <a:t>Satisfied    Indexed 0</a:t>
            </a:r>
          </a:p>
          <a:p>
            <a:r>
              <a:rPr lang="en-US" dirty="0">
                <a:sym typeface="Wingdings" panose="05000000000000000000" pitchFamily="2" charset="2"/>
              </a:rPr>
              <a:t>Neutral    </a:t>
            </a:r>
            <a:r>
              <a:rPr lang="en-US" dirty="0"/>
              <a:t> Indexed 1</a:t>
            </a:r>
          </a:p>
          <a:p>
            <a:r>
              <a:rPr lang="en-US" dirty="0">
                <a:sym typeface="Wingdings" panose="05000000000000000000" pitchFamily="2" charset="2"/>
              </a:rPr>
              <a:t>Unsatisfied  Indexed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7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94C1-FBAA-48E0-B697-CDB30BDF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FF90-ACA7-4C18-85A4-4E402067A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Categorical Column</a:t>
            </a:r>
          </a:p>
          <a:p>
            <a:pPr marL="0" indent="0">
              <a:buNone/>
            </a:pPr>
            <a:r>
              <a:rPr lang="en-US" dirty="0"/>
              <a:t>Encoding is of two types: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One Hot Encoding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Ordinal Encoding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our project we have implemented Ordinal Encoding using String Indexer technique is used to indexed Categorial Column into Numeric Column.</a:t>
            </a:r>
          </a:p>
        </p:txBody>
      </p:sp>
    </p:spTree>
    <p:extLst>
      <p:ext uri="{BB962C8B-B14F-4D97-AF65-F5344CB8AC3E}">
        <p14:creationId xmlns:p14="http://schemas.microsoft.com/office/powerpoint/2010/main" val="419036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9B7D-D385-4C20-9861-8B4226EF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Ordinal Encoding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E1FA0-F6D7-4F6A-B743-885A5492E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882589"/>
            <a:ext cx="9906000" cy="3160990"/>
          </a:xfrm>
        </p:spPr>
      </p:pic>
    </p:spTree>
    <p:extLst>
      <p:ext uri="{BB962C8B-B14F-4D97-AF65-F5344CB8AC3E}">
        <p14:creationId xmlns:p14="http://schemas.microsoft.com/office/powerpoint/2010/main" val="3699305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816-357F-4C85-9BE5-DCE938B2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3414-C527-44FE-96DB-2292AD1E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873906" cy="3541714"/>
          </a:xfrm>
        </p:spPr>
        <p:txBody>
          <a:bodyPr/>
          <a:lstStyle/>
          <a:p>
            <a:r>
              <a:rPr lang="en-US" dirty="0"/>
              <a:t>Vector Assembler</a:t>
            </a:r>
          </a:p>
          <a:p>
            <a:pPr marL="0" indent="0">
              <a:buNone/>
            </a:pPr>
            <a:r>
              <a:rPr lang="en-US" dirty="0"/>
              <a:t>We use Vector Assembler to Categories into columns into a single matrixlike, i.e., the independent Variable Set.</a:t>
            </a:r>
          </a:p>
        </p:txBody>
      </p:sp>
    </p:spTree>
    <p:extLst>
      <p:ext uri="{BB962C8B-B14F-4D97-AF65-F5344CB8AC3E}">
        <p14:creationId xmlns:p14="http://schemas.microsoft.com/office/powerpoint/2010/main" val="59546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4536-EDD8-4E77-B9F5-5A26E451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Assembler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052D15-4A62-482B-A599-D54FEE7FF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25452"/>
            <a:ext cx="9906000" cy="33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4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1133-AF56-4DA5-81A6-2C6B2C47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Modeling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4493-EAEB-4588-B15A-0CCAF997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975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K-mean clustering and Linear Regression both are used respectively to predict better results and compare which model predict and analyze the customers data respectively. </a:t>
            </a:r>
          </a:p>
          <a:p>
            <a:r>
              <a:rPr lang="en-US" dirty="0"/>
              <a:t>K mean clustering technique succeeds in to predict better analysis as it segments the customer satisfaction based on data points to generate the better insights.</a:t>
            </a:r>
          </a:p>
          <a:p>
            <a:r>
              <a:rPr lang="en-US" dirty="0"/>
              <a:t>Similar Data points are Grouped into single cluster.</a:t>
            </a:r>
          </a:p>
          <a:p>
            <a:r>
              <a:rPr lang="en-US" dirty="0"/>
              <a:t>For Example: All the Customers that are Unsatisfied are grouped into a single cluster.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6859-9AFF-498C-9429-049F8EEB0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3835" y="925140"/>
            <a:ext cx="4909859" cy="858837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82D54-70C7-45B7-8706-D5BE75F9F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913" y="2511892"/>
            <a:ext cx="9472611" cy="1059983"/>
          </a:xfrm>
        </p:spPr>
        <p:txBody>
          <a:bodyPr>
            <a:noAutofit/>
          </a:bodyPr>
          <a:lstStyle/>
          <a:p>
            <a:r>
              <a:rPr lang="en-US" sz="4800" dirty="0"/>
              <a:t>Name: Ahmed Mustafa  </a:t>
            </a:r>
            <a:endParaRPr lang="en-US" sz="4800" dirty="0">
              <a:sym typeface="Wingdings" panose="05000000000000000000" pitchFamily="2" charset="2"/>
            </a:endParaRPr>
          </a:p>
          <a:p>
            <a:r>
              <a:rPr lang="en-US" sz="4800" dirty="0">
                <a:sym typeface="Wingdings" panose="05000000000000000000" pitchFamily="2" charset="2"/>
              </a:rPr>
              <a:t>Reg#: L1S22BSCS0070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3008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31CC-E35B-4A21-BB91-9F2C5AB0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984F6B-C079-45DD-8D79-4B8EF9A8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8316353" cy="35417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from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pyspark.ml.clustering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 import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KMeans</a:t>
            </a:r>
            <a:endParaRPr lang="en-US" b="1" dirty="0">
              <a:solidFill>
                <a:schemeClr val="bg2">
                  <a:lumMod val="75000"/>
                </a:schemeClr>
              </a:solidFill>
              <a:effectLst/>
              <a:latin typeface="Menlo"/>
            </a:endParaRP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from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pyspark.ml.evaluation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 import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ClusteringEvaluator</a:t>
            </a:r>
            <a:endParaRPr lang="en-US" b="1" dirty="0">
              <a:solidFill>
                <a:schemeClr val="bg2">
                  <a:lumMod val="75000"/>
                </a:schemeClr>
              </a:solidFill>
              <a:effectLst/>
              <a:latin typeface="Menlo"/>
            </a:endParaRP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kmeans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 =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KMeans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featuresCol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='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Features',k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=3)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model =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kmeans.fit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final_data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)</a:t>
            </a:r>
          </a:p>
          <a:p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model.transform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final_data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).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groupBy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('prediction').count().show()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predictions=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model.transform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(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final_data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data=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predictions.groupBy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('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Satisfaction_Level','prediction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').count()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/>
                <a:latin typeface="Menlo"/>
              </a:rPr>
              <a:t>display(data)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7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AF93-4AB1-4D1A-8B63-25D6430B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025E-071D-49EF-9700-159D85E1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Graph: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78ED6-817B-4468-A580-D7654538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46" y="2249487"/>
            <a:ext cx="5504330" cy="37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8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3DC3-A5C8-44ED-8246-DDA02EFA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1821-4822-4166-8BB7-E943B48D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66040-9874-4F93-99A7-AE9A9A380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82" y="2931460"/>
            <a:ext cx="6594563" cy="263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2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A0C8-8977-4EE0-9C7A-5D0AEA01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29999" cy="91444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Pie Chart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7A4A4A-A43F-4F8C-8938-4922C875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420" y="1697090"/>
            <a:ext cx="8025792" cy="4085146"/>
          </a:xfrm>
        </p:spPr>
      </p:pic>
    </p:spTree>
    <p:extLst>
      <p:ext uri="{BB962C8B-B14F-4D97-AF65-F5344CB8AC3E}">
        <p14:creationId xmlns:p14="http://schemas.microsoft.com/office/powerpoint/2010/main" val="82795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1FF9-548F-4FB5-98C5-DA1DF96C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E7C93-2C8A-45C4-A809-C3521C55A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823" y="1731381"/>
            <a:ext cx="7288306" cy="4597748"/>
          </a:xfrm>
        </p:spPr>
      </p:pic>
    </p:spTree>
    <p:extLst>
      <p:ext uri="{BB962C8B-B14F-4D97-AF65-F5344CB8AC3E}">
        <p14:creationId xmlns:p14="http://schemas.microsoft.com/office/powerpoint/2010/main" val="219678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9806-18FF-4839-A4AB-78253144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Scatter Plot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FDA5A-E722-499F-A723-63AA76FB7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41" y="2249488"/>
            <a:ext cx="8077200" cy="3541712"/>
          </a:xfrm>
        </p:spPr>
      </p:pic>
    </p:spTree>
    <p:extLst>
      <p:ext uri="{BB962C8B-B14F-4D97-AF65-F5344CB8AC3E}">
        <p14:creationId xmlns:p14="http://schemas.microsoft.com/office/powerpoint/2010/main" val="93591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5D8E-9A52-4992-A101-BB5A313D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Visulaization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B3862-0FB0-4D7E-9D28-6A8B53A20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47" y="2465729"/>
            <a:ext cx="8991600" cy="3109229"/>
          </a:xfrm>
        </p:spPr>
      </p:pic>
    </p:spTree>
    <p:extLst>
      <p:ext uri="{BB962C8B-B14F-4D97-AF65-F5344CB8AC3E}">
        <p14:creationId xmlns:p14="http://schemas.microsoft.com/office/powerpoint/2010/main" val="255888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BC98-0C7A-4820-882F-7F6336E4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DashBoard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5011C-F50E-4218-9445-145B785A4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093" y="618518"/>
            <a:ext cx="9735671" cy="5172682"/>
          </a:xfrm>
        </p:spPr>
      </p:pic>
    </p:spTree>
    <p:extLst>
      <p:ext uri="{BB962C8B-B14F-4D97-AF65-F5344CB8AC3E}">
        <p14:creationId xmlns:p14="http://schemas.microsoft.com/office/powerpoint/2010/main" val="1031936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ED04-B607-4EAE-8367-B5DF4605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1CB-23AA-4E4D-9D70-96673D56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suitable data set as per Requirements.</a:t>
            </a:r>
          </a:p>
          <a:p>
            <a:r>
              <a:rPr lang="en-US" dirty="0"/>
              <a:t>Handling large amount of data of 995.38 	and 1.8 GB of data respectively</a:t>
            </a:r>
          </a:p>
          <a:p>
            <a:r>
              <a:rPr lang="en-US" dirty="0"/>
              <a:t>Decision of using appropriate Algorithm</a:t>
            </a:r>
          </a:p>
          <a:p>
            <a:r>
              <a:rPr lang="en-US" dirty="0"/>
              <a:t>Ensuring accurate results based on K-Mean Clustering</a:t>
            </a:r>
          </a:p>
          <a:p>
            <a:r>
              <a:rPr lang="en-US" dirty="0"/>
              <a:t>Managing Resources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0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D1ED-4F96-4694-93C5-2E4F595A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518" y="2850775"/>
            <a:ext cx="8558399" cy="1155795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Thank You </a:t>
            </a:r>
            <a:br>
              <a:rPr lang="en-US" sz="4400" dirty="0"/>
            </a:br>
            <a:r>
              <a:rPr lang="en-US" sz="4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60497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7D9E-567C-4F46-B0A9-98937D6E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695" y="439271"/>
            <a:ext cx="4174658" cy="985464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1C13-41FA-4829-B293-4B25D1E64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482" y="1264024"/>
            <a:ext cx="5593977" cy="52174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Objective </a:t>
            </a:r>
          </a:p>
          <a:p>
            <a:r>
              <a:rPr lang="en-US" dirty="0"/>
              <a:t>Data Pre-Processing</a:t>
            </a:r>
          </a:p>
          <a:p>
            <a:pPr lvl="1"/>
            <a:r>
              <a:rPr lang="en-US" dirty="0"/>
              <a:t>Data Collection &amp; Augmentation</a:t>
            </a:r>
          </a:p>
          <a:p>
            <a:pPr lvl="1"/>
            <a:r>
              <a:rPr lang="en-US" dirty="0"/>
              <a:t>Basic Filtration &amp; Storage(DataBricks File System)</a:t>
            </a:r>
          </a:p>
          <a:p>
            <a:r>
              <a:rPr lang="en-US" dirty="0"/>
              <a:t>Machine Learning Functionality using Mlib</a:t>
            </a:r>
          </a:p>
          <a:p>
            <a:pPr lvl="1"/>
            <a:r>
              <a:rPr lang="en-US" dirty="0"/>
              <a:t>Linear Regression vs K-Mean Clustering</a:t>
            </a:r>
          </a:p>
          <a:p>
            <a:pPr lvl="1"/>
            <a:r>
              <a:rPr lang="en-US" dirty="0"/>
              <a:t>Pre-Modeling Steps</a:t>
            </a:r>
          </a:p>
          <a:p>
            <a:pPr lvl="1"/>
            <a:r>
              <a:rPr lang="en-US" dirty="0"/>
              <a:t>Final Modeling &amp; Training</a:t>
            </a:r>
          </a:p>
          <a:p>
            <a:pPr lvl="1"/>
            <a:r>
              <a:rPr lang="en-US" dirty="0"/>
              <a:t>Results</a:t>
            </a:r>
          </a:p>
          <a:p>
            <a:r>
              <a:rPr lang="en-US" dirty="0"/>
              <a:t>  Visualization:</a:t>
            </a:r>
          </a:p>
          <a:p>
            <a:pPr lvl="1"/>
            <a:r>
              <a:rPr lang="en-US" dirty="0"/>
              <a:t>Basic Plotting using Seaborn and Matplotlib</a:t>
            </a:r>
          </a:p>
          <a:p>
            <a:pPr lvl="1"/>
            <a:r>
              <a:rPr lang="en-US" dirty="0"/>
              <a:t>Utilizing DataBrcks built-in Dashboard Functionalities</a:t>
            </a:r>
          </a:p>
          <a:p>
            <a:pPr lvl="1"/>
            <a:r>
              <a:rPr lang="en-US" dirty="0"/>
              <a:t>Organizing Plots into a Single Dashboard</a:t>
            </a:r>
          </a:p>
        </p:txBody>
      </p:sp>
    </p:spTree>
    <p:extLst>
      <p:ext uri="{BB962C8B-B14F-4D97-AF65-F5344CB8AC3E}">
        <p14:creationId xmlns:p14="http://schemas.microsoft.com/office/powerpoint/2010/main" val="5132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AE40-8B6E-44F7-8714-C653FB1F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FAD2-D378-4B2A-8F08-D28BE41F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475" y="1832392"/>
            <a:ext cx="7489241" cy="352567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This project aims to analyze customer behavior and browsing patterns on an e-commerce platform to derive actionable insights for marketing and inventory management. By using PySpark’s machine learning functionality , the project focuses on understanding customer segmentation, predicting customer satisfaction, and analyzing total spend to optimize decision-making with the help of Data Visualization, PySpark’s Mlib &amp; DataBricks.</a:t>
            </a:r>
          </a:p>
        </p:txBody>
      </p:sp>
    </p:spTree>
    <p:extLst>
      <p:ext uri="{BB962C8B-B14F-4D97-AF65-F5344CB8AC3E}">
        <p14:creationId xmlns:p14="http://schemas.microsoft.com/office/powerpoint/2010/main" val="31051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D903-BCFF-46A5-83EB-DF251A5C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371808" cy="147857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D0E6C-C79A-4A8A-B32E-08C73BBF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317" y="2289592"/>
            <a:ext cx="6799430" cy="2856331"/>
          </a:xfrm>
        </p:spPr>
        <p:txBody>
          <a:bodyPr/>
          <a:lstStyle/>
          <a:p>
            <a:r>
              <a:rPr lang="en-US" dirty="0"/>
              <a:t>The project aimed to analyze customer behavior and browsing history on an e-commerce platform to derive actionable insights. The focus included customer segmentation, visualization, and deriving trends for informed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25758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D674-3B25-4DE4-92C5-0083A634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vs Google Colabs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E1E1-077B-4974-B771-5CA1C61B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Databricks is built for big data and distributed computing, offering scalable Spark clusters, seamless cloud integration, and collaborative features, making it ideal for large-scale, professional projects </a:t>
            </a:r>
          </a:p>
          <a:p>
            <a:r>
              <a:rPr lang="en-US" dirty="0"/>
              <a:t>On the other hand Colabs, it is great for intermediate scale projects, lacks scalability and advanced data handling.</a:t>
            </a:r>
          </a:p>
          <a:p>
            <a:r>
              <a:rPr lang="en-US" dirty="0"/>
              <a:t>DataBricks allows PySpark to enables distributed data processing, in-memory computation, and scalable analytics using Spark clusters. It supports machine learning, SQL, real-time streaming, and graph processing for large-scale data workflows. </a:t>
            </a:r>
          </a:p>
        </p:txBody>
      </p:sp>
    </p:spTree>
    <p:extLst>
      <p:ext uri="{BB962C8B-B14F-4D97-AF65-F5344CB8AC3E}">
        <p14:creationId xmlns:p14="http://schemas.microsoft.com/office/powerpoint/2010/main" val="144526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C563-8FA7-4C33-A7CF-9D5F37A2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E3808-D145-4FBA-9EC1-7D8575FAC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423" y="2097088"/>
            <a:ext cx="8644271" cy="2787734"/>
          </a:xfrm>
        </p:spPr>
        <p:txBody>
          <a:bodyPr/>
          <a:lstStyle/>
          <a:p>
            <a:r>
              <a:rPr lang="en-US" dirty="0"/>
              <a:t>Data Collection and Data Augmentation</a:t>
            </a:r>
          </a:p>
          <a:p>
            <a:pPr marL="0" indent="0">
              <a:buNone/>
            </a:pPr>
            <a:r>
              <a:rPr lang="en-US" dirty="0"/>
              <a:t>The E-commerce Customer Behavior Analysis dataset was collected from Kaggle</a:t>
            </a:r>
          </a:p>
          <a:p>
            <a:pPr marL="0" indent="0">
              <a:buNone/>
            </a:pPr>
            <a:r>
              <a:rPr lang="en-US" dirty="0"/>
              <a:t>Initially, the Data Set was of only few MBs which was later increased to 993.38 Mbs and 1.7GB, focusing on the requirement of &gt;500 Mbs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5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2EEE-C526-4A41-9C27-B858B74D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Data Augmentation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10788-EBAD-4C3B-9C2B-F58D7D11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68" y="2259971"/>
            <a:ext cx="4427621" cy="35207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C66D0-8040-4026-ADBB-C51E7761C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54" y="2259971"/>
            <a:ext cx="4911945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2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00B8-F317-4F36-B527-2E6EA0BA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E-commerce Customer Behavior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BDF93-E82C-43EB-BE25-8DA20E17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442" y="2249488"/>
            <a:ext cx="10331116" cy="3989994"/>
          </a:xfrm>
        </p:spPr>
      </p:pic>
    </p:spTree>
    <p:extLst>
      <p:ext uri="{BB962C8B-B14F-4D97-AF65-F5344CB8AC3E}">
        <p14:creationId xmlns:p14="http://schemas.microsoft.com/office/powerpoint/2010/main" val="384637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760</Words>
  <Application>Microsoft Office PowerPoint</Application>
  <PresentationFormat>Widescreen</PresentationFormat>
  <Paragraphs>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Menlo</vt:lpstr>
      <vt:lpstr>Tw Cen MT</vt:lpstr>
      <vt:lpstr>Wingdings</vt:lpstr>
      <vt:lpstr>Circuit</vt:lpstr>
      <vt:lpstr>Big Data Analytics-BDA</vt:lpstr>
      <vt:lpstr>Group Members</vt:lpstr>
      <vt:lpstr>Table of Content</vt:lpstr>
      <vt:lpstr>Project Overview</vt:lpstr>
      <vt:lpstr>Objective</vt:lpstr>
      <vt:lpstr>DataBricks vs Google Colabs</vt:lpstr>
      <vt:lpstr>Data PREPROCESSING</vt:lpstr>
      <vt:lpstr>Data Collection and Data Augmentation </vt:lpstr>
      <vt:lpstr>Dataset: E-commerce Customer Behavior Analysis</vt:lpstr>
      <vt:lpstr>Basic Filtration and Cleaning</vt:lpstr>
      <vt:lpstr>Data Set After Filtering </vt:lpstr>
      <vt:lpstr>Machine Learning Functionalities Using MLib</vt:lpstr>
      <vt:lpstr>Linear Regression</vt:lpstr>
      <vt:lpstr>K-mean Clustering</vt:lpstr>
      <vt:lpstr>Pre-Modeling steps</vt:lpstr>
      <vt:lpstr>Ordinal Encoding</vt:lpstr>
      <vt:lpstr>Pre-Modeling steps</vt:lpstr>
      <vt:lpstr>Vector Assembler</vt:lpstr>
      <vt:lpstr>Final Modeling &amp; Training</vt:lpstr>
      <vt:lpstr>K-Mean Clustering</vt:lpstr>
      <vt:lpstr>Visualization</vt:lpstr>
      <vt:lpstr>Visualization</vt:lpstr>
      <vt:lpstr>Visualization  Pie Chart</vt:lpstr>
      <vt:lpstr>Visualization</vt:lpstr>
      <vt:lpstr>Visualization  Scatter Plot</vt:lpstr>
      <vt:lpstr>Visulaization</vt:lpstr>
      <vt:lpstr>DashBoard</vt:lpstr>
      <vt:lpstr>Challenges faced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Analytics-BDA</dc:title>
  <dc:creator>L1S22BSCS0070 - AHMED MUSTAFA</dc:creator>
  <cp:lastModifiedBy>Ahmed Mustafa</cp:lastModifiedBy>
  <cp:revision>3</cp:revision>
  <dcterms:created xsi:type="dcterms:W3CDTF">2025-01-28T04:56:51Z</dcterms:created>
  <dcterms:modified xsi:type="dcterms:W3CDTF">2025-08-14T21:28:13Z</dcterms:modified>
</cp:coreProperties>
</file>