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19-DF97-47AA-8181-FA6DECFA0FCD}" v="101" dt="2024-09-30T11:48:06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rkan Kara" userId="771fc5d9-6a4d-4244-8394-24e49f114d64" providerId="ADAL" clId="{48896219-DF97-47AA-8181-FA6DECFA0FCD}"/>
    <pc:docChg chg="custSel addSld modSld modMainMaster">
      <pc:chgData name="Furkan Kara" userId="771fc5d9-6a4d-4244-8394-24e49f114d64" providerId="ADAL" clId="{48896219-DF97-47AA-8181-FA6DECFA0FCD}" dt="2024-09-30T11:48:09.545" v="640" actId="1076"/>
      <pc:docMkLst>
        <pc:docMk/>
      </pc:docMkLst>
      <pc:sldChg chg="modSp mod setBg">
        <pc:chgData name="Furkan Kara" userId="771fc5d9-6a4d-4244-8394-24e49f114d64" providerId="ADAL" clId="{48896219-DF97-47AA-8181-FA6DECFA0FCD}" dt="2024-09-30T11:28:35.719" v="576"/>
        <pc:sldMkLst>
          <pc:docMk/>
          <pc:sldMk cId="3605876405" sldId="256"/>
        </pc:sldMkLst>
        <pc:spChg chg="mod">
          <ac:chgData name="Furkan Kara" userId="771fc5d9-6a4d-4244-8394-24e49f114d64" providerId="ADAL" clId="{48896219-DF97-47AA-8181-FA6DECFA0FCD}" dt="2024-09-30T11:14:12.836" v="336" actId="16037"/>
          <ac:spMkLst>
            <pc:docMk/>
            <pc:sldMk cId="3605876405" sldId="256"/>
            <ac:spMk id="2" creationId="{2D1DBCAB-24E2-8A18-E27D-3634F24A6B32}"/>
          </ac:spMkLst>
        </pc:spChg>
        <pc:spChg chg="mod">
          <ac:chgData name="Furkan Kara" userId="771fc5d9-6a4d-4244-8394-24e49f114d64" providerId="ADAL" clId="{48896219-DF97-47AA-8181-FA6DECFA0FCD}" dt="2024-09-30T11:03:53.174" v="80"/>
          <ac:spMkLst>
            <pc:docMk/>
            <pc:sldMk cId="3605876405" sldId="256"/>
            <ac:spMk id="3" creationId="{0A85881B-F130-948F-27E8-E44EEADADE61}"/>
          </ac:spMkLst>
        </pc:spChg>
      </pc:sldChg>
      <pc:sldChg chg="addSp modSp new mod">
        <pc:chgData name="Furkan Kara" userId="771fc5d9-6a4d-4244-8394-24e49f114d64" providerId="ADAL" clId="{48896219-DF97-47AA-8181-FA6DECFA0FCD}" dt="2024-09-30T11:23:08.622" v="419" actId="1076"/>
        <pc:sldMkLst>
          <pc:docMk/>
          <pc:sldMk cId="587436764" sldId="257"/>
        </pc:sldMkLst>
        <pc:spChg chg="mod">
          <ac:chgData name="Furkan Kara" userId="771fc5d9-6a4d-4244-8394-24e49f114d64" providerId="ADAL" clId="{48896219-DF97-47AA-8181-FA6DECFA0FCD}" dt="2024-09-30T11:04:42.701" v="107" actId="20577"/>
          <ac:spMkLst>
            <pc:docMk/>
            <pc:sldMk cId="587436764" sldId="257"/>
            <ac:spMk id="2" creationId="{78EE591C-04D6-ACB9-9662-9B12659F2022}"/>
          </ac:spMkLst>
        </pc:spChg>
        <pc:spChg chg="mod">
          <ac:chgData name="Furkan Kara" userId="771fc5d9-6a4d-4244-8394-24e49f114d64" providerId="ADAL" clId="{48896219-DF97-47AA-8181-FA6DECFA0FCD}" dt="2024-09-30T11:09:22.065" v="239" actId="20577"/>
          <ac:spMkLst>
            <pc:docMk/>
            <pc:sldMk cId="587436764" sldId="257"/>
            <ac:spMk id="3" creationId="{C5F4AD0B-F889-C827-3B92-12934A91EA3C}"/>
          </ac:spMkLst>
        </pc:spChg>
        <pc:picChg chg="add mod">
          <ac:chgData name="Furkan Kara" userId="771fc5d9-6a4d-4244-8394-24e49f114d64" providerId="ADAL" clId="{48896219-DF97-47AA-8181-FA6DECFA0FCD}" dt="2024-09-30T11:23:08.622" v="419" actId="1076"/>
          <ac:picMkLst>
            <pc:docMk/>
            <pc:sldMk cId="587436764" sldId="257"/>
            <ac:picMk id="5" creationId="{F18CA56D-41A1-322A-C997-A4656FD52F1A}"/>
          </ac:picMkLst>
        </pc:picChg>
      </pc:sldChg>
      <pc:sldChg chg="addSp delSp modSp new mod">
        <pc:chgData name="Furkan Kara" userId="771fc5d9-6a4d-4244-8394-24e49f114d64" providerId="ADAL" clId="{48896219-DF97-47AA-8181-FA6DECFA0FCD}" dt="2024-09-30T11:42:30.112" v="637" actId="207"/>
        <pc:sldMkLst>
          <pc:docMk/>
          <pc:sldMk cId="4209308880" sldId="258"/>
        </pc:sldMkLst>
        <pc:spChg chg="mod">
          <ac:chgData name="Furkan Kara" userId="771fc5d9-6a4d-4244-8394-24e49f114d64" providerId="ADAL" clId="{48896219-DF97-47AA-8181-FA6DECFA0FCD}" dt="2024-09-30T11:11:12.883" v="268" actId="20577"/>
          <ac:spMkLst>
            <pc:docMk/>
            <pc:sldMk cId="4209308880" sldId="258"/>
            <ac:spMk id="2" creationId="{8715098B-FA32-3DF3-6731-1CD944677E96}"/>
          </ac:spMkLst>
        </pc:spChg>
        <pc:spChg chg="del">
          <ac:chgData name="Furkan Kara" userId="771fc5d9-6a4d-4244-8394-24e49f114d64" providerId="ADAL" clId="{48896219-DF97-47AA-8181-FA6DECFA0FCD}" dt="2024-09-30T11:24:57.772" v="459" actId="21"/>
          <ac:spMkLst>
            <pc:docMk/>
            <pc:sldMk cId="4209308880" sldId="258"/>
            <ac:spMk id="3" creationId="{6499F9DE-34DF-6F7A-503C-81400598EC8B}"/>
          </ac:spMkLst>
        </pc:spChg>
        <pc:spChg chg="add mod">
          <ac:chgData name="Furkan Kara" userId="771fc5d9-6a4d-4244-8394-24e49f114d64" providerId="ADAL" clId="{48896219-DF97-47AA-8181-FA6DECFA0FCD}" dt="2024-09-30T11:24:30.609" v="454" actId="207"/>
          <ac:spMkLst>
            <pc:docMk/>
            <pc:sldMk cId="4209308880" sldId="258"/>
            <ac:spMk id="4" creationId="{4B4C5204-3183-B6A0-9DD1-3C71345C1AF8}"/>
          </ac:spMkLst>
        </pc:spChg>
        <pc:spChg chg="add del mod">
          <ac:chgData name="Furkan Kara" userId="771fc5d9-6a4d-4244-8394-24e49f114d64" providerId="ADAL" clId="{48896219-DF97-47AA-8181-FA6DECFA0FCD}" dt="2024-09-30T11:23:35.559" v="424" actId="21"/>
          <ac:spMkLst>
            <pc:docMk/>
            <pc:sldMk cId="4209308880" sldId="258"/>
            <ac:spMk id="5" creationId="{AF69A7F8-1C29-1D2C-FFEC-FF404986C9F3}"/>
          </ac:spMkLst>
        </pc:spChg>
        <pc:spChg chg="add mod">
          <ac:chgData name="Furkan Kara" userId="771fc5d9-6a4d-4244-8394-24e49f114d64" providerId="ADAL" clId="{48896219-DF97-47AA-8181-FA6DECFA0FCD}" dt="2024-09-30T11:24:37.388" v="455" actId="207"/>
          <ac:spMkLst>
            <pc:docMk/>
            <pc:sldMk cId="4209308880" sldId="258"/>
            <ac:spMk id="6" creationId="{A67B553B-6735-AA38-69C1-D2A83FE0CD75}"/>
          </ac:spMkLst>
        </pc:spChg>
        <pc:spChg chg="add mod">
          <ac:chgData name="Furkan Kara" userId="771fc5d9-6a4d-4244-8394-24e49f114d64" providerId="ADAL" clId="{48896219-DF97-47AA-8181-FA6DECFA0FCD}" dt="2024-09-30T11:42:25.511" v="636" actId="207"/>
          <ac:spMkLst>
            <pc:docMk/>
            <pc:sldMk cId="4209308880" sldId="258"/>
            <ac:spMk id="7" creationId="{3EECBFDD-23AE-B3AF-CA99-9B565FFFAF75}"/>
          </ac:spMkLst>
        </pc:spChg>
        <pc:spChg chg="add del mod">
          <ac:chgData name="Furkan Kara" userId="771fc5d9-6a4d-4244-8394-24e49f114d64" providerId="ADAL" clId="{48896219-DF97-47AA-8181-FA6DECFA0FCD}" dt="2024-09-30T11:27:23.992" v="571" actId="21"/>
          <ac:spMkLst>
            <pc:docMk/>
            <pc:sldMk cId="4209308880" sldId="258"/>
            <ac:spMk id="8" creationId="{6499F9DE-34DF-6F7A-503C-81400598EC8B}"/>
          </ac:spMkLst>
        </pc:spChg>
        <pc:spChg chg="add mod">
          <ac:chgData name="Furkan Kara" userId="771fc5d9-6a4d-4244-8394-24e49f114d64" providerId="ADAL" clId="{48896219-DF97-47AA-8181-FA6DECFA0FCD}" dt="2024-09-30T11:42:30.112" v="637" actId="207"/>
          <ac:spMkLst>
            <pc:docMk/>
            <pc:sldMk cId="4209308880" sldId="258"/>
            <ac:spMk id="9" creationId="{4E15765A-4A1D-54AC-F3F6-BE043E6EA4AC}"/>
          </ac:spMkLst>
        </pc:spChg>
      </pc:sldChg>
      <pc:sldChg chg="modSp new mod">
        <pc:chgData name="Furkan Kara" userId="771fc5d9-6a4d-4244-8394-24e49f114d64" providerId="ADAL" clId="{48896219-DF97-47AA-8181-FA6DECFA0FCD}" dt="2024-09-30T11:12:37.908" v="275" actId="20577"/>
        <pc:sldMkLst>
          <pc:docMk/>
          <pc:sldMk cId="2242073970" sldId="259"/>
        </pc:sldMkLst>
        <pc:spChg chg="mod">
          <ac:chgData name="Furkan Kara" userId="771fc5d9-6a4d-4244-8394-24e49f114d64" providerId="ADAL" clId="{48896219-DF97-47AA-8181-FA6DECFA0FCD}" dt="2024-09-30T11:12:37.908" v="275" actId="20577"/>
          <ac:spMkLst>
            <pc:docMk/>
            <pc:sldMk cId="2242073970" sldId="259"/>
            <ac:spMk id="2" creationId="{9A8F5898-BB1D-4807-03D3-62A5F39F9AB3}"/>
          </ac:spMkLst>
        </pc:spChg>
      </pc:sldChg>
      <pc:sldChg chg="modSp new mod">
        <pc:chgData name="Furkan Kara" userId="771fc5d9-6a4d-4244-8394-24e49f114d64" providerId="ADAL" clId="{48896219-DF97-47AA-8181-FA6DECFA0FCD}" dt="2024-09-30T11:12:43.540" v="286" actId="20577"/>
        <pc:sldMkLst>
          <pc:docMk/>
          <pc:sldMk cId="7548048" sldId="260"/>
        </pc:sldMkLst>
        <pc:spChg chg="mod">
          <ac:chgData name="Furkan Kara" userId="771fc5d9-6a4d-4244-8394-24e49f114d64" providerId="ADAL" clId="{48896219-DF97-47AA-8181-FA6DECFA0FCD}" dt="2024-09-30T11:12:43.540" v="286" actId="20577"/>
          <ac:spMkLst>
            <pc:docMk/>
            <pc:sldMk cId="7548048" sldId="260"/>
            <ac:spMk id="2" creationId="{8594E17A-4583-10DB-FC90-10248C21255E}"/>
          </ac:spMkLst>
        </pc:spChg>
      </pc:sldChg>
      <pc:sldChg chg="modSp new mod">
        <pc:chgData name="Furkan Kara" userId="771fc5d9-6a4d-4244-8394-24e49f114d64" providerId="ADAL" clId="{48896219-DF97-47AA-8181-FA6DECFA0FCD}" dt="2024-09-30T11:12:50.311" v="296" actId="20577"/>
        <pc:sldMkLst>
          <pc:docMk/>
          <pc:sldMk cId="3661025499" sldId="261"/>
        </pc:sldMkLst>
        <pc:spChg chg="mod">
          <ac:chgData name="Furkan Kara" userId="771fc5d9-6a4d-4244-8394-24e49f114d64" providerId="ADAL" clId="{48896219-DF97-47AA-8181-FA6DECFA0FCD}" dt="2024-09-30T11:12:50.311" v="296" actId="20577"/>
          <ac:spMkLst>
            <pc:docMk/>
            <pc:sldMk cId="3661025499" sldId="261"/>
            <ac:spMk id="2" creationId="{686C2FF5-5376-F5FA-9181-4A1EF6914152}"/>
          </ac:spMkLst>
        </pc:spChg>
      </pc:sldChg>
      <pc:sldChg chg="modSp new mod">
        <pc:chgData name="Furkan Kara" userId="771fc5d9-6a4d-4244-8394-24e49f114d64" providerId="ADAL" clId="{48896219-DF97-47AA-8181-FA6DECFA0FCD}" dt="2024-09-30T11:13:02.606" v="323" actId="20577"/>
        <pc:sldMkLst>
          <pc:docMk/>
          <pc:sldMk cId="3764512640" sldId="262"/>
        </pc:sldMkLst>
        <pc:spChg chg="mod">
          <ac:chgData name="Furkan Kara" userId="771fc5d9-6a4d-4244-8394-24e49f114d64" providerId="ADAL" clId="{48896219-DF97-47AA-8181-FA6DECFA0FCD}" dt="2024-09-30T11:13:02.606" v="323" actId="20577"/>
          <ac:spMkLst>
            <pc:docMk/>
            <pc:sldMk cId="3764512640" sldId="262"/>
            <ac:spMk id="2" creationId="{F55A1045-DDA7-6728-03DE-C1F01D50076D}"/>
          </ac:spMkLst>
        </pc:spChg>
      </pc:sldChg>
      <pc:sldChg chg="modSp new mod">
        <pc:chgData name="Furkan Kara" userId="771fc5d9-6a4d-4244-8394-24e49f114d64" providerId="ADAL" clId="{48896219-DF97-47AA-8181-FA6DECFA0FCD}" dt="2024-09-30T11:13:11.259" v="335" actId="20577"/>
        <pc:sldMkLst>
          <pc:docMk/>
          <pc:sldMk cId="1062369066" sldId="263"/>
        </pc:sldMkLst>
        <pc:spChg chg="mod">
          <ac:chgData name="Furkan Kara" userId="771fc5d9-6a4d-4244-8394-24e49f114d64" providerId="ADAL" clId="{48896219-DF97-47AA-8181-FA6DECFA0FCD}" dt="2024-09-30T11:13:11.259" v="335" actId="20577"/>
          <ac:spMkLst>
            <pc:docMk/>
            <pc:sldMk cId="1062369066" sldId="263"/>
            <ac:spMk id="2" creationId="{8867B320-DBDB-792B-6011-22C2D497AF2D}"/>
          </ac:spMkLst>
        </pc:spChg>
      </pc:sldChg>
      <pc:sldChg chg="addSp delSp modSp new mod">
        <pc:chgData name="Furkan Kara" userId="771fc5d9-6a4d-4244-8394-24e49f114d64" providerId="ADAL" clId="{48896219-DF97-47AA-8181-FA6DECFA0FCD}" dt="2024-09-30T11:48:09.545" v="640" actId="1076"/>
        <pc:sldMkLst>
          <pc:docMk/>
          <pc:sldMk cId="296128076" sldId="264"/>
        </pc:sldMkLst>
        <pc:spChg chg="mod">
          <ac:chgData name="Furkan Kara" userId="771fc5d9-6a4d-4244-8394-24e49f114d64" providerId="ADAL" clId="{48896219-DF97-47AA-8181-FA6DECFA0FCD}" dt="2024-09-30T11:24:09.034" v="451" actId="20577"/>
          <ac:spMkLst>
            <pc:docMk/>
            <pc:sldMk cId="296128076" sldId="264"/>
            <ac:spMk id="2" creationId="{28BA8B74-1494-E039-CB37-9FE1A41450B1}"/>
          </ac:spMkLst>
        </pc:spChg>
        <pc:spChg chg="del">
          <ac:chgData name="Furkan Kara" userId="771fc5d9-6a4d-4244-8394-24e49f114d64" providerId="ADAL" clId="{48896219-DF97-47AA-8181-FA6DECFA0FCD}" dt="2024-09-30T11:24:53.233" v="458" actId="21"/>
          <ac:spMkLst>
            <pc:docMk/>
            <pc:sldMk cId="296128076" sldId="264"/>
            <ac:spMk id="3" creationId="{633DB64A-7F0B-A7A6-71EA-A8A1B6212D5E}"/>
          </ac:spMkLst>
        </pc:spChg>
        <pc:spChg chg="add mod">
          <ac:chgData name="Furkan Kara" userId="771fc5d9-6a4d-4244-8394-24e49f114d64" providerId="ADAL" clId="{48896219-DF97-47AA-8181-FA6DECFA0FCD}" dt="2024-09-30T11:48:04.701" v="638"/>
          <ac:spMkLst>
            <pc:docMk/>
            <pc:sldMk cId="296128076" sldId="264"/>
            <ac:spMk id="3" creationId="{DD15EA23-13D1-987B-5CE2-EB580C77A50C}"/>
          </ac:spMkLst>
        </pc:spChg>
        <pc:spChg chg="add mod">
          <ac:chgData name="Furkan Kara" userId="771fc5d9-6a4d-4244-8394-24e49f114d64" providerId="ADAL" clId="{48896219-DF97-47AA-8181-FA6DECFA0FCD}" dt="2024-09-30T11:24:44.082" v="456" actId="207"/>
          <ac:spMkLst>
            <pc:docMk/>
            <pc:sldMk cId="296128076" sldId="264"/>
            <ac:spMk id="4" creationId="{2F27F46E-3ACF-AAC4-99AA-2F6A753C994A}"/>
          </ac:spMkLst>
        </pc:spChg>
        <pc:spChg chg="add mod">
          <ac:chgData name="Furkan Kara" userId="771fc5d9-6a4d-4244-8394-24e49f114d64" providerId="ADAL" clId="{48896219-DF97-47AA-8181-FA6DECFA0FCD}" dt="2024-09-30T11:24:47.992" v="457" actId="207"/>
          <ac:spMkLst>
            <pc:docMk/>
            <pc:sldMk cId="296128076" sldId="264"/>
            <ac:spMk id="5" creationId="{44573AD4-76CF-F894-5F75-0E40D51109EE}"/>
          </ac:spMkLst>
        </pc:spChg>
        <pc:spChg chg="add mod">
          <ac:chgData name="Furkan Kara" userId="771fc5d9-6a4d-4244-8394-24e49f114d64" providerId="ADAL" clId="{48896219-DF97-47AA-8181-FA6DECFA0FCD}" dt="2024-09-30T11:48:09.545" v="640" actId="1076"/>
          <ac:spMkLst>
            <pc:docMk/>
            <pc:sldMk cId="296128076" sldId="264"/>
            <ac:spMk id="6" creationId="{77D2AB19-B61D-503F-3B7A-8C00FB9210D7}"/>
          </ac:spMkLst>
        </pc:spChg>
      </pc:sldChg>
      <pc:sldMasterChg chg="setBg">
        <pc:chgData name="Furkan Kara" userId="771fc5d9-6a4d-4244-8394-24e49f114d64" providerId="ADAL" clId="{48896219-DF97-47AA-8181-FA6DECFA0FCD}" dt="2024-09-30T11:14:52.339" v="337"/>
        <pc:sldMasterMkLst>
          <pc:docMk/>
          <pc:sldMasterMk cId="429206630" sldId="2147483756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FFF319-80B5-4B11-A749-3896DBD00789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F58DEF-0D87-4F15-9A24-18EB1D948736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93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F319-80B5-4B11-A749-3896DBD00789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DEF-0D87-4F15-9A24-18EB1D9487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21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F319-80B5-4B11-A749-3896DBD00789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DEF-0D87-4F15-9A24-18EB1D9487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56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F319-80B5-4B11-A749-3896DBD00789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DEF-0D87-4F15-9A24-18EB1D9487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256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F319-80B5-4B11-A749-3896DBD00789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DEF-0D87-4F15-9A24-18EB1D948736}" type="slidenum">
              <a:rPr lang="nl-NL" smtClean="0"/>
              <a:t>‹nr.›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0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F319-80B5-4B11-A749-3896DBD00789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DEF-0D87-4F15-9A24-18EB1D9487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4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F319-80B5-4B11-A749-3896DBD00789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DEF-0D87-4F15-9A24-18EB1D9487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9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F319-80B5-4B11-A749-3896DBD00789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DEF-0D87-4F15-9A24-18EB1D9487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26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F319-80B5-4B11-A749-3896DBD00789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DEF-0D87-4F15-9A24-18EB1D9487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723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F319-80B5-4B11-A749-3896DBD00789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DEF-0D87-4F15-9A24-18EB1D9487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464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F319-80B5-4B11-A749-3896DBD00789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DEF-0D87-4F15-9A24-18EB1D9487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13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FFF319-80B5-4B11-A749-3896DBD00789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8F58DEF-0D87-4F15-9A24-18EB1D9487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20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23000">
              <a:srgbClr val="ACB9DB"/>
            </a:gs>
            <a:gs pos="44000">
              <a:schemeClr val="accent1">
                <a:lumMod val="45000"/>
                <a:lumOff val="5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DBCAB-24E2-8A18-E27D-3634F24A6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5400" dirty="0"/>
              <a:t>Presentatie Ouderavond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A85881B-F130-948F-27E8-E44EEADAD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Gemaakt door: Furkan, </a:t>
            </a:r>
            <a:r>
              <a:rPr lang="nl-NL" dirty="0" err="1"/>
              <a:t>Ahmad</a:t>
            </a:r>
            <a:r>
              <a:rPr lang="nl-NL" dirty="0"/>
              <a:t>, </a:t>
            </a:r>
            <a:r>
              <a:rPr lang="nl-NL" dirty="0" err="1"/>
              <a:t>Senay</a:t>
            </a:r>
            <a:r>
              <a:rPr lang="nl-NL" dirty="0"/>
              <a:t>, </a:t>
            </a:r>
            <a:r>
              <a:rPr lang="nl-NL" dirty="0" err="1"/>
              <a:t>Dainius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587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91C-04D6-ACB9-9662-9B12659F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F4AD0B-F889-C827-3B92-12934A91E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Introductie / Over ons</a:t>
            </a:r>
          </a:p>
          <a:p>
            <a:r>
              <a:rPr lang="nl-NL" dirty="0"/>
              <a:t>Canvas</a:t>
            </a:r>
          </a:p>
          <a:p>
            <a:r>
              <a:rPr lang="nl-NL" dirty="0" err="1"/>
              <a:t>EduArte</a:t>
            </a:r>
            <a:endParaRPr lang="nl-NL" dirty="0"/>
          </a:p>
          <a:p>
            <a:r>
              <a:rPr lang="nl-NL" dirty="0"/>
              <a:t>Begeleiding</a:t>
            </a:r>
          </a:p>
          <a:p>
            <a:r>
              <a:rPr lang="nl-NL" dirty="0"/>
              <a:t>Keuzedelen (Software)</a:t>
            </a:r>
          </a:p>
          <a:p>
            <a:r>
              <a:rPr lang="nl-NL" dirty="0"/>
              <a:t>BSA (Bindend Studie Advies)</a:t>
            </a:r>
          </a:p>
          <a:p>
            <a:r>
              <a:rPr lang="nl-NL" dirty="0"/>
              <a:t>Locatiegids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18CA56D-41A1-322A-C997-A4656FD52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3215"/>
            <a:ext cx="5191431" cy="33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3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5098B-FA32-3DF3-6731-1CD94467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/ Over Ons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B4C5204-3183-B6A0-9DD1-3C71345C1AF8}"/>
              </a:ext>
            </a:extLst>
          </p:cNvPr>
          <p:cNvSpPr/>
          <p:nvPr/>
        </p:nvSpPr>
        <p:spPr>
          <a:xfrm>
            <a:off x="1258528" y="2765322"/>
            <a:ext cx="2074606" cy="2060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67B553B-6735-AA38-69C1-D2A83FE0CD75}"/>
              </a:ext>
            </a:extLst>
          </p:cNvPr>
          <p:cNvSpPr/>
          <p:nvPr/>
        </p:nvSpPr>
        <p:spPr>
          <a:xfrm>
            <a:off x="6395883" y="2765322"/>
            <a:ext cx="2074606" cy="2060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EECBFDD-23AE-B3AF-CA99-9B565FFFAF75}"/>
              </a:ext>
            </a:extLst>
          </p:cNvPr>
          <p:cNvSpPr txBox="1"/>
          <p:nvPr/>
        </p:nvSpPr>
        <p:spPr>
          <a:xfrm>
            <a:off x="3549445" y="2765322"/>
            <a:ext cx="254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Furkan</a:t>
            </a:r>
          </a:p>
          <a:p>
            <a:r>
              <a:rPr lang="nl-NL" dirty="0">
                <a:solidFill>
                  <a:schemeClr val="accent1"/>
                </a:solidFill>
              </a:rPr>
              <a:t>22 jaar</a:t>
            </a:r>
          </a:p>
          <a:p>
            <a:r>
              <a:rPr lang="nl-NL" dirty="0" err="1">
                <a:solidFill>
                  <a:schemeClr val="accent1"/>
                </a:solidFill>
              </a:rPr>
              <a:t>Hobbies</a:t>
            </a:r>
            <a:r>
              <a:rPr lang="nl-NL" dirty="0">
                <a:solidFill>
                  <a:schemeClr val="accent1"/>
                </a:solidFill>
              </a:rPr>
              <a:t>: Gamen, lezen, films, fotograferen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E15765A-4A1D-54AC-F3F6-BE043E6EA4AC}"/>
              </a:ext>
            </a:extLst>
          </p:cNvPr>
          <p:cNvSpPr txBox="1"/>
          <p:nvPr/>
        </p:nvSpPr>
        <p:spPr>
          <a:xfrm>
            <a:off x="8770372" y="2765322"/>
            <a:ext cx="2546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1"/>
                </a:solidFill>
              </a:rPr>
              <a:t>Dainius</a:t>
            </a:r>
            <a:endParaRPr lang="nl-NL" dirty="0">
              <a:solidFill>
                <a:schemeClr val="accent1"/>
              </a:solidFill>
            </a:endParaRPr>
          </a:p>
          <a:p>
            <a:r>
              <a:rPr lang="nl-NL" dirty="0">
                <a:solidFill>
                  <a:schemeClr val="accent1"/>
                </a:solidFill>
              </a:rPr>
              <a:t>17 jaar</a:t>
            </a:r>
          </a:p>
          <a:p>
            <a:r>
              <a:rPr lang="nl-NL" dirty="0" err="1">
                <a:solidFill>
                  <a:schemeClr val="accent1"/>
                </a:solidFill>
              </a:rPr>
              <a:t>Hobbies</a:t>
            </a:r>
            <a:r>
              <a:rPr lang="nl-NL" dirty="0">
                <a:solidFill>
                  <a:schemeClr val="accent1"/>
                </a:solidFill>
              </a:rPr>
              <a:t>: Basketballen, </a:t>
            </a:r>
            <a:r>
              <a:rPr lang="nl-NL" dirty="0" err="1">
                <a:solidFill>
                  <a:schemeClr val="accent1"/>
                </a:solidFill>
              </a:rPr>
              <a:t>camperen</a:t>
            </a:r>
            <a:r>
              <a:rPr lang="nl-NL" dirty="0">
                <a:solidFill>
                  <a:schemeClr val="accent1"/>
                </a:solidFill>
              </a:rPr>
              <a:t>, muziek luisteren</a:t>
            </a:r>
          </a:p>
        </p:txBody>
      </p:sp>
    </p:spTree>
    <p:extLst>
      <p:ext uri="{BB962C8B-B14F-4D97-AF65-F5344CB8AC3E}">
        <p14:creationId xmlns:p14="http://schemas.microsoft.com/office/powerpoint/2010/main" val="420930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A8B74-1494-E039-CB37-9FE1A414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/ Over Ons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F27F46E-3ACF-AAC4-99AA-2F6A753C994A}"/>
              </a:ext>
            </a:extLst>
          </p:cNvPr>
          <p:cNvSpPr/>
          <p:nvPr/>
        </p:nvSpPr>
        <p:spPr>
          <a:xfrm>
            <a:off x="1258528" y="2765322"/>
            <a:ext cx="2074606" cy="2060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4573AD4-76CF-F894-5F75-0E40D51109EE}"/>
              </a:ext>
            </a:extLst>
          </p:cNvPr>
          <p:cNvSpPr/>
          <p:nvPr/>
        </p:nvSpPr>
        <p:spPr>
          <a:xfrm>
            <a:off x="6395883" y="2765322"/>
            <a:ext cx="2074606" cy="2060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D15EA23-13D1-987B-5CE2-EB580C77A50C}"/>
              </a:ext>
            </a:extLst>
          </p:cNvPr>
          <p:cNvSpPr txBox="1"/>
          <p:nvPr/>
        </p:nvSpPr>
        <p:spPr>
          <a:xfrm>
            <a:off x="3549445" y="2765322"/>
            <a:ext cx="254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Furkan</a:t>
            </a:r>
          </a:p>
          <a:p>
            <a:r>
              <a:rPr lang="nl-NL" dirty="0">
                <a:solidFill>
                  <a:schemeClr val="accent1"/>
                </a:solidFill>
              </a:rPr>
              <a:t>22 jaar</a:t>
            </a:r>
          </a:p>
          <a:p>
            <a:r>
              <a:rPr lang="nl-NL" dirty="0" err="1">
                <a:solidFill>
                  <a:schemeClr val="accent1"/>
                </a:solidFill>
              </a:rPr>
              <a:t>Hobbies</a:t>
            </a:r>
            <a:r>
              <a:rPr lang="nl-NL" dirty="0">
                <a:solidFill>
                  <a:schemeClr val="accent1"/>
                </a:solidFill>
              </a:rPr>
              <a:t>: Gamen, lezen, films, fotograferen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7D2AB19-B61D-503F-3B7A-8C00FB9210D7}"/>
              </a:ext>
            </a:extLst>
          </p:cNvPr>
          <p:cNvSpPr txBox="1"/>
          <p:nvPr/>
        </p:nvSpPr>
        <p:spPr>
          <a:xfrm>
            <a:off x="8770372" y="2765322"/>
            <a:ext cx="254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Furkan</a:t>
            </a:r>
          </a:p>
          <a:p>
            <a:r>
              <a:rPr lang="nl-NL" dirty="0">
                <a:solidFill>
                  <a:schemeClr val="accent1"/>
                </a:solidFill>
              </a:rPr>
              <a:t>22 jaar</a:t>
            </a:r>
          </a:p>
          <a:p>
            <a:r>
              <a:rPr lang="nl-NL" dirty="0" err="1">
                <a:solidFill>
                  <a:schemeClr val="accent1"/>
                </a:solidFill>
              </a:rPr>
              <a:t>Hobbies</a:t>
            </a:r>
            <a:r>
              <a:rPr lang="nl-NL" dirty="0">
                <a:solidFill>
                  <a:schemeClr val="accent1"/>
                </a:solidFill>
              </a:rPr>
              <a:t>: Gamen, lezen, films, fotograferen</a:t>
            </a:r>
          </a:p>
        </p:txBody>
      </p:sp>
    </p:spTree>
    <p:extLst>
      <p:ext uri="{BB962C8B-B14F-4D97-AF65-F5344CB8AC3E}">
        <p14:creationId xmlns:p14="http://schemas.microsoft.com/office/powerpoint/2010/main" val="29612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F5898-BB1D-4807-03D3-62A5F39F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EduArte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5F3275-A965-0E29-AE17-889C2DEF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07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4E17A-4583-10DB-FC90-10248C21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Begeleiding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6A1414-29B9-01B4-A47D-594E2634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C2FF5-5376-F5FA-9181-4A1EF691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Keuzedelen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A261F6-D39A-3460-ABE2-0599DBD0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102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A1045-DDA7-6728-03DE-C1F01D5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BSA (Bindend Studie Advies)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02741E-2B8C-289F-637C-DA5CAC9F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51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7B320-DBDB-792B-6011-22C2D497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Locatiegids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7DFE57-263E-347C-43C0-8ED6E596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236906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anzend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41</TotalTime>
  <Words>96</Words>
  <Application>Microsoft Office PowerPoint</Application>
  <PresentationFormat>Breedbeeld</PresentationFormat>
  <Paragraphs>29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Corbel</vt:lpstr>
      <vt:lpstr>Gill Sans MT</vt:lpstr>
      <vt:lpstr>Basis</vt:lpstr>
      <vt:lpstr>Presentatie Ouderavond</vt:lpstr>
      <vt:lpstr>Inhoudsopgave</vt:lpstr>
      <vt:lpstr>Introductie / Over Ons</vt:lpstr>
      <vt:lpstr>Introductie / Over Ons</vt:lpstr>
      <vt:lpstr>EduArte</vt:lpstr>
      <vt:lpstr>Begeleiding</vt:lpstr>
      <vt:lpstr>Keuzedelen</vt:lpstr>
      <vt:lpstr>BSA (Bindend Studie Advies)</vt:lpstr>
      <vt:lpstr>Locatiegids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Furkan Kara</dc:creator>
  <cp:lastModifiedBy>Furkan Kara</cp:lastModifiedBy>
  <cp:revision>1</cp:revision>
  <dcterms:created xsi:type="dcterms:W3CDTF">2024-09-27T11:17:06Z</dcterms:created>
  <dcterms:modified xsi:type="dcterms:W3CDTF">2024-09-30T11:48:15Z</dcterms:modified>
</cp:coreProperties>
</file>