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September 25,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September 25,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September 25,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September 25,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September 25,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September 25,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September 25,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September 25,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September 25,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September 25,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September 25,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September 25,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B015-65DF-4A33-9735-2DAD6BD73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0315"/>
            <a:ext cx="9144000" cy="2478024"/>
          </a:xfrm>
        </p:spPr>
        <p:txBody>
          <a:bodyPr/>
          <a:lstStyle/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5F3EE-1F80-47D4-B5C0-BB8AE2EB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423237"/>
          </a:xfrm>
        </p:spPr>
        <p:txBody>
          <a:bodyPr/>
          <a:lstStyle/>
          <a:p>
            <a:r>
              <a:rPr lang="en-US" b="1" dirty="0"/>
              <a:t>Authors</a:t>
            </a:r>
            <a:endParaRPr lang="en-ID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6F6D4E-79A9-4F2B-9771-52EBD2CF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5" y="158255"/>
            <a:ext cx="4300250" cy="58698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9F6C6DB7-149A-4E9B-94DB-CA8CBDD8343D}"/>
              </a:ext>
            </a:extLst>
          </p:cNvPr>
          <p:cNvSpPr txBox="1">
            <a:spLocks/>
          </p:cNvSpPr>
          <p:nvPr/>
        </p:nvSpPr>
        <p:spPr>
          <a:xfrm>
            <a:off x="1524000" y="4417728"/>
            <a:ext cx="9144000" cy="423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affiliation</a:t>
            </a:r>
            <a:endParaRPr lang="en-ID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9F521-FA38-D7EF-687F-B94A20490A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3"/>
          <a:stretch/>
        </p:blipFill>
        <p:spPr>
          <a:xfrm>
            <a:off x="4300250" y="158255"/>
            <a:ext cx="7746275" cy="5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4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CA73-901D-4C5C-8CFB-75C2A340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9D2C-0536-4EF3-A624-66EA928D8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118AC-A8FB-4A10-B70F-BF90A199C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3"/>
          <a:stretch/>
        </p:blipFill>
        <p:spPr>
          <a:xfrm>
            <a:off x="0" y="59244"/>
            <a:ext cx="12192000" cy="4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BA325-E587-1C34-1BF1-5E6762D58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DEC9-258D-9AB8-9511-0D333D83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/ objectives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78C2-BAF6-6D8C-57C4-ECFF1718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D063F-465B-B511-17AD-44F418E4F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3"/>
          <a:stretch/>
        </p:blipFill>
        <p:spPr>
          <a:xfrm>
            <a:off x="0" y="59244"/>
            <a:ext cx="12192000" cy="4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41391-27B9-0055-D298-502C19AE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20A5-E90F-F847-3D01-B5FD1771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39A7-6928-7AF8-25AE-AAAF22D85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C92A4-791E-7266-D615-F915BBECA7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3"/>
          <a:stretch/>
        </p:blipFill>
        <p:spPr>
          <a:xfrm>
            <a:off x="0" y="59244"/>
            <a:ext cx="12192000" cy="4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9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CA636-7DB1-24BC-2EED-ABDDD4736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6F2F-E28D-9BE2-5EC1-962285C0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28BD-974D-E2B7-F373-E9052AB3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8AD9F-C950-98D1-B317-E49D8D39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3"/>
          <a:stretch/>
        </p:blipFill>
        <p:spPr>
          <a:xfrm>
            <a:off x="0" y="59244"/>
            <a:ext cx="12192000" cy="4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5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C900-0225-FC79-2D70-233141CB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5429-1DB9-92FD-296B-8F6267F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9B1C-555C-F81D-FAE8-835FAEA2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54456-4151-4AD1-3628-C767004EC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3"/>
          <a:stretch/>
        </p:blipFill>
        <p:spPr>
          <a:xfrm>
            <a:off x="0" y="59244"/>
            <a:ext cx="12192000" cy="4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885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73</TotalTime>
  <Words>11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GradientRiseVTI</vt:lpstr>
      <vt:lpstr>title</vt:lpstr>
      <vt:lpstr>introduction</vt:lpstr>
      <vt:lpstr>RESEARCH QUESTIONS / objectives</vt:lpstr>
      <vt:lpstr>methods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Acer Nitro</cp:lastModifiedBy>
  <cp:revision>10</cp:revision>
  <dcterms:created xsi:type="dcterms:W3CDTF">2025-09-25T05:58:24Z</dcterms:created>
  <dcterms:modified xsi:type="dcterms:W3CDTF">2025-09-25T08:39:26Z</dcterms:modified>
</cp:coreProperties>
</file>