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2" r:id="rId3"/>
    <p:sldId id="265" r:id="rId4"/>
    <p:sldId id="270" r:id="rId5"/>
    <p:sldId id="276" r:id="rId6"/>
    <p:sldId id="277" r:id="rId7"/>
    <p:sldId id="278" r:id="rId8"/>
    <p:sldId id="280" r:id="rId9"/>
    <p:sldId id="281" r:id="rId10"/>
    <p:sldId id="283" r:id="rId11"/>
    <p:sldId id="284" r:id="rId12"/>
    <p:sldId id="269" r:id="rId13"/>
    <p:sldId id="279" r:id="rId14"/>
    <p:sldId id="286" r:id="rId15"/>
    <p:sldId id="288"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Raza" initials="AR" lastIdx="1" clrIdx="0">
    <p:extLst>
      <p:ext uri="{19B8F6BF-5375-455C-9EA6-DF929625EA0E}">
        <p15:presenceInfo xmlns:p15="http://schemas.microsoft.com/office/powerpoint/2012/main" userId="6cc333fe7b03f6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p:cViewPr varScale="1">
        <p:scale>
          <a:sx n="85" d="100"/>
          <a:sy n="85" d="100"/>
        </p:scale>
        <p:origin x="744"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04E9-2831-499C-AA62-995BB217D97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3C5E76DF-9087-4DBF-B912-6B20CE36914B}">
      <dgm:prSet phldrT="[Text]"/>
      <dgm:spPr/>
      <dgm:t>
        <a:bodyPr/>
        <a:lstStyle/>
        <a:p>
          <a:r>
            <a:rPr lang="en-US" dirty="0">
              <a:solidFill>
                <a:schemeClr val="bg1"/>
              </a:solidFill>
            </a:rPr>
            <a:t>Start</a:t>
          </a:r>
          <a:endParaRPr lang="en-IN" dirty="0">
            <a:solidFill>
              <a:schemeClr val="bg1"/>
            </a:solidFill>
          </a:endParaRPr>
        </a:p>
      </dgm:t>
    </dgm:pt>
    <dgm:pt modelId="{E3B54D1D-6C34-4583-9E81-467D044F0505}" type="parTrans" cxnId="{03BD4E16-D53B-43E5-A983-ABC7FBFF1FA8}">
      <dgm:prSet/>
      <dgm:spPr/>
      <dgm:t>
        <a:bodyPr/>
        <a:lstStyle/>
        <a:p>
          <a:endParaRPr lang="en-IN"/>
        </a:p>
      </dgm:t>
    </dgm:pt>
    <dgm:pt modelId="{2A147D9E-4F45-4F31-8D6A-D12B8D80C751}" type="sibTrans" cxnId="{03BD4E16-D53B-43E5-A983-ABC7FBFF1FA8}">
      <dgm:prSet/>
      <dgm:spPr/>
      <dgm:t>
        <a:bodyPr/>
        <a:lstStyle/>
        <a:p>
          <a:endParaRPr lang="en-IN" dirty="0">
            <a:solidFill>
              <a:schemeClr val="bg1"/>
            </a:solidFill>
          </a:endParaRPr>
        </a:p>
      </dgm:t>
    </dgm:pt>
    <dgm:pt modelId="{8205AC78-F014-4914-9D24-50382ED49275}">
      <dgm:prSet phldrT="[Text]"/>
      <dgm:spPr/>
      <dgm:t>
        <a:bodyPr/>
        <a:lstStyle/>
        <a:p>
          <a:r>
            <a:rPr lang="en-US" dirty="0">
              <a:solidFill>
                <a:schemeClr val="bg1"/>
              </a:solidFill>
            </a:rPr>
            <a:t>Input - Credits</a:t>
          </a:r>
          <a:endParaRPr lang="en-IN" dirty="0">
            <a:solidFill>
              <a:schemeClr val="bg1"/>
            </a:solidFill>
          </a:endParaRPr>
        </a:p>
      </dgm:t>
    </dgm:pt>
    <dgm:pt modelId="{570B03E4-D507-4C91-AA83-C03CD3C54256}" type="parTrans" cxnId="{49330665-E27A-4B3A-9A36-38F7ED372BE8}">
      <dgm:prSet/>
      <dgm:spPr/>
      <dgm:t>
        <a:bodyPr/>
        <a:lstStyle/>
        <a:p>
          <a:endParaRPr lang="en-IN"/>
        </a:p>
      </dgm:t>
    </dgm:pt>
    <dgm:pt modelId="{9AD437C0-D99B-4B20-BC27-6B80A51B7F2E}" type="sibTrans" cxnId="{49330665-E27A-4B3A-9A36-38F7ED372BE8}">
      <dgm:prSet/>
      <dgm:spPr/>
      <dgm:t>
        <a:bodyPr/>
        <a:lstStyle/>
        <a:p>
          <a:endParaRPr lang="en-IN" dirty="0">
            <a:solidFill>
              <a:schemeClr val="bg1"/>
            </a:solidFill>
          </a:endParaRPr>
        </a:p>
      </dgm:t>
    </dgm:pt>
    <dgm:pt modelId="{E5DF9306-46FF-47C7-A304-F21643DCE68A}">
      <dgm:prSet phldrT="[Text]"/>
      <dgm:spPr/>
      <dgm:t>
        <a:bodyPr/>
        <a:lstStyle/>
        <a:p>
          <a:r>
            <a:rPr lang="en-US" dirty="0">
              <a:solidFill>
                <a:schemeClr val="bg1"/>
              </a:solidFill>
            </a:rPr>
            <a:t>Number of Students</a:t>
          </a:r>
          <a:endParaRPr lang="en-IN" dirty="0">
            <a:solidFill>
              <a:schemeClr val="bg1"/>
            </a:solidFill>
          </a:endParaRPr>
        </a:p>
      </dgm:t>
    </dgm:pt>
    <dgm:pt modelId="{59519F77-2BCD-4B23-9304-1E55E6EC848A}" type="parTrans" cxnId="{85C31C97-8116-44BE-938E-B6D9D0522672}">
      <dgm:prSet/>
      <dgm:spPr/>
      <dgm:t>
        <a:bodyPr/>
        <a:lstStyle/>
        <a:p>
          <a:endParaRPr lang="en-IN"/>
        </a:p>
      </dgm:t>
    </dgm:pt>
    <dgm:pt modelId="{AD640CBA-2771-4826-A3F7-9C852CA5DF41}" type="sibTrans" cxnId="{85C31C97-8116-44BE-938E-B6D9D0522672}">
      <dgm:prSet/>
      <dgm:spPr/>
      <dgm:t>
        <a:bodyPr/>
        <a:lstStyle/>
        <a:p>
          <a:endParaRPr lang="en-IN" dirty="0">
            <a:solidFill>
              <a:schemeClr val="bg1"/>
            </a:solidFill>
          </a:endParaRPr>
        </a:p>
      </dgm:t>
    </dgm:pt>
    <dgm:pt modelId="{D7BE9442-85DB-4CF6-ACA4-12273D7D58BF}">
      <dgm:prSet phldrT="[Text]"/>
      <dgm:spPr/>
      <dgm:t>
        <a:bodyPr/>
        <a:lstStyle/>
        <a:p>
          <a:r>
            <a:rPr lang="en-US" dirty="0">
              <a:solidFill>
                <a:schemeClr val="bg1"/>
              </a:solidFill>
            </a:rPr>
            <a:t>Roll Numbers and Marks in 3 subjects</a:t>
          </a:r>
          <a:endParaRPr lang="en-IN" dirty="0">
            <a:solidFill>
              <a:schemeClr val="bg1"/>
            </a:solidFill>
          </a:endParaRPr>
        </a:p>
      </dgm:t>
    </dgm:pt>
    <dgm:pt modelId="{0EA8733F-087A-409A-BCFF-B7576A3C2F84}" type="parTrans" cxnId="{EC7D50D6-562B-4D47-AEDA-F1A0CBCF1F04}">
      <dgm:prSet/>
      <dgm:spPr/>
      <dgm:t>
        <a:bodyPr/>
        <a:lstStyle/>
        <a:p>
          <a:endParaRPr lang="en-IN"/>
        </a:p>
      </dgm:t>
    </dgm:pt>
    <dgm:pt modelId="{C0FA8F33-ACBE-4002-B7B4-9034CE2E0843}" type="sibTrans" cxnId="{EC7D50D6-562B-4D47-AEDA-F1A0CBCF1F04}">
      <dgm:prSet/>
      <dgm:spPr/>
      <dgm:t>
        <a:bodyPr/>
        <a:lstStyle/>
        <a:p>
          <a:endParaRPr lang="en-IN" dirty="0">
            <a:solidFill>
              <a:schemeClr val="bg1"/>
            </a:solidFill>
          </a:endParaRPr>
        </a:p>
      </dgm:t>
    </dgm:pt>
    <dgm:pt modelId="{E88E12E7-3B3C-4B21-9A25-4363B2593F17}">
      <dgm:prSet phldrT="[Text]"/>
      <dgm:spPr/>
      <dgm:t>
        <a:bodyPr/>
        <a:lstStyle/>
        <a:p>
          <a:r>
            <a:rPr lang="en-US" dirty="0">
              <a:solidFill>
                <a:schemeClr val="bg1"/>
              </a:solidFill>
            </a:rPr>
            <a:t>Mean Marks</a:t>
          </a:r>
        </a:p>
      </dgm:t>
    </dgm:pt>
    <dgm:pt modelId="{9607EFC9-4CE4-4386-A07C-51BC96321C85}" type="parTrans" cxnId="{7721B288-5065-49F1-BCF0-700BC90D638E}">
      <dgm:prSet/>
      <dgm:spPr/>
      <dgm:t>
        <a:bodyPr/>
        <a:lstStyle/>
        <a:p>
          <a:endParaRPr lang="en-IN"/>
        </a:p>
      </dgm:t>
    </dgm:pt>
    <dgm:pt modelId="{5FF8C9BB-D341-42FE-B067-D5FAE380B78E}" type="sibTrans" cxnId="{7721B288-5065-49F1-BCF0-700BC90D638E}">
      <dgm:prSet/>
      <dgm:spPr/>
      <dgm:t>
        <a:bodyPr/>
        <a:lstStyle/>
        <a:p>
          <a:endParaRPr lang="en-IN" dirty="0">
            <a:solidFill>
              <a:schemeClr val="bg1"/>
            </a:solidFill>
          </a:endParaRPr>
        </a:p>
      </dgm:t>
    </dgm:pt>
    <dgm:pt modelId="{DD0A8D6C-398F-48BB-8C25-49B14DD30C5F}">
      <dgm:prSet phldrT="[Text]"/>
      <dgm:spPr/>
      <dgm:t>
        <a:bodyPr/>
        <a:lstStyle/>
        <a:p>
          <a:r>
            <a:rPr lang="en-US" dirty="0">
              <a:solidFill>
                <a:schemeClr val="bg1"/>
              </a:solidFill>
            </a:rPr>
            <a:t>Standard Deviation</a:t>
          </a:r>
        </a:p>
      </dgm:t>
    </dgm:pt>
    <dgm:pt modelId="{7B0B95E1-6135-457A-8965-0A8286CB57B7}" type="parTrans" cxnId="{A7D4B58D-8AB0-4F37-9741-B2912D0A73A0}">
      <dgm:prSet/>
      <dgm:spPr/>
      <dgm:t>
        <a:bodyPr/>
        <a:lstStyle/>
        <a:p>
          <a:endParaRPr lang="en-IN"/>
        </a:p>
      </dgm:t>
    </dgm:pt>
    <dgm:pt modelId="{05FDBD6A-42BD-4479-947D-FD2AEE7FAA33}" type="sibTrans" cxnId="{A7D4B58D-8AB0-4F37-9741-B2912D0A73A0}">
      <dgm:prSet/>
      <dgm:spPr/>
      <dgm:t>
        <a:bodyPr/>
        <a:lstStyle/>
        <a:p>
          <a:endParaRPr lang="en-IN" dirty="0">
            <a:solidFill>
              <a:schemeClr val="bg1"/>
            </a:solidFill>
          </a:endParaRPr>
        </a:p>
      </dgm:t>
    </dgm:pt>
    <dgm:pt modelId="{99D3F5B4-8E3F-4F6C-ABF4-C98ADE00CB5B}">
      <dgm:prSet phldrT="[Text]"/>
      <dgm:spPr/>
      <dgm:t>
        <a:bodyPr vert="vert270"/>
        <a:lstStyle/>
        <a:p>
          <a:r>
            <a:rPr lang="en-US" dirty="0">
              <a:solidFill>
                <a:schemeClr val="bg1"/>
              </a:solidFill>
            </a:rPr>
            <a:t>A</a:t>
          </a:r>
        </a:p>
      </dgm:t>
    </dgm:pt>
    <dgm:pt modelId="{34D0DDF7-2FF8-4140-95E0-E6EA9F2ADD60}" type="parTrans" cxnId="{0854BD82-DFF5-4B73-93CF-0F8A99D3DD28}">
      <dgm:prSet/>
      <dgm:spPr/>
      <dgm:t>
        <a:bodyPr/>
        <a:lstStyle/>
        <a:p>
          <a:endParaRPr lang="en-IN"/>
        </a:p>
      </dgm:t>
    </dgm:pt>
    <dgm:pt modelId="{3A465984-34E0-4DB0-A176-DEFDFD60A505}" type="sibTrans" cxnId="{0854BD82-DFF5-4B73-93CF-0F8A99D3DD28}">
      <dgm:prSet/>
      <dgm:spPr/>
      <dgm:t>
        <a:bodyPr/>
        <a:lstStyle/>
        <a:p>
          <a:endParaRPr lang="en-IN"/>
        </a:p>
      </dgm:t>
    </dgm:pt>
    <dgm:pt modelId="{3B2A7247-6833-4BBC-85B4-A8DD1D89E351}" type="pres">
      <dgm:prSet presAssocID="{36C604E9-2831-499C-AA62-995BB217D97A}" presName="linearFlow" presStyleCnt="0">
        <dgm:presLayoutVars>
          <dgm:resizeHandles val="exact"/>
        </dgm:presLayoutVars>
      </dgm:prSet>
      <dgm:spPr/>
    </dgm:pt>
    <dgm:pt modelId="{9F85B2D8-87A9-4D10-8536-D42AC1359BF7}" type="pres">
      <dgm:prSet presAssocID="{3C5E76DF-9087-4DBF-B912-6B20CE36914B}" presName="node" presStyleLbl="node1" presStyleIdx="0" presStyleCnt="7">
        <dgm:presLayoutVars>
          <dgm:bulletEnabled val="1"/>
        </dgm:presLayoutVars>
      </dgm:prSet>
      <dgm:spPr>
        <a:prstGeom prst="flowChartTerminator">
          <a:avLst/>
        </a:prstGeom>
      </dgm:spPr>
    </dgm:pt>
    <dgm:pt modelId="{CF651495-A8FB-441B-8159-6ACCDAE0F585}" type="pres">
      <dgm:prSet presAssocID="{2A147D9E-4F45-4F31-8D6A-D12B8D80C751}" presName="sibTrans" presStyleLbl="sibTrans2D1" presStyleIdx="0" presStyleCnt="6"/>
      <dgm:spPr/>
    </dgm:pt>
    <dgm:pt modelId="{D6F1C0D6-51D2-4AA0-9966-DFF6EAB00720}" type="pres">
      <dgm:prSet presAssocID="{2A147D9E-4F45-4F31-8D6A-D12B8D80C751}" presName="connectorText" presStyleLbl="sibTrans2D1" presStyleIdx="0" presStyleCnt="6"/>
      <dgm:spPr/>
    </dgm:pt>
    <dgm:pt modelId="{CAEDDBAF-731E-4587-8608-FC05C9A9B505}" type="pres">
      <dgm:prSet presAssocID="{8205AC78-F014-4914-9D24-50382ED49275}" presName="node" presStyleLbl="node1" presStyleIdx="1" presStyleCnt="7">
        <dgm:presLayoutVars>
          <dgm:bulletEnabled val="1"/>
        </dgm:presLayoutVars>
      </dgm:prSet>
      <dgm:spPr>
        <a:prstGeom prst="flowChartInputOutput">
          <a:avLst/>
        </a:prstGeom>
      </dgm:spPr>
    </dgm:pt>
    <dgm:pt modelId="{6C28CDB5-C84C-4A8F-8404-6169DF422F50}" type="pres">
      <dgm:prSet presAssocID="{9AD437C0-D99B-4B20-BC27-6B80A51B7F2E}" presName="sibTrans" presStyleLbl="sibTrans2D1" presStyleIdx="1" presStyleCnt="6"/>
      <dgm:spPr/>
    </dgm:pt>
    <dgm:pt modelId="{D6F5F137-2883-4630-8184-51DA0561F31C}" type="pres">
      <dgm:prSet presAssocID="{9AD437C0-D99B-4B20-BC27-6B80A51B7F2E}" presName="connectorText" presStyleLbl="sibTrans2D1" presStyleIdx="1" presStyleCnt="6"/>
      <dgm:spPr/>
    </dgm:pt>
    <dgm:pt modelId="{85F16FE1-80D0-459F-BD87-78CE7FA207BA}" type="pres">
      <dgm:prSet presAssocID="{E5DF9306-46FF-47C7-A304-F21643DCE68A}" presName="node" presStyleLbl="node1" presStyleIdx="2" presStyleCnt="7">
        <dgm:presLayoutVars>
          <dgm:bulletEnabled val="1"/>
        </dgm:presLayoutVars>
      </dgm:prSet>
      <dgm:spPr>
        <a:prstGeom prst="rect">
          <a:avLst/>
        </a:prstGeom>
      </dgm:spPr>
    </dgm:pt>
    <dgm:pt modelId="{D7BB0A65-1FF6-4560-9236-819F59F316E5}" type="pres">
      <dgm:prSet presAssocID="{AD640CBA-2771-4826-A3F7-9C852CA5DF41}" presName="sibTrans" presStyleLbl="sibTrans2D1" presStyleIdx="2" presStyleCnt="6"/>
      <dgm:spPr/>
    </dgm:pt>
    <dgm:pt modelId="{E7A3BA7D-BD33-415C-9E9B-83943291117D}" type="pres">
      <dgm:prSet presAssocID="{AD640CBA-2771-4826-A3F7-9C852CA5DF41}" presName="connectorText" presStyleLbl="sibTrans2D1" presStyleIdx="2" presStyleCnt="6"/>
      <dgm:spPr/>
    </dgm:pt>
    <dgm:pt modelId="{E0C233AA-5F8B-4774-BB7C-B49075A64A8B}" type="pres">
      <dgm:prSet presAssocID="{D7BE9442-85DB-4CF6-ACA4-12273D7D58BF}" presName="node" presStyleLbl="node1" presStyleIdx="3" presStyleCnt="7">
        <dgm:presLayoutVars>
          <dgm:bulletEnabled val="1"/>
        </dgm:presLayoutVars>
      </dgm:prSet>
      <dgm:spPr>
        <a:prstGeom prst="rect">
          <a:avLst/>
        </a:prstGeom>
      </dgm:spPr>
    </dgm:pt>
    <dgm:pt modelId="{42F13D7C-E7CC-472A-A989-1B77909BFB4B}" type="pres">
      <dgm:prSet presAssocID="{C0FA8F33-ACBE-4002-B7B4-9034CE2E0843}" presName="sibTrans" presStyleLbl="sibTrans2D1" presStyleIdx="3" presStyleCnt="6"/>
      <dgm:spPr/>
    </dgm:pt>
    <dgm:pt modelId="{B633871A-8913-4047-BED5-41782E7863C2}" type="pres">
      <dgm:prSet presAssocID="{C0FA8F33-ACBE-4002-B7B4-9034CE2E0843}" presName="connectorText" presStyleLbl="sibTrans2D1" presStyleIdx="3" presStyleCnt="6"/>
      <dgm:spPr/>
    </dgm:pt>
    <dgm:pt modelId="{DB2E7A51-30EF-4756-B8A9-906A30D6C646}" type="pres">
      <dgm:prSet presAssocID="{E88E12E7-3B3C-4B21-9A25-4363B2593F17}" presName="node" presStyleLbl="node1" presStyleIdx="4" presStyleCnt="7">
        <dgm:presLayoutVars>
          <dgm:bulletEnabled val="1"/>
        </dgm:presLayoutVars>
      </dgm:prSet>
      <dgm:spPr>
        <a:prstGeom prst="rect">
          <a:avLst/>
        </a:prstGeom>
      </dgm:spPr>
    </dgm:pt>
    <dgm:pt modelId="{42CAC89C-C5A7-4ECA-9C49-6278F5DA1DE7}" type="pres">
      <dgm:prSet presAssocID="{5FF8C9BB-D341-42FE-B067-D5FAE380B78E}" presName="sibTrans" presStyleLbl="sibTrans2D1" presStyleIdx="4" presStyleCnt="6"/>
      <dgm:spPr/>
    </dgm:pt>
    <dgm:pt modelId="{6B2A9CD1-3B4A-46B2-BA5C-AC723D902886}" type="pres">
      <dgm:prSet presAssocID="{5FF8C9BB-D341-42FE-B067-D5FAE380B78E}" presName="connectorText" presStyleLbl="sibTrans2D1" presStyleIdx="4" presStyleCnt="6"/>
      <dgm:spPr/>
    </dgm:pt>
    <dgm:pt modelId="{0BE98DE8-7572-4153-A1E8-67C3CA398737}" type="pres">
      <dgm:prSet presAssocID="{DD0A8D6C-398F-48BB-8C25-49B14DD30C5F}" presName="node" presStyleLbl="node1" presStyleIdx="5" presStyleCnt="7">
        <dgm:presLayoutVars>
          <dgm:bulletEnabled val="1"/>
        </dgm:presLayoutVars>
      </dgm:prSet>
      <dgm:spPr>
        <a:prstGeom prst="rect">
          <a:avLst/>
        </a:prstGeom>
      </dgm:spPr>
    </dgm:pt>
    <dgm:pt modelId="{BC17F20C-007F-4E2D-8C39-B9AB586BF2A6}" type="pres">
      <dgm:prSet presAssocID="{05FDBD6A-42BD-4479-947D-FD2AEE7FAA33}" presName="sibTrans" presStyleLbl="sibTrans2D1" presStyleIdx="5" presStyleCnt="6"/>
      <dgm:spPr/>
    </dgm:pt>
    <dgm:pt modelId="{B53B1557-908C-4EE1-BC49-D0F1D7192795}" type="pres">
      <dgm:prSet presAssocID="{05FDBD6A-42BD-4479-947D-FD2AEE7FAA33}" presName="connectorText" presStyleLbl="sibTrans2D1" presStyleIdx="5" presStyleCnt="6"/>
      <dgm:spPr/>
    </dgm:pt>
    <dgm:pt modelId="{68C50033-A313-4F89-B500-82AA1B9AC0FC}" type="pres">
      <dgm:prSet presAssocID="{99D3F5B4-8E3F-4F6C-ABF4-C98ADE00CB5B}" presName="node" presStyleLbl="node1" presStyleIdx="6" presStyleCnt="7" custAng="5400000" custScaleX="27251">
        <dgm:presLayoutVars>
          <dgm:bulletEnabled val="1"/>
        </dgm:presLayoutVars>
      </dgm:prSet>
      <dgm:spPr>
        <a:prstGeom prst="ellipse">
          <a:avLst/>
        </a:prstGeom>
      </dgm:spPr>
    </dgm:pt>
  </dgm:ptLst>
  <dgm:cxnLst>
    <dgm:cxn modelId="{BAC27F0B-70F5-4A5B-ABB2-13960FCE4674}" type="presOf" srcId="{AD640CBA-2771-4826-A3F7-9C852CA5DF41}" destId="{D7BB0A65-1FF6-4560-9236-819F59F316E5}" srcOrd="0" destOrd="0" presId="urn:microsoft.com/office/officeart/2005/8/layout/process2"/>
    <dgm:cxn modelId="{4BF1C00F-34C2-46A5-99AE-3ED65A295B75}" type="presOf" srcId="{5FF8C9BB-D341-42FE-B067-D5FAE380B78E}" destId="{6B2A9CD1-3B4A-46B2-BA5C-AC723D902886}" srcOrd="1" destOrd="0" presId="urn:microsoft.com/office/officeart/2005/8/layout/process2"/>
    <dgm:cxn modelId="{03BD4E16-D53B-43E5-A983-ABC7FBFF1FA8}" srcId="{36C604E9-2831-499C-AA62-995BB217D97A}" destId="{3C5E76DF-9087-4DBF-B912-6B20CE36914B}" srcOrd="0" destOrd="0" parTransId="{E3B54D1D-6C34-4583-9E81-467D044F0505}" sibTransId="{2A147D9E-4F45-4F31-8D6A-D12B8D80C751}"/>
    <dgm:cxn modelId="{7E409E17-2EBC-48EC-BB60-D2C313E8A16F}" type="presOf" srcId="{9AD437C0-D99B-4B20-BC27-6B80A51B7F2E}" destId="{6C28CDB5-C84C-4A8F-8404-6169DF422F50}" srcOrd="0" destOrd="0" presId="urn:microsoft.com/office/officeart/2005/8/layout/process2"/>
    <dgm:cxn modelId="{16A7C45F-F369-4708-9352-55E7FBE7E95D}" type="presOf" srcId="{E88E12E7-3B3C-4B21-9A25-4363B2593F17}" destId="{DB2E7A51-30EF-4756-B8A9-906A30D6C646}" srcOrd="0" destOrd="0" presId="urn:microsoft.com/office/officeart/2005/8/layout/process2"/>
    <dgm:cxn modelId="{FB9AD142-E2EC-4A9D-9686-88938205EE51}" type="presOf" srcId="{E5DF9306-46FF-47C7-A304-F21643DCE68A}" destId="{85F16FE1-80D0-459F-BD87-78CE7FA207BA}" srcOrd="0" destOrd="0" presId="urn:microsoft.com/office/officeart/2005/8/layout/process2"/>
    <dgm:cxn modelId="{49330665-E27A-4B3A-9A36-38F7ED372BE8}" srcId="{36C604E9-2831-499C-AA62-995BB217D97A}" destId="{8205AC78-F014-4914-9D24-50382ED49275}" srcOrd="1" destOrd="0" parTransId="{570B03E4-D507-4C91-AA83-C03CD3C54256}" sibTransId="{9AD437C0-D99B-4B20-BC27-6B80A51B7F2E}"/>
    <dgm:cxn modelId="{8E1B0278-951D-42F8-A049-A30CB227B301}" type="presOf" srcId="{2A147D9E-4F45-4F31-8D6A-D12B8D80C751}" destId="{D6F1C0D6-51D2-4AA0-9966-DFF6EAB00720}" srcOrd="1" destOrd="0" presId="urn:microsoft.com/office/officeart/2005/8/layout/process2"/>
    <dgm:cxn modelId="{69AD5378-54B0-48C4-AC83-D22B88AF9638}" type="presOf" srcId="{5FF8C9BB-D341-42FE-B067-D5FAE380B78E}" destId="{42CAC89C-C5A7-4ECA-9C49-6278F5DA1DE7}" srcOrd="0" destOrd="0" presId="urn:microsoft.com/office/officeart/2005/8/layout/process2"/>
    <dgm:cxn modelId="{0854BD82-DFF5-4B73-93CF-0F8A99D3DD28}" srcId="{36C604E9-2831-499C-AA62-995BB217D97A}" destId="{99D3F5B4-8E3F-4F6C-ABF4-C98ADE00CB5B}" srcOrd="6" destOrd="0" parTransId="{34D0DDF7-2FF8-4140-95E0-E6EA9F2ADD60}" sibTransId="{3A465984-34E0-4DB0-A176-DEFDFD60A505}"/>
    <dgm:cxn modelId="{7721B288-5065-49F1-BCF0-700BC90D638E}" srcId="{36C604E9-2831-499C-AA62-995BB217D97A}" destId="{E88E12E7-3B3C-4B21-9A25-4363B2593F17}" srcOrd="4" destOrd="0" parTransId="{9607EFC9-4CE4-4386-A07C-51BC96321C85}" sibTransId="{5FF8C9BB-D341-42FE-B067-D5FAE380B78E}"/>
    <dgm:cxn modelId="{93F2CB89-7B2C-4E90-9A36-2EA68BD75C79}" type="presOf" srcId="{DD0A8D6C-398F-48BB-8C25-49B14DD30C5F}" destId="{0BE98DE8-7572-4153-A1E8-67C3CA398737}" srcOrd="0" destOrd="0" presId="urn:microsoft.com/office/officeart/2005/8/layout/process2"/>
    <dgm:cxn modelId="{A7D4B58D-8AB0-4F37-9741-B2912D0A73A0}" srcId="{36C604E9-2831-499C-AA62-995BB217D97A}" destId="{DD0A8D6C-398F-48BB-8C25-49B14DD30C5F}" srcOrd="5" destOrd="0" parTransId="{7B0B95E1-6135-457A-8965-0A8286CB57B7}" sibTransId="{05FDBD6A-42BD-4479-947D-FD2AEE7FAA33}"/>
    <dgm:cxn modelId="{363FD88F-9EF3-47D1-8219-1ACE10100EF1}" type="presOf" srcId="{8205AC78-F014-4914-9D24-50382ED49275}" destId="{CAEDDBAF-731E-4587-8608-FC05C9A9B505}" srcOrd="0" destOrd="0" presId="urn:microsoft.com/office/officeart/2005/8/layout/process2"/>
    <dgm:cxn modelId="{9C7D4591-BCE0-49E1-B946-075C8B1E0AB5}" type="presOf" srcId="{9AD437C0-D99B-4B20-BC27-6B80A51B7F2E}" destId="{D6F5F137-2883-4630-8184-51DA0561F31C}" srcOrd="1" destOrd="0" presId="urn:microsoft.com/office/officeart/2005/8/layout/process2"/>
    <dgm:cxn modelId="{85C31C97-8116-44BE-938E-B6D9D0522672}" srcId="{36C604E9-2831-499C-AA62-995BB217D97A}" destId="{E5DF9306-46FF-47C7-A304-F21643DCE68A}" srcOrd="2" destOrd="0" parTransId="{59519F77-2BCD-4B23-9304-1E55E6EC848A}" sibTransId="{AD640CBA-2771-4826-A3F7-9C852CA5DF41}"/>
    <dgm:cxn modelId="{40C898A0-6D31-4524-A6CB-C6AE30B8BF92}" type="presOf" srcId="{05FDBD6A-42BD-4479-947D-FD2AEE7FAA33}" destId="{BC17F20C-007F-4E2D-8C39-B9AB586BF2A6}" srcOrd="0" destOrd="0" presId="urn:microsoft.com/office/officeart/2005/8/layout/process2"/>
    <dgm:cxn modelId="{88D8D8A4-0470-4119-9142-CD15B6577E94}" type="presOf" srcId="{AD640CBA-2771-4826-A3F7-9C852CA5DF41}" destId="{E7A3BA7D-BD33-415C-9E9B-83943291117D}" srcOrd="1" destOrd="0" presId="urn:microsoft.com/office/officeart/2005/8/layout/process2"/>
    <dgm:cxn modelId="{7D206EA7-1280-4B9D-B7F6-67ED5DC8E07F}" type="presOf" srcId="{05FDBD6A-42BD-4479-947D-FD2AEE7FAA33}" destId="{B53B1557-908C-4EE1-BC49-D0F1D7192795}" srcOrd="1" destOrd="0" presId="urn:microsoft.com/office/officeart/2005/8/layout/process2"/>
    <dgm:cxn modelId="{B15802A9-5673-4F64-A0B7-AA2B0F7334D9}" type="presOf" srcId="{36C604E9-2831-499C-AA62-995BB217D97A}" destId="{3B2A7247-6833-4BBC-85B4-A8DD1D89E351}" srcOrd="0" destOrd="0" presId="urn:microsoft.com/office/officeart/2005/8/layout/process2"/>
    <dgm:cxn modelId="{1864B6AE-67D3-4E91-849F-24C630FE06E6}" type="presOf" srcId="{99D3F5B4-8E3F-4F6C-ABF4-C98ADE00CB5B}" destId="{68C50033-A313-4F89-B500-82AA1B9AC0FC}" srcOrd="0" destOrd="0" presId="urn:microsoft.com/office/officeart/2005/8/layout/process2"/>
    <dgm:cxn modelId="{3D6DE6B1-FB84-4BB6-B623-DEF87DD14870}" type="presOf" srcId="{D7BE9442-85DB-4CF6-ACA4-12273D7D58BF}" destId="{E0C233AA-5F8B-4774-BB7C-B49075A64A8B}" srcOrd="0" destOrd="0" presId="urn:microsoft.com/office/officeart/2005/8/layout/process2"/>
    <dgm:cxn modelId="{22B46BB8-1D25-4FCD-9B78-9FC5A193D09E}" type="presOf" srcId="{2A147D9E-4F45-4F31-8D6A-D12B8D80C751}" destId="{CF651495-A8FB-441B-8159-6ACCDAE0F585}" srcOrd="0" destOrd="0" presId="urn:microsoft.com/office/officeart/2005/8/layout/process2"/>
    <dgm:cxn modelId="{A35E02CE-2EA0-434D-B649-BECBC7863F14}" type="presOf" srcId="{C0FA8F33-ACBE-4002-B7B4-9034CE2E0843}" destId="{42F13D7C-E7CC-472A-A989-1B77909BFB4B}" srcOrd="0" destOrd="0" presId="urn:microsoft.com/office/officeart/2005/8/layout/process2"/>
    <dgm:cxn modelId="{EC7D50D6-562B-4D47-AEDA-F1A0CBCF1F04}" srcId="{36C604E9-2831-499C-AA62-995BB217D97A}" destId="{D7BE9442-85DB-4CF6-ACA4-12273D7D58BF}" srcOrd="3" destOrd="0" parTransId="{0EA8733F-087A-409A-BCFF-B7576A3C2F84}" sibTransId="{C0FA8F33-ACBE-4002-B7B4-9034CE2E0843}"/>
    <dgm:cxn modelId="{8FFCB8D7-B95F-4912-A764-131F59F3FF52}" type="presOf" srcId="{C0FA8F33-ACBE-4002-B7B4-9034CE2E0843}" destId="{B633871A-8913-4047-BED5-41782E7863C2}" srcOrd="1" destOrd="0" presId="urn:microsoft.com/office/officeart/2005/8/layout/process2"/>
    <dgm:cxn modelId="{C4493FED-4BF7-407D-AFFE-445D54494E54}" type="presOf" srcId="{3C5E76DF-9087-4DBF-B912-6B20CE36914B}" destId="{9F85B2D8-87A9-4D10-8536-D42AC1359BF7}" srcOrd="0" destOrd="0" presId="urn:microsoft.com/office/officeart/2005/8/layout/process2"/>
    <dgm:cxn modelId="{8314A27D-AB4A-4CA2-B70D-E302EA02696B}" type="presParOf" srcId="{3B2A7247-6833-4BBC-85B4-A8DD1D89E351}" destId="{9F85B2D8-87A9-4D10-8536-D42AC1359BF7}" srcOrd="0" destOrd="0" presId="urn:microsoft.com/office/officeart/2005/8/layout/process2"/>
    <dgm:cxn modelId="{8606BC57-277A-42DD-B027-D7EA9635C0B6}" type="presParOf" srcId="{3B2A7247-6833-4BBC-85B4-A8DD1D89E351}" destId="{CF651495-A8FB-441B-8159-6ACCDAE0F585}" srcOrd="1" destOrd="0" presId="urn:microsoft.com/office/officeart/2005/8/layout/process2"/>
    <dgm:cxn modelId="{A64A421C-3BA7-4190-AF55-DF417A1BDA27}" type="presParOf" srcId="{CF651495-A8FB-441B-8159-6ACCDAE0F585}" destId="{D6F1C0D6-51D2-4AA0-9966-DFF6EAB00720}" srcOrd="0" destOrd="0" presId="urn:microsoft.com/office/officeart/2005/8/layout/process2"/>
    <dgm:cxn modelId="{5F36EFC5-C19B-4BEA-B9EC-4DB1B5D97B14}" type="presParOf" srcId="{3B2A7247-6833-4BBC-85B4-A8DD1D89E351}" destId="{CAEDDBAF-731E-4587-8608-FC05C9A9B505}" srcOrd="2" destOrd="0" presId="urn:microsoft.com/office/officeart/2005/8/layout/process2"/>
    <dgm:cxn modelId="{860CDCA3-3031-450F-8012-3FFEB41CB9F2}" type="presParOf" srcId="{3B2A7247-6833-4BBC-85B4-A8DD1D89E351}" destId="{6C28CDB5-C84C-4A8F-8404-6169DF422F50}" srcOrd="3" destOrd="0" presId="urn:microsoft.com/office/officeart/2005/8/layout/process2"/>
    <dgm:cxn modelId="{F6FE1473-BD84-4A67-99D6-45AFB3F825E6}" type="presParOf" srcId="{6C28CDB5-C84C-4A8F-8404-6169DF422F50}" destId="{D6F5F137-2883-4630-8184-51DA0561F31C}" srcOrd="0" destOrd="0" presId="urn:microsoft.com/office/officeart/2005/8/layout/process2"/>
    <dgm:cxn modelId="{AD0D870A-8D97-440A-A3FB-186E25D6817B}" type="presParOf" srcId="{3B2A7247-6833-4BBC-85B4-A8DD1D89E351}" destId="{85F16FE1-80D0-459F-BD87-78CE7FA207BA}" srcOrd="4" destOrd="0" presId="urn:microsoft.com/office/officeart/2005/8/layout/process2"/>
    <dgm:cxn modelId="{FC4D2AA7-8DCD-45F0-B857-B99B77A692F9}" type="presParOf" srcId="{3B2A7247-6833-4BBC-85B4-A8DD1D89E351}" destId="{D7BB0A65-1FF6-4560-9236-819F59F316E5}" srcOrd="5" destOrd="0" presId="urn:microsoft.com/office/officeart/2005/8/layout/process2"/>
    <dgm:cxn modelId="{92958458-E586-4B21-8F56-9F728D06F637}" type="presParOf" srcId="{D7BB0A65-1FF6-4560-9236-819F59F316E5}" destId="{E7A3BA7D-BD33-415C-9E9B-83943291117D}" srcOrd="0" destOrd="0" presId="urn:microsoft.com/office/officeart/2005/8/layout/process2"/>
    <dgm:cxn modelId="{296166F7-41D7-413F-BF11-D17506F00A8D}" type="presParOf" srcId="{3B2A7247-6833-4BBC-85B4-A8DD1D89E351}" destId="{E0C233AA-5F8B-4774-BB7C-B49075A64A8B}" srcOrd="6" destOrd="0" presId="urn:microsoft.com/office/officeart/2005/8/layout/process2"/>
    <dgm:cxn modelId="{2D6C5441-A3B8-44E2-9D00-7AE85F1E7BDF}" type="presParOf" srcId="{3B2A7247-6833-4BBC-85B4-A8DD1D89E351}" destId="{42F13D7C-E7CC-472A-A989-1B77909BFB4B}" srcOrd="7" destOrd="0" presId="urn:microsoft.com/office/officeart/2005/8/layout/process2"/>
    <dgm:cxn modelId="{6AFB146C-C202-4240-BBB5-4A113BDC965B}" type="presParOf" srcId="{42F13D7C-E7CC-472A-A989-1B77909BFB4B}" destId="{B633871A-8913-4047-BED5-41782E7863C2}" srcOrd="0" destOrd="0" presId="urn:microsoft.com/office/officeart/2005/8/layout/process2"/>
    <dgm:cxn modelId="{867A903B-3582-480F-B76F-26B9ECCDC2F8}" type="presParOf" srcId="{3B2A7247-6833-4BBC-85B4-A8DD1D89E351}" destId="{DB2E7A51-30EF-4756-B8A9-906A30D6C646}" srcOrd="8" destOrd="0" presId="urn:microsoft.com/office/officeart/2005/8/layout/process2"/>
    <dgm:cxn modelId="{AD0CB307-3BE9-400B-BB3D-16D7D45F62A5}" type="presParOf" srcId="{3B2A7247-6833-4BBC-85B4-A8DD1D89E351}" destId="{42CAC89C-C5A7-4ECA-9C49-6278F5DA1DE7}" srcOrd="9" destOrd="0" presId="urn:microsoft.com/office/officeart/2005/8/layout/process2"/>
    <dgm:cxn modelId="{3881C8D4-16D1-4C8A-B9FB-423FCD382D0A}" type="presParOf" srcId="{42CAC89C-C5A7-4ECA-9C49-6278F5DA1DE7}" destId="{6B2A9CD1-3B4A-46B2-BA5C-AC723D902886}" srcOrd="0" destOrd="0" presId="urn:microsoft.com/office/officeart/2005/8/layout/process2"/>
    <dgm:cxn modelId="{596C00B4-2720-418D-AA7E-DDBB45862BAB}" type="presParOf" srcId="{3B2A7247-6833-4BBC-85B4-A8DD1D89E351}" destId="{0BE98DE8-7572-4153-A1E8-67C3CA398737}" srcOrd="10" destOrd="0" presId="urn:microsoft.com/office/officeart/2005/8/layout/process2"/>
    <dgm:cxn modelId="{6D436EAA-71BC-4CCF-9DF4-EF839987D23C}" type="presParOf" srcId="{3B2A7247-6833-4BBC-85B4-A8DD1D89E351}" destId="{BC17F20C-007F-4E2D-8C39-B9AB586BF2A6}" srcOrd="11" destOrd="0" presId="urn:microsoft.com/office/officeart/2005/8/layout/process2"/>
    <dgm:cxn modelId="{10D8195A-A7DB-45F0-BB2F-3439B8627B0C}" type="presParOf" srcId="{BC17F20C-007F-4E2D-8C39-B9AB586BF2A6}" destId="{B53B1557-908C-4EE1-BC49-D0F1D7192795}" srcOrd="0" destOrd="0" presId="urn:microsoft.com/office/officeart/2005/8/layout/process2"/>
    <dgm:cxn modelId="{8DF9F4C2-A82E-455E-B61B-517FFA150D5E}" type="presParOf" srcId="{3B2A7247-6833-4BBC-85B4-A8DD1D89E351}" destId="{68C50033-A313-4F89-B500-82AA1B9AC0FC}"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C604E9-2831-499C-AA62-995BB217D97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3C5E76DF-9087-4DBF-B912-6B20CE36914B}">
      <dgm:prSet phldrT="[Text]"/>
      <dgm:spPr/>
      <dgm:t>
        <a:bodyPr/>
        <a:lstStyle/>
        <a:p>
          <a:r>
            <a:rPr lang="en-US" dirty="0">
              <a:solidFill>
                <a:schemeClr val="bg1"/>
              </a:solidFill>
            </a:rPr>
            <a:t>A</a:t>
          </a:r>
          <a:endParaRPr lang="en-IN" dirty="0">
            <a:solidFill>
              <a:schemeClr val="bg1"/>
            </a:solidFill>
          </a:endParaRPr>
        </a:p>
      </dgm:t>
    </dgm:pt>
    <dgm:pt modelId="{E3B54D1D-6C34-4583-9E81-467D044F0505}" type="parTrans" cxnId="{03BD4E16-D53B-43E5-A983-ABC7FBFF1FA8}">
      <dgm:prSet/>
      <dgm:spPr/>
      <dgm:t>
        <a:bodyPr/>
        <a:lstStyle/>
        <a:p>
          <a:endParaRPr lang="en-IN"/>
        </a:p>
      </dgm:t>
    </dgm:pt>
    <dgm:pt modelId="{2A147D9E-4F45-4F31-8D6A-D12B8D80C751}" type="sibTrans" cxnId="{03BD4E16-D53B-43E5-A983-ABC7FBFF1FA8}">
      <dgm:prSet/>
      <dgm:spPr/>
      <dgm:t>
        <a:bodyPr/>
        <a:lstStyle/>
        <a:p>
          <a:endParaRPr lang="en-IN" dirty="0">
            <a:solidFill>
              <a:schemeClr val="bg1"/>
            </a:solidFill>
          </a:endParaRPr>
        </a:p>
      </dgm:t>
    </dgm:pt>
    <dgm:pt modelId="{8205AC78-F014-4914-9D24-50382ED49275}">
      <dgm:prSet phldrT="[Text]"/>
      <dgm:spPr/>
      <dgm:t>
        <a:bodyPr/>
        <a:lstStyle/>
        <a:p>
          <a:r>
            <a:rPr lang="en-US" dirty="0">
              <a:solidFill>
                <a:schemeClr val="bg1"/>
              </a:solidFill>
            </a:rPr>
            <a:t>Relative Grading</a:t>
          </a:r>
          <a:endParaRPr lang="en-IN" dirty="0">
            <a:solidFill>
              <a:schemeClr val="bg1"/>
            </a:solidFill>
          </a:endParaRPr>
        </a:p>
      </dgm:t>
    </dgm:pt>
    <dgm:pt modelId="{570B03E4-D507-4C91-AA83-C03CD3C54256}" type="parTrans" cxnId="{49330665-E27A-4B3A-9A36-38F7ED372BE8}">
      <dgm:prSet/>
      <dgm:spPr/>
      <dgm:t>
        <a:bodyPr/>
        <a:lstStyle/>
        <a:p>
          <a:endParaRPr lang="en-IN"/>
        </a:p>
      </dgm:t>
    </dgm:pt>
    <dgm:pt modelId="{9AD437C0-D99B-4B20-BC27-6B80A51B7F2E}" type="sibTrans" cxnId="{49330665-E27A-4B3A-9A36-38F7ED372BE8}">
      <dgm:prSet/>
      <dgm:spPr/>
      <dgm:t>
        <a:bodyPr/>
        <a:lstStyle/>
        <a:p>
          <a:endParaRPr lang="en-IN" dirty="0">
            <a:solidFill>
              <a:schemeClr val="bg1"/>
            </a:solidFill>
          </a:endParaRPr>
        </a:p>
      </dgm:t>
    </dgm:pt>
    <dgm:pt modelId="{E5DF9306-46FF-47C7-A304-F21643DCE68A}">
      <dgm:prSet phldrT="[Text]"/>
      <dgm:spPr/>
      <dgm:t>
        <a:bodyPr/>
        <a:lstStyle/>
        <a:p>
          <a:r>
            <a:rPr lang="en-US" dirty="0">
              <a:solidFill>
                <a:schemeClr val="bg1"/>
              </a:solidFill>
            </a:rPr>
            <a:t>SGPA Calculations</a:t>
          </a:r>
          <a:endParaRPr lang="en-IN" dirty="0">
            <a:solidFill>
              <a:schemeClr val="bg1"/>
            </a:solidFill>
          </a:endParaRPr>
        </a:p>
      </dgm:t>
    </dgm:pt>
    <dgm:pt modelId="{59519F77-2BCD-4B23-9304-1E55E6EC848A}" type="parTrans" cxnId="{85C31C97-8116-44BE-938E-B6D9D0522672}">
      <dgm:prSet/>
      <dgm:spPr/>
      <dgm:t>
        <a:bodyPr/>
        <a:lstStyle/>
        <a:p>
          <a:endParaRPr lang="en-IN"/>
        </a:p>
      </dgm:t>
    </dgm:pt>
    <dgm:pt modelId="{AD640CBA-2771-4826-A3F7-9C852CA5DF41}" type="sibTrans" cxnId="{85C31C97-8116-44BE-938E-B6D9D0522672}">
      <dgm:prSet/>
      <dgm:spPr/>
      <dgm:t>
        <a:bodyPr/>
        <a:lstStyle/>
        <a:p>
          <a:endParaRPr lang="en-IN" dirty="0">
            <a:solidFill>
              <a:schemeClr val="bg1"/>
            </a:solidFill>
          </a:endParaRPr>
        </a:p>
      </dgm:t>
    </dgm:pt>
    <dgm:pt modelId="{D7BE9442-85DB-4CF6-ACA4-12273D7D58BF}">
      <dgm:prSet phldrT="[Text]"/>
      <dgm:spPr/>
      <dgm:t>
        <a:bodyPr/>
        <a:lstStyle/>
        <a:p>
          <a:r>
            <a:rPr lang="en-US" dirty="0">
              <a:solidFill>
                <a:schemeClr val="bg1"/>
              </a:solidFill>
            </a:rPr>
            <a:t>Display of List</a:t>
          </a:r>
          <a:endParaRPr lang="en-IN" dirty="0">
            <a:solidFill>
              <a:schemeClr val="bg1"/>
            </a:solidFill>
          </a:endParaRPr>
        </a:p>
      </dgm:t>
    </dgm:pt>
    <dgm:pt modelId="{0EA8733F-087A-409A-BCFF-B7576A3C2F84}" type="parTrans" cxnId="{EC7D50D6-562B-4D47-AEDA-F1A0CBCF1F04}">
      <dgm:prSet/>
      <dgm:spPr/>
      <dgm:t>
        <a:bodyPr/>
        <a:lstStyle/>
        <a:p>
          <a:endParaRPr lang="en-IN"/>
        </a:p>
      </dgm:t>
    </dgm:pt>
    <dgm:pt modelId="{C0FA8F33-ACBE-4002-B7B4-9034CE2E0843}" type="sibTrans" cxnId="{EC7D50D6-562B-4D47-AEDA-F1A0CBCF1F04}">
      <dgm:prSet/>
      <dgm:spPr/>
      <dgm:t>
        <a:bodyPr/>
        <a:lstStyle/>
        <a:p>
          <a:endParaRPr lang="en-IN" dirty="0">
            <a:solidFill>
              <a:schemeClr val="bg1"/>
            </a:solidFill>
          </a:endParaRPr>
        </a:p>
      </dgm:t>
    </dgm:pt>
    <dgm:pt modelId="{E88E12E7-3B3C-4B21-9A25-4363B2593F17}">
      <dgm:prSet phldrT="[Text]"/>
      <dgm:spPr/>
      <dgm:t>
        <a:bodyPr/>
        <a:lstStyle/>
        <a:p>
          <a:r>
            <a:rPr lang="en-US" dirty="0">
              <a:solidFill>
                <a:schemeClr val="bg1"/>
              </a:solidFill>
            </a:rPr>
            <a:t>Text Writer</a:t>
          </a:r>
        </a:p>
      </dgm:t>
    </dgm:pt>
    <dgm:pt modelId="{9607EFC9-4CE4-4386-A07C-51BC96321C85}" type="parTrans" cxnId="{7721B288-5065-49F1-BCF0-700BC90D638E}">
      <dgm:prSet/>
      <dgm:spPr/>
      <dgm:t>
        <a:bodyPr/>
        <a:lstStyle/>
        <a:p>
          <a:endParaRPr lang="en-IN"/>
        </a:p>
      </dgm:t>
    </dgm:pt>
    <dgm:pt modelId="{5FF8C9BB-D341-42FE-B067-D5FAE380B78E}" type="sibTrans" cxnId="{7721B288-5065-49F1-BCF0-700BC90D638E}">
      <dgm:prSet/>
      <dgm:spPr/>
      <dgm:t>
        <a:bodyPr/>
        <a:lstStyle/>
        <a:p>
          <a:endParaRPr lang="en-IN" dirty="0">
            <a:solidFill>
              <a:schemeClr val="bg1"/>
            </a:solidFill>
          </a:endParaRPr>
        </a:p>
      </dgm:t>
    </dgm:pt>
    <dgm:pt modelId="{DD0A8D6C-398F-48BB-8C25-49B14DD30C5F}">
      <dgm:prSet phldrT="[Text]"/>
      <dgm:spPr/>
      <dgm:t>
        <a:bodyPr/>
        <a:lstStyle/>
        <a:p>
          <a:r>
            <a:rPr lang="en-US" dirty="0">
              <a:solidFill>
                <a:schemeClr val="bg1"/>
              </a:solidFill>
            </a:rPr>
            <a:t>Stop</a:t>
          </a:r>
        </a:p>
      </dgm:t>
    </dgm:pt>
    <dgm:pt modelId="{7B0B95E1-6135-457A-8965-0A8286CB57B7}" type="parTrans" cxnId="{A7D4B58D-8AB0-4F37-9741-B2912D0A73A0}">
      <dgm:prSet/>
      <dgm:spPr/>
      <dgm:t>
        <a:bodyPr/>
        <a:lstStyle/>
        <a:p>
          <a:endParaRPr lang="en-IN"/>
        </a:p>
      </dgm:t>
    </dgm:pt>
    <dgm:pt modelId="{05FDBD6A-42BD-4479-947D-FD2AEE7FAA33}" type="sibTrans" cxnId="{A7D4B58D-8AB0-4F37-9741-B2912D0A73A0}">
      <dgm:prSet/>
      <dgm:spPr/>
      <dgm:t>
        <a:bodyPr/>
        <a:lstStyle/>
        <a:p>
          <a:endParaRPr lang="en-IN"/>
        </a:p>
      </dgm:t>
    </dgm:pt>
    <dgm:pt modelId="{3B2A7247-6833-4BBC-85B4-A8DD1D89E351}" type="pres">
      <dgm:prSet presAssocID="{36C604E9-2831-499C-AA62-995BB217D97A}" presName="linearFlow" presStyleCnt="0">
        <dgm:presLayoutVars>
          <dgm:resizeHandles val="exact"/>
        </dgm:presLayoutVars>
      </dgm:prSet>
      <dgm:spPr/>
    </dgm:pt>
    <dgm:pt modelId="{9F85B2D8-87A9-4D10-8536-D42AC1359BF7}" type="pres">
      <dgm:prSet presAssocID="{3C5E76DF-9087-4DBF-B912-6B20CE36914B}" presName="node" presStyleLbl="node1" presStyleIdx="0" presStyleCnt="6" custScaleX="30454">
        <dgm:presLayoutVars>
          <dgm:bulletEnabled val="1"/>
        </dgm:presLayoutVars>
      </dgm:prSet>
      <dgm:spPr>
        <a:prstGeom prst="ellipse">
          <a:avLst/>
        </a:prstGeom>
      </dgm:spPr>
    </dgm:pt>
    <dgm:pt modelId="{CF651495-A8FB-441B-8159-6ACCDAE0F585}" type="pres">
      <dgm:prSet presAssocID="{2A147D9E-4F45-4F31-8D6A-D12B8D80C751}" presName="sibTrans" presStyleLbl="sibTrans2D1" presStyleIdx="0" presStyleCnt="5"/>
      <dgm:spPr/>
    </dgm:pt>
    <dgm:pt modelId="{D6F1C0D6-51D2-4AA0-9966-DFF6EAB00720}" type="pres">
      <dgm:prSet presAssocID="{2A147D9E-4F45-4F31-8D6A-D12B8D80C751}" presName="connectorText" presStyleLbl="sibTrans2D1" presStyleIdx="0" presStyleCnt="5"/>
      <dgm:spPr/>
    </dgm:pt>
    <dgm:pt modelId="{CAEDDBAF-731E-4587-8608-FC05C9A9B505}" type="pres">
      <dgm:prSet presAssocID="{8205AC78-F014-4914-9D24-50382ED49275}" presName="node" presStyleLbl="node1" presStyleIdx="1" presStyleCnt="6">
        <dgm:presLayoutVars>
          <dgm:bulletEnabled val="1"/>
        </dgm:presLayoutVars>
      </dgm:prSet>
      <dgm:spPr>
        <a:prstGeom prst="rect">
          <a:avLst/>
        </a:prstGeom>
      </dgm:spPr>
    </dgm:pt>
    <dgm:pt modelId="{6C28CDB5-C84C-4A8F-8404-6169DF422F50}" type="pres">
      <dgm:prSet presAssocID="{9AD437C0-D99B-4B20-BC27-6B80A51B7F2E}" presName="sibTrans" presStyleLbl="sibTrans2D1" presStyleIdx="1" presStyleCnt="5"/>
      <dgm:spPr/>
    </dgm:pt>
    <dgm:pt modelId="{D6F5F137-2883-4630-8184-51DA0561F31C}" type="pres">
      <dgm:prSet presAssocID="{9AD437C0-D99B-4B20-BC27-6B80A51B7F2E}" presName="connectorText" presStyleLbl="sibTrans2D1" presStyleIdx="1" presStyleCnt="5"/>
      <dgm:spPr/>
    </dgm:pt>
    <dgm:pt modelId="{85F16FE1-80D0-459F-BD87-78CE7FA207BA}" type="pres">
      <dgm:prSet presAssocID="{E5DF9306-46FF-47C7-A304-F21643DCE68A}" presName="node" presStyleLbl="node1" presStyleIdx="2" presStyleCnt="6">
        <dgm:presLayoutVars>
          <dgm:bulletEnabled val="1"/>
        </dgm:presLayoutVars>
      </dgm:prSet>
      <dgm:spPr>
        <a:prstGeom prst="rect">
          <a:avLst/>
        </a:prstGeom>
      </dgm:spPr>
    </dgm:pt>
    <dgm:pt modelId="{D7BB0A65-1FF6-4560-9236-819F59F316E5}" type="pres">
      <dgm:prSet presAssocID="{AD640CBA-2771-4826-A3F7-9C852CA5DF41}" presName="sibTrans" presStyleLbl="sibTrans2D1" presStyleIdx="2" presStyleCnt="5"/>
      <dgm:spPr/>
    </dgm:pt>
    <dgm:pt modelId="{E7A3BA7D-BD33-415C-9E9B-83943291117D}" type="pres">
      <dgm:prSet presAssocID="{AD640CBA-2771-4826-A3F7-9C852CA5DF41}" presName="connectorText" presStyleLbl="sibTrans2D1" presStyleIdx="2" presStyleCnt="5"/>
      <dgm:spPr/>
    </dgm:pt>
    <dgm:pt modelId="{E0C233AA-5F8B-4774-BB7C-B49075A64A8B}" type="pres">
      <dgm:prSet presAssocID="{D7BE9442-85DB-4CF6-ACA4-12273D7D58BF}" presName="node" presStyleLbl="node1" presStyleIdx="3" presStyleCnt="6">
        <dgm:presLayoutVars>
          <dgm:bulletEnabled val="1"/>
        </dgm:presLayoutVars>
      </dgm:prSet>
      <dgm:spPr>
        <a:prstGeom prst="flowChartDecision">
          <a:avLst/>
        </a:prstGeom>
      </dgm:spPr>
    </dgm:pt>
    <dgm:pt modelId="{42F13D7C-E7CC-472A-A989-1B77909BFB4B}" type="pres">
      <dgm:prSet presAssocID="{C0FA8F33-ACBE-4002-B7B4-9034CE2E0843}" presName="sibTrans" presStyleLbl="sibTrans2D1" presStyleIdx="3" presStyleCnt="5"/>
      <dgm:spPr/>
    </dgm:pt>
    <dgm:pt modelId="{B633871A-8913-4047-BED5-41782E7863C2}" type="pres">
      <dgm:prSet presAssocID="{C0FA8F33-ACBE-4002-B7B4-9034CE2E0843}" presName="connectorText" presStyleLbl="sibTrans2D1" presStyleIdx="3" presStyleCnt="5"/>
      <dgm:spPr/>
    </dgm:pt>
    <dgm:pt modelId="{DB2E7A51-30EF-4756-B8A9-906A30D6C646}" type="pres">
      <dgm:prSet presAssocID="{E88E12E7-3B3C-4B21-9A25-4363B2593F17}" presName="node" presStyleLbl="node1" presStyleIdx="4" presStyleCnt="6">
        <dgm:presLayoutVars>
          <dgm:bulletEnabled val="1"/>
        </dgm:presLayoutVars>
      </dgm:prSet>
      <dgm:spPr>
        <a:prstGeom prst="parallelogram">
          <a:avLst/>
        </a:prstGeom>
      </dgm:spPr>
    </dgm:pt>
    <dgm:pt modelId="{42CAC89C-C5A7-4ECA-9C49-6278F5DA1DE7}" type="pres">
      <dgm:prSet presAssocID="{5FF8C9BB-D341-42FE-B067-D5FAE380B78E}" presName="sibTrans" presStyleLbl="sibTrans2D1" presStyleIdx="4" presStyleCnt="5"/>
      <dgm:spPr/>
    </dgm:pt>
    <dgm:pt modelId="{6B2A9CD1-3B4A-46B2-BA5C-AC723D902886}" type="pres">
      <dgm:prSet presAssocID="{5FF8C9BB-D341-42FE-B067-D5FAE380B78E}" presName="connectorText" presStyleLbl="sibTrans2D1" presStyleIdx="4" presStyleCnt="5"/>
      <dgm:spPr/>
    </dgm:pt>
    <dgm:pt modelId="{0BE98DE8-7572-4153-A1E8-67C3CA398737}" type="pres">
      <dgm:prSet presAssocID="{DD0A8D6C-398F-48BB-8C25-49B14DD30C5F}" presName="node" presStyleLbl="node1" presStyleIdx="5" presStyleCnt="6">
        <dgm:presLayoutVars>
          <dgm:bulletEnabled val="1"/>
        </dgm:presLayoutVars>
      </dgm:prSet>
      <dgm:spPr>
        <a:prstGeom prst="flowChartTerminator">
          <a:avLst/>
        </a:prstGeom>
      </dgm:spPr>
    </dgm:pt>
  </dgm:ptLst>
  <dgm:cxnLst>
    <dgm:cxn modelId="{BAC27F0B-70F5-4A5B-ABB2-13960FCE4674}" type="presOf" srcId="{AD640CBA-2771-4826-A3F7-9C852CA5DF41}" destId="{D7BB0A65-1FF6-4560-9236-819F59F316E5}" srcOrd="0" destOrd="0" presId="urn:microsoft.com/office/officeart/2005/8/layout/process2"/>
    <dgm:cxn modelId="{4BF1C00F-34C2-46A5-99AE-3ED65A295B75}" type="presOf" srcId="{5FF8C9BB-D341-42FE-B067-D5FAE380B78E}" destId="{6B2A9CD1-3B4A-46B2-BA5C-AC723D902886}" srcOrd="1" destOrd="0" presId="urn:microsoft.com/office/officeart/2005/8/layout/process2"/>
    <dgm:cxn modelId="{03BD4E16-D53B-43E5-A983-ABC7FBFF1FA8}" srcId="{36C604E9-2831-499C-AA62-995BB217D97A}" destId="{3C5E76DF-9087-4DBF-B912-6B20CE36914B}" srcOrd="0" destOrd="0" parTransId="{E3B54D1D-6C34-4583-9E81-467D044F0505}" sibTransId="{2A147D9E-4F45-4F31-8D6A-D12B8D80C751}"/>
    <dgm:cxn modelId="{7E409E17-2EBC-48EC-BB60-D2C313E8A16F}" type="presOf" srcId="{9AD437C0-D99B-4B20-BC27-6B80A51B7F2E}" destId="{6C28CDB5-C84C-4A8F-8404-6169DF422F50}" srcOrd="0" destOrd="0" presId="urn:microsoft.com/office/officeart/2005/8/layout/process2"/>
    <dgm:cxn modelId="{16A7C45F-F369-4708-9352-55E7FBE7E95D}" type="presOf" srcId="{E88E12E7-3B3C-4B21-9A25-4363B2593F17}" destId="{DB2E7A51-30EF-4756-B8A9-906A30D6C646}" srcOrd="0" destOrd="0" presId="urn:microsoft.com/office/officeart/2005/8/layout/process2"/>
    <dgm:cxn modelId="{FB9AD142-E2EC-4A9D-9686-88938205EE51}" type="presOf" srcId="{E5DF9306-46FF-47C7-A304-F21643DCE68A}" destId="{85F16FE1-80D0-459F-BD87-78CE7FA207BA}" srcOrd="0" destOrd="0" presId="urn:microsoft.com/office/officeart/2005/8/layout/process2"/>
    <dgm:cxn modelId="{49330665-E27A-4B3A-9A36-38F7ED372BE8}" srcId="{36C604E9-2831-499C-AA62-995BB217D97A}" destId="{8205AC78-F014-4914-9D24-50382ED49275}" srcOrd="1" destOrd="0" parTransId="{570B03E4-D507-4C91-AA83-C03CD3C54256}" sibTransId="{9AD437C0-D99B-4B20-BC27-6B80A51B7F2E}"/>
    <dgm:cxn modelId="{8E1B0278-951D-42F8-A049-A30CB227B301}" type="presOf" srcId="{2A147D9E-4F45-4F31-8D6A-D12B8D80C751}" destId="{D6F1C0D6-51D2-4AA0-9966-DFF6EAB00720}" srcOrd="1" destOrd="0" presId="urn:microsoft.com/office/officeart/2005/8/layout/process2"/>
    <dgm:cxn modelId="{69AD5378-54B0-48C4-AC83-D22B88AF9638}" type="presOf" srcId="{5FF8C9BB-D341-42FE-B067-D5FAE380B78E}" destId="{42CAC89C-C5A7-4ECA-9C49-6278F5DA1DE7}" srcOrd="0" destOrd="0" presId="urn:microsoft.com/office/officeart/2005/8/layout/process2"/>
    <dgm:cxn modelId="{7721B288-5065-49F1-BCF0-700BC90D638E}" srcId="{36C604E9-2831-499C-AA62-995BB217D97A}" destId="{E88E12E7-3B3C-4B21-9A25-4363B2593F17}" srcOrd="4" destOrd="0" parTransId="{9607EFC9-4CE4-4386-A07C-51BC96321C85}" sibTransId="{5FF8C9BB-D341-42FE-B067-D5FAE380B78E}"/>
    <dgm:cxn modelId="{93F2CB89-7B2C-4E90-9A36-2EA68BD75C79}" type="presOf" srcId="{DD0A8D6C-398F-48BB-8C25-49B14DD30C5F}" destId="{0BE98DE8-7572-4153-A1E8-67C3CA398737}" srcOrd="0" destOrd="0" presId="urn:microsoft.com/office/officeart/2005/8/layout/process2"/>
    <dgm:cxn modelId="{A7D4B58D-8AB0-4F37-9741-B2912D0A73A0}" srcId="{36C604E9-2831-499C-AA62-995BB217D97A}" destId="{DD0A8D6C-398F-48BB-8C25-49B14DD30C5F}" srcOrd="5" destOrd="0" parTransId="{7B0B95E1-6135-457A-8965-0A8286CB57B7}" sibTransId="{05FDBD6A-42BD-4479-947D-FD2AEE7FAA33}"/>
    <dgm:cxn modelId="{363FD88F-9EF3-47D1-8219-1ACE10100EF1}" type="presOf" srcId="{8205AC78-F014-4914-9D24-50382ED49275}" destId="{CAEDDBAF-731E-4587-8608-FC05C9A9B505}" srcOrd="0" destOrd="0" presId="urn:microsoft.com/office/officeart/2005/8/layout/process2"/>
    <dgm:cxn modelId="{9C7D4591-BCE0-49E1-B946-075C8B1E0AB5}" type="presOf" srcId="{9AD437C0-D99B-4B20-BC27-6B80A51B7F2E}" destId="{D6F5F137-2883-4630-8184-51DA0561F31C}" srcOrd="1" destOrd="0" presId="urn:microsoft.com/office/officeart/2005/8/layout/process2"/>
    <dgm:cxn modelId="{85C31C97-8116-44BE-938E-B6D9D0522672}" srcId="{36C604E9-2831-499C-AA62-995BB217D97A}" destId="{E5DF9306-46FF-47C7-A304-F21643DCE68A}" srcOrd="2" destOrd="0" parTransId="{59519F77-2BCD-4B23-9304-1E55E6EC848A}" sibTransId="{AD640CBA-2771-4826-A3F7-9C852CA5DF41}"/>
    <dgm:cxn modelId="{88D8D8A4-0470-4119-9142-CD15B6577E94}" type="presOf" srcId="{AD640CBA-2771-4826-A3F7-9C852CA5DF41}" destId="{E7A3BA7D-BD33-415C-9E9B-83943291117D}" srcOrd="1" destOrd="0" presId="urn:microsoft.com/office/officeart/2005/8/layout/process2"/>
    <dgm:cxn modelId="{B15802A9-5673-4F64-A0B7-AA2B0F7334D9}" type="presOf" srcId="{36C604E9-2831-499C-AA62-995BB217D97A}" destId="{3B2A7247-6833-4BBC-85B4-A8DD1D89E351}" srcOrd="0" destOrd="0" presId="urn:microsoft.com/office/officeart/2005/8/layout/process2"/>
    <dgm:cxn modelId="{3D6DE6B1-FB84-4BB6-B623-DEF87DD14870}" type="presOf" srcId="{D7BE9442-85DB-4CF6-ACA4-12273D7D58BF}" destId="{E0C233AA-5F8B-4774-BB7C-B49075A64A8B}" srcOrd="0" destOrd="0" presId="urn:microsoft.com/office/officeart/2005/8/layout/process2"/>
    <dgm:cxn modelId="{22B46BB8-1D25-4FCD-9B78-9FC5A193D09E}" type="presOf" srcId="{2A147D9E-4F45-4F31-8D6A-D12B8D80C751}" destId="{CF651495-A8FB-441B-8159-6ACCDAE0F585}" srcOrd="0" destOrd="0" presId="urn:microsoft.com/office/officeart/2005/8/layout/process2"/>
    <dgm:cxn modelId="{A35E02CE-2EA0-434D-B649-BECBC7863F14}" type="presOf" srcId="{C0FA8F33-ACBE-4002-B7B4-9034CE2E0843}" destId="{42F13D7C-E7CC-472A-A989-1B77909BFB4B}" srcOrd="0" destOrd="0" presId="urn:microsoft.com/office/officeart/2005/8/layout/process2"/>
    <dgm:cxn modelId="{EC7D50D6-562B-4D47-AEDA-F1A0CBCF1F04}" srcId="{36C604E9-2831-499C-AA62-995BB217D97A}" destId="{D7BE9442-85DB-4CF6-ACA4-12273D7D58BF}" srcOrd="3" destOrd="0" parTransId="{0EA8733F-087A-409A-BCFF-B7576A3C2F84}" sibTransId="{C0FA8F33-ACBE-4002-B7B4-9034CE2E0843}"/>
    <dgm:cxn modelId="{8FFCB8D7-B95F-4912-A764-131F59F3FF52}" type="presOf" srcId="{C0FA8F33-ACBE-4002-B7B4-9034CE2E0843}" destId="{B633871A-8913-4047-BED5-41782E7863C2}" srcOrd="1" destOrd="0" presId="urn:microsoft.com/office/officeart/2005/8/layout/process2"/>
    <dgm:cxn modelId="{C4493FED-4BF7-407D-AFFE-445D54494E54}" type="presOf" srcId="{3C5E76DF-9087-4DBF-B912-6B20CE36914B}" destId="{9F85B2D8-87A9-4D10-8536-D42AC1359BF7}" srcOrd="0" destOrd="0" presId="urn:microsoft.com/office/officeart/2005/8/layout/process2"/>
    <dgm:cxn modelId="{8314A27D-AB4A-4CA2-B70D-E302EA02696B}" type="presParOf" srcId="{3B2A7247-6833-4BBC-85B4-A8DD1D89E351}" destId="{9F85B2D8-87A9-4D10-8536-D42AC1359BF7}" srcOrd="0" destOrd="0" presId="urn:microsoft.com/office/officeart/2005/8/layout/process2"/>
    <dgm:cxn modelId="{8606BC57-277A-42DD-B027-D7EA9635C0B6}" type="presParOf" srcId="{3B2A7247-6833-4BBC-85B4-A8DD1D89E351}" destId="{CF651495-A8FB-441B-8159-6ACCDAE0F585}" srcOrd="1" destOrd="0" presId="urn:microsoft.com/office/officeart/2005/8/layout/process2"/>
    <dgm:cxn modelId="{A64A421C-3BA7-4190-AF55-DF417A1BDA27}" type="presParOf" srcId="{CF651495-A8FB-441B-8159-6ACCDAE0F585}" destId="{D6F1C0D6-51D2-4AA0-9966-DFF6EAB00720}" srcOrd="0" destOrd="0" presId="urn:microsoft.com/office/officeart/2005/8/layout/process2"/>
    <dgm:cxn modelId="{5F36EFC5-C19B-4BEA-B9EC-4DB1B5D97B14}" type="presParOf" srcId="{3B2A7247-6833-4BBC-85B4-A8DD1D89E351}" destId="{CAEDDBAF-731E-4587-8608-FC05C9A9B505}" srcOrd="2" destOrd="0" presId="urn:microsoft.com/office/officeart/2005/8/layout/process2"/>
    <dgm:cxn modelId="{860CDCA3-3031-450F-8012-3FFEB41CB9F2}" type="presParOf" srcId="{3B2A7247-6833-4BBC-85B4-A8DD1D89E351}" destId="{6C28CDB5-C84C-4A8F-8404-6169DF422F50}" srcOrd="3" destOrd="0" presId="urn:microsoft.com/office/officeart/2005/8/layout/process2"/>
    <dgm:cxn modelId="{F6FE1473-BD84-4A67-99D6-45AFB3F825E6}" type="presParOf" srcId="{6C28CDB5-C84C-4A8F-8404-6169DF422F50}" destId="{D6F5F137-2883-4630-8184-51DA0561F31C}" srcOrd="0" destOrd="0" presId="urn:microsoft.com/office/officeart/2005/8/layout/process2"/>
    <dgm:cxn modelId="{AD0D870A-8D97-440A-A3FB-186E25D6817B}" type="presParOf" srcId="{3B2A7247-6833-4BBC-85B4-A8DD1D89E351}" destId="{85F16FE1-80D0-459F-BD87-78CE7FA207BA}" srcOrd="4" destOrd="0" presId="urn:microsoft.com/office/officeart/2005/8/layout/process2"/>
    <dgm:cxn modelId="{FC4D2AA7-8DCD-45F0-B857-B99B77A692F9}" type="presParOf" srcId="{3B2A7247-6833-4BBC-85B4-A8DD1D89E351}" destId="{D7BB0A65-1FF6-4560-9236-819F59F316E5}" srcOrd="5" destOrd="0" presId="urn:microsoft.com/office/officeart/2005/8/layout/process2"/>
    <dgm:cxn modelId="{92958458-E586-4B21-8F56-9F728D06F637}" type="presParOf" srcId="{D7BB0A65-1FF6-4560-9236-819F59F316E5}" destId="{E7A3BA7D-BD33-415C-9E9B-83943291117D}" srcOrd="0" destOrd="0" presId="urn:microsoft.com/office/officeart/2005/8/layout/process2"/>
    <dgm:cxn modelId="{296166F7-41D7-413F-BF11-D17506F00A8D}" type="presParOf" srcId="{3B2A7247-6833-4BBC-85B4-A8DD1D89E351}" destId="{E0C233AA-5F8B-4774-BB7C-B49075A64A8B}" srcOrd="6" destOrd="0" presId="urn:microsoft.com/office/officeart/2005/8/layout/process2"/>
    <dgm:cxn modelId="{2D6C5441-A3B8-44E2-9D00-7AE85F1E7BDF}" type="presParOf" srcId="{3B2A7247-6833-4BBC-85B4-A8DD1D89E351}" destId="{42F13D7C-E7CC-472A-A989-1B77909BFB4B}" srcOrd="7" destOrd="0" presId="urn:microsoft.com/office/officeart/2005/8/layout/process2"/>
    <dgm:cxn modelId="{6AFB146C-C202-4240-BBB5-4A113BDC965B}" type="presParOf" srcId="{42F13D7C-E7CC-472A-A989-1B77909BFB4B}" destId="{B633871A-8913-4047-BED5-41782E7863C2}" srcOrd="0" destOrd="0" presId="urn:microsoft.com/office/officeart/2005/8/layout/process2"/>
    <dgm:cxn modelId="{867A903B-3582-480F-B76F-26B9ECCDC2F8}" type="presParOf" srcId="{3B2A7247-6833-4BBC-85B4-A8DD1D89E351}" destId="{DB2E7A51-30EF-4756-B8A9-906A30D6C646}" srcOrd="8" destOrd="0" presId="urn:microsoft.com/office/officeart/2005/8/layout/process2"/>
    <dgm:cxn modelId="{AD0CB307-3BE9-400B-BB3D-16D7D45F62A5}" type="presParOf" srcId="{3B2A7247-6833-4BBC-85B4-A8DD1D89E351}" destId="{42CAC89C-C5A7-4ECA-9C49-6278F5DA1DE7}" srcOrd="9" destOrd="0" presId="urn:microsoft.com/office/officeart/2005/8/layout/process2"/>
    <dgm:cxn modelId="{3881C8D4-16D1-4C8A-B9FB-423FCD382D0A}" type="presParOf" srcId="{42CAC89C-C5A7-4ECA-9C49-6278F5DA1DE7}" destId="{6B2A9CD1-3B4A-46B2-BA5C-AC723D902886}" srcOrd="0" destOrd="0" presId="urn:microsoft.com/office/officeart/2005/8/layout/process2"/>
    <dgm:cxn modelId="{596C00B4-2720-418D-AA7E-DDBB45862BAB}" type="presParOf" srcId="{3B2A7247-6833-4BBC-85B4-A8DD1D89E351}" destId="{0BE98DE8-7572-4153-A1E8-67C3CA398737}" srcOrd="1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Input</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Calculations</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Number of students</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Roll number of the i-th student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Class average in each subject</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Standard Deviation of the marks in three subject.</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Marks in subjects 1,2 and 3 of the i-th student</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CAE20587-4D50-4B6B-A17D-199722D630E2}">
      <dgm:prSet phldrT="[Text]"/>
      <dgm:spPr/>
      <dgm:t>
        <a:bodyPr/>
        <a:lstStyle/>
        <a:p>
          <a:r>
            <a:rPr lang="en-US" dirty="0"/>
            <a:t>Relative Grades of the i-th student in  each subject.</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Output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Displaying of the list including Roll Number, Relative Grades in each subject and the SGPA of each student along with the class average in each course.</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The complete list in the form of a .txt file titled “SGPA List,”  can be found in the storage of the computer system.</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35DFF20A-9CDB-432B-AA1C-AC3F57151962}">
      <dgm:prSet/>
      <dgm:spPr/>
      <dgm:t>
        <a:bodyPr/>
        <a:lstStyle/>
        <a:p>
          <a:r>
            <a:rPr lang="en-US" dirty="0"/>
            <a:t>SGPA of each student using Relative Grades and Credits of each subject.</a:t>
          </a:r>
          <a:endParaRPr lang="en-IN" dirty="0"/>
        </a:p>
      </dgm:t>
    </dgm:pt>
    <dgm:pt modelId="{BF1A74AB-7799-443F-BDFE-740431A26DBF}" type="parTrans" cxnId="{5291A0A4-22C4-4D1F-B2D1-6C5157F6790A}">
      <dgm:prSet/>
      <dgm:spPr/>
      <dgm:t>
        <a:bodyPr/>
        <a:lstStyle/>
        <a:p>
          <a:endParaRPr lang="en-IN"/>
        </a:p>
      </dgm:t>
    </dgm:pt>
    <dgm:pt modelId="{1CF6F412-ADE0-4F12-9F08-A8F73C7EDDD9}" type="sibTrans" cxnId="{5291A0A4-22C4-4D1F-B2D1-6C5157F6790A}">
      <dgm:prSet/>
      <dgm:spPr/>
      <dgm:t>
        <a:bodyPr/>
        <a:lstStyle/>
        <a:p>
          <a:endParaRPr lang="en-IN"/>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3"/>
      <dgm:spPr/>
    </dgm:pt>
    <dgm:pt modelId="{1B1F80F4-E9A5-4A99-A630-6548067B7CB5}" type="pres">
      <dgm:prSet presAssocID="{995C4470-49EF-4BD9-B00A-AD612181AB58}" presName="parTrans" presStyleLbl="sibTrans2D1" presStyleIdx="0" presStyleCnt="9"/>
      <dgm:spPr/>
    </dgm:pt>
    <dgm:pt modelId="{85447532-8740-4202-B6A5-AE63748B9291}" type="pres">
      <dgm:prSet presAssocID="{CD410504-9F7F-47AE-B46E-CE985680360F}" presName="child" presStyleLbl="alignAccFollowNode1" presStyleIdx="0" presStyleCnt="9">
        <dgm:presLayoutVars>
          <dgm:chMax val="0"/>
          <dgm:bulletEnabled val="1"/>
        </dgm:presLayoutVars>
      </dgm:prSet>
      <dgm:spPr/>
    </dgm:pt>
    <dgm:pt modelId="{7CAEA63C-96B5-40D4-900F-409598FDB0C1}" type="pres">
      <dgm:prSet presAssocID="{2B847D36-6E88-4DD3-AABD-579C99426233}" presName="sibTrans" presStyleLbl="sibTrans2D1" presStyleIdx="1" presStyleCnt="9"/>
      <dgm:spPr/>
    </dgm:pt>
    <dgm:pt modelId="{459BBFF8-CE50-41AE-9B5E-F6026BBE4F45}" type="pres">
      <dgm:prSet presAssocID="{C4FF5CFA-9CEF-4C34-984A-CC28F232798F}" presName="child" presStyleLbl="alignAccFollowNode1" presStyleIdx="1" presStyleCnt="9">
        <dgm:presLayoutVars>
          <dgm:chMax val="0"/>
          <dgm:bulletEnabled val="1"/>
        </dgm:presLayoutVars>
      </dgm:prSet>
      <dgm:spPr/>
    </dgm:pt>
    <dgm:pt modelId="{A65C4264-24F4-4122-844B-F5E582EC0111}" type="pres">
      <dgm:prSet presAssocID="{B551F8FA-E415-4EE1-BA68-D13E7D2E980B}" presName="sibTrans" presStyleLbl="sibTrans2D1" presStyleIdx="2" presStyleCnt="9"/>
      <dgm:spPr/>
    </dgm:pt>
    <dgm:pt modelId="{9A5E1799-26FB-4959-97AA-0FCC22761318}" type="pres">
      <dgm:prSet presAssocID="{F7CED298-1605-4B60-9FC8-0A4C25C5AA00}" presName="child" presStyleLbl="alignAccFollowNode1" presStyleIdx="2" presStyleCnt="9">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3"/>
      <dgm:spPr/>
    </dgm:pt>
    <dgm:pt modelId="{C8CE6287-76AA-46C4-B478-0F9183DE6118}" type="pres">
      <dgm:prSet presAssocID="{F342D04F-4D11-41CC-AB66-36041A902B44}" presName="parTrans" presStyleLbl="sibTrans2D1" presStyleIdx="3" presStyleCnt="9"/>
      <dgm:spPr/>
    </dgm:pt>
    <dgm:pt modelId="{F7AA6D3E-BCE0-4C06-B101-080DA85DCB01}" type="pres">
      <dgm:prSet presAssocID="{5CBEC7DD-A25D-4956-9A65-6EA385F6FCB5}" presName="child" presStyleLbl="alignAccFollowNode1" presStyleIdx="3" presStyleCnt="9" custLinFactNeighborY="-1529">
        <dgm:presLayoutVars>
          <dgm:chMax val="0"/>
          <dgm:bulletEnabled val="1"/>
        </dgm:presLayoutVars>
      </dgm:prSet>
      <dgm:spPr/>
    </dgm:pt>
    <dgm:pt modelId="{DDA5CBC7-AA05-481A-A03A-3964C1BBBB5A}" type="pres">
      <dgm:prSet presAssocID="{BD0F67B1-39E4-45ED-9534-FB8F89E8EEF6}" presName="sibTrans" presStyleLbl="sibTrans2D1" presStyleIdx="4" presStyleCnt="9"/>
      <dgm:spPr/>
    </dgm:pt>
    <dgm:pt modelId="{73DBFA1A-3823-4209-9CD6-DBDD456F39FB}" type="pres">
      <dgm:prSet presAssocID="{33BF0E2A-2B00-40A5-832E-FC800DCA5982}" presName="child" presStyleLbl="alignAccFollowNode1" presStyleIdx="4" presStyleCnt="9">
        <dgm:presLayoutVars>
          <dgm:chMax val="0"/>
          <dgm:bulletEnabled val="1"/>
        </dgm:presLayoutVars>
      </dgm:prSet>
      <dgm:spPr/>
    </dgm:pt>
    <dgm:pt modelId="{E7F7C4A8-2F3A-49BA-B2E4-CF48FCA5D8D8}" type="pres">
      <dgm:prSet presAssocID="{E373698D-1356-47A7-A591-B72BFE77C3D1}" presName="sibTrans" presStyleLbl="sibTrans2D1" presStyleIdx="5" presStyleCnt="9"/>
      <dgm:spPr/>
    </dgm:pt>
    <dgm:pt modelId="{68423B8C-DD55-4C1A-86D3-87118415FFA7}" type="pres">
      <dgm:prSet presAssocID="{CAE20587-4D50-4B6B-A17D-199722D630E2}" presName="child" presStyleLbl="alignAccFollowNode1" presStyleIdx="5" presStyleCnt="9">
        <dgm:presLayoutVars>
          <dgm:chMax val="0"/>
          <dgm:bulletEnabled val="1"/>
        </dgm:presLayoutVars>
      </dgm:prSet>
      <dgm:spPr/>
    </dgm:pt>
    <dgm:pt modelId="{CEA268B1-B711-4F56-BDAA-9937A1A45D2F}" type="pres">
      <dgm:prSet presAssocID="{7656320D-CC13-4DD7-8A30-F9FDC84AC6F2}" presName="sibTrans" presStyleLbl="sibTrans2D1" presStyleIdx="6" presStyleCnt="9"/>
      <dgm:spPr/>
    </dgm:pt>
    <dgm:pt modelId="{60B0C261-D927-43A4-8A74-AF9D739B6267}" type="pres">
      <dgm:prSet presAssocID="{35DFF20A-9CDB-432B-AA1C-AC3F57151962}" presName="child" presStyleLbl="alignAccFollowNode1" presStyleIdx="6" presStyleCnt="9">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3"/>
      <dgm:spPr/>
    </dgm:pt>
    <dgm:pt modelId="{BF9CEF10-4726-4D20-AC2F-85DE706D0D00}" type="pres">
      <dgm:prSet presAssocID="{403B4542-B2F8-496D-BBEA-3A684B1106F9}" presName="parTrans" presStyleLbl="sibTrans2D1" presStyleIdx="7" presStyleCnt="9"/>
      <dgm:spPr/>
    </dgm:pt>
    <dgm:pt modelId="{C1386769-D313-4B62-9BE9-A84DD636105E}" type="pres">
      <dgm:prSet presAssocID="{038F6A6A-232A-44A4-9628-ADFA8F068F81}" presName="child" presStyleLbl="alignAccFollowNode1" presStyleIdx="7" presStyleCnt="9" custScaleY="162002">
        <dgm:presLayoutVars>
          <dgm:chMax val="0"/>
          <dgm:bulletEnabled val="1"/>
        </dgm:presLayoutVars>
      </dgm:prSet>
      <dgm:spPr/>
    </dgm:pt>
    <dgm:pt modelId="{0C1CAC8B-CC80-49DA-9707-021AB163C55F}" type="pres">
      <dgm:prSet presAssocID="{ABE7D012-6867-48DA-AF76-FDB8ECBB944D}" presName="sibTrans" presStyleLbl="sibTrans2D1" presStyleIdx="8" presStyleCnt="9"/>
      <dgm:spPr/>
    </dgm:pt>
    <dgm:pt modelId="{2985E292-795D-4403-BD7F-3A17BE0B21A7}" type="pres">
      <dgm:prSet presAssocID="{15982A38-A73B-4943-B138-EA0EAB77BC29}" presName="child" presStyleLbl="alignAccFollowNode1" presStyleIdx="8" presStyleCnt="9" custScaleY="158849">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7BA50324-54BC-4C2C-AB52-45329B050582}" type="presOf" srcId="{35DFF20A-9CDB-432B-AA1C-AC3F57151962}" destId="{60B0C261-D927-43A4-8A74-AF9D739B6267}"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41FE1040-A069-48C4-A821-708FB471FE79}" type="presOf" srcId="{7656320D-CC13-4DD7-8A30-F9FDC84AC6F2}" destId="{CEA268B1-B711-4F56-BDAA-9937A1A45D2F}"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A7B8947C-EA6E-47DE-814B-A0994EFA8C28}" srcId="{C53CC6D8-DEFC-45FD-8207-E1ECCC27EA85}" destId="{EA587102-578B-46F3-8D9E-CEC48527A898}" srcOrd="2" destOrd="0" parTransId="{5B4D99EA-4A7D-4EFB-95FC-BCCF98693CA7}" sibTransId="{8D504E2C-8A70-4591-8ECD-4A886FADED33}"/>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5291A0A4-22C4-4D1F-B2D1-6C5157F6790A}" srcId="{41E3B52E-71B8-4BD0-B1ED-D051FFB12506}" destId="{35DFF20A-9CDB-432B-AA1C-AC3F57151962}" srcOrd="3" destOrd="0" parTransId="{BF1A74AB-7799-443F-BDFE-740431A26DBF}" sibTransId="{1CF6F412-ADE0-4F12-9F08-A8F73C7EDDD9}"/>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0781C363-40C8-4A7F-866A-2B6522C11672}" type="presParOf" srcId="{734C3A16-72FA-42CA-BF15-F44513245016}" destId="{CEA268B1-B711-4F56-BDAA-9937A1A45D2F}" srcOrd="7" destOrd="0" presId="urn:microsoft.com/office/officeart/2005/8/layout/lProcess1"/>
    <dgm:cxn modelId="{D37C6E50-3DF8-4FCA-B7F2-E936399C791A}" type="presParOf" srcId="{734C3A16-72FA-42CA-BF15-F44513245016}" destId="{60B0C261-D927-43A4-8A74-AF9D739B6267}" srcOrd="8"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5B2D8-87A9-4D10-8536-D42AC1359BF7}">
      <dsp:nvSpPr>
        <dsp:cNvPr id="0" name=""/>
        <dsp:cNvSpPr/>
      </dsp:nvSpPr>
      <dsp:spPr>
        <a:xfrm>
          <a:off x="1151549" y="692"/>
          <a:ext cx="2268901" cy="567225"/>
        </a:xfrm>
        <a:prstGeom prst="flowChartTerminator">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Start</a:t>
          </a:r>
          <a:endParaRPr lang="en-IN" sz="1400" kern="1200" dirty="0">
            <a:solidFill>
              <a:schemeClr val="bg1"/>
            </a:solidFill>
          </a:endParaRPr>
        </a:p>
      </dsp:txBody>
      <dsp:txXfrm>
        <a:off x="1258481" y="83754"/>
        <a:ext cx="2055037" cy="401101"/>
      </dsp:txXfrm>
    </dsp:sp>
    <dsp:sp modelId="{CF651495-A8FB-441B-8159-6ACCDAE0F585}">
      <dsp:nvSpPr>
        <dsp:cNvPr id="0" name=""/>
        <dsp:cNvSpPr/>
      </dsp:nvSpPr>
      <dsp:spPr>
        <a:xfrm rot="5400000">
          <a:off x="2179645" y="582098"/>
          <a:ext cx="212709" cy="255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solidFill>
              <a:schemeClr val="bg1"/>
            </a:solidFill>
          </a:endParaRPr>
        </a:p>
      </dsp:txBody>
      <dsp:txXfrm rot="-5400000">
        <a:off x="2209425" y="603369"/>
        <a:ext cx="153151" cy="148896"/>
      </dsp:txXfrm>
    </dsp:sp>
    <dsp:sp modelId="{CAEDDBAF-731E-4587-8608-FC05C9A9B505}">
      <dsp:nvSpPr>
        <dsp:cNvPr id="0" name=""/>
        <dsp:cNvSpPr/>
      </dsp:nvSpPr>
      <dsp:spPr>
        <a:xfrm>
          <a:off x="1151549" y="851530"/>
          <a:ext cx="2268901" cy="567225"/>
        </a:xfrm>
        <a:prstGeom prst="flowChartInputOutp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Input - Credits</a:t>
          </a:r>
          <a:endParaRPr lang="en-IN" sz="1400" kern="1200" dirty="0">
            <a:solidFill>
              <a:schemeClr val="bg1"/>
            </a:solidFill>
          </a:endParaRPr>
        </a:p>
      </dsp:txBody>
      <dsp:txXfrm>
        <a:off x="1605329" y="851530"/>
        <a:ext cx="1361341" cy="567225"/>
      </dsp:txXfrm>
    </dsp:sp>
    <dsp:sp modelId="{6C28CDB5-C84C-4A8F-8404-6169DF422F50}">
      <dsp:nvSpPr>
        <dsp:cNvPr id="0" name=""/>
        <dsp:cNvSpPr/>
      </dsp:nvSpPr>
      <dsp:spPr>
        <a:xfrm rot="5400000">
          <a:off x="2179645" y="1432936"/>
          <a:ext cx="212709" cy="255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solidFill>
              <a:schemeClr val="bg1"/>
            </a:solidFill>
          </a:endParaRPr>
        </a:p>
      </dsp:txBody>
      <dsp:txXfrm rot="-5400000">
        <a:off x="2209425" y="1454207"/>
        <a:ext cx="153151" cy="148896"/>
      </dsp:txXfrm>
    </dsp:sp>
    <dsp:sp modelId="{85F16FE1-80D0-459F-BD87-78CE7FA207BA}">
      <dsp:nvSpPr>
        <dsp:cNvPr id="0" name=""/>
        <dsp:cNvSpPr/>
      </dsp:nvSpPr>
      <dsp:spPr>
        <a:xfrm>
          <a:off x="1151549" y="1702369"/>
          <a:ext cx="2268901" cy="5672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Number of Students</a:t>
          </a:r>
          <a:endParaRPr lang="en-IN" sz="1400" kern="1200" dirty="0">
            <a:solidFill>
              <a:schemeClr val="bg1"/>
            </a:solidFill>
          </a:endParaRPr>
        </a:p>
      </dsp:txBody>
      <dsp:txXfrm>
        <a:off x="1151549" y="1702369"/>
        <a:ext cx="2268901" cy="567225"/>
      </dsp:txXfrm>
    </dsp:sp>
    <dsp:sp modelId="{D7BB0A65-1FF6-4560-9236-819F59F316E5}">
      <dsp:nvSpPr>
        <dsp:cNvPr id="0" name=""/>
        <dsp:cNvSpPr/>
      </dsp:nvSpPr>
      <dsp:spPr>
        <a:xfrm rot="5400000">
          <a:off x="2179645" y="2283775"/>
          <a:ext cx="212709" cy="255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solidFill>
              <a:schemeClr val="bg1"/>
            </a:solidFill>
          </a:endParaRPr>
        </a:p>
      </dsp:txBody>
      <dsp:txXfrm rot="-5400000">
        <a:off x="2209425" y="2305046"/>
        <a:ext cx="153151" cy="148896"/>
      </dsp:txXfrm>
    </dsp:sp>
    <dsp:sp modelId="{E0C233AA-5F8B-4774-BB7C-B49075A64A8B}">
      <dsp:nvSpPr>
        <dsp:cNvPr id="0" name=""/>
        <dsp:cNvSpPr/>
      </dsp:nvSpPr>
      <dsp:spPr>
        <a:xfrm>
          <a:off x="1151549" y="2553207"/>
          <a:ext cx="2268901" cy="5672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Roll Numbers and Marks in 3 subjects</a:t>
          </a:r>
          <a:endParaRPr lang="en-IN" sz="1400" kern="1200" dirty="0">
            <a:solidFill>
              <a:schemeClr val="bg1"/>
            </a:solidFill>
          </a:endParaRPr>
        </a:p>
      </dsp:txBody>
      <dsp:txXfrm>
        <a:off x="1151549" y="2553207"/>
        <a:ext cx="2268901" cy="567225"/>
      </dsp:txXfrm>
    </dsp:sp>
    <dsp:sp modelId="{42F13D7C-E7CC-472A-A989-1B77909BFB4B}">
      <dsp:nvSpPr>
        <dsp:cNvPr id="0" name=""/>
        <dsp:cNvSpPr/>
      </dsp:nvSpPr>
      <dsp:spPr>
        <a:xfrm rot="5400000">
          <a:off x="2179645" y="3134613"/>
          <a:ext cx="212709" cy="255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solidFill>
              <a:schemeClr val="bg1"/>
            </a:solidFill>
          </a:endParaRPr>
        </a:p>
      </dsp:txBody>
      <dsp:txXfrm rot="-5400000">
        <a:off x="2209425" y="3155884"/>
        <a:ext cx="153151" cy="148896"/>
      </dsp:txXfrm>
    </dsp:sp>
    <dsp:sp modelId="{DB2E7A51-30EF-4756-B8A9-906A30D6C646}">
      <dsp:nvSpPr>
        <dsp:cNvPr id="0" name=""/>
        <dsp:cNvSpPr/>
      </dsp:nvSpPr>
      <dsp:spPr>
        <a:xfrm>
          <a:off x="1151549" y="3404045"/>
          <a:ext cx="2268901" cy="5672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Mean Marks</a:t>
          </a:r>
        </a:p>
      </dsp:txBody>
      <dsp:txXfrm>
        <a:off x="1151549" y="3404045"/>
        <a:ext cx="2268901" cy="567225"/>
      </dsp:txXfrm>
    </dsp:sp>
    <dsp:sp modelId="{42CAC89C-C5A7-4ECA-9C49-6278F5DA1DE7}">
      <dsp:nvSpPr>
        <dsp:cNvPr id="0" name=""/>
        <dsp:cNvSpPr/>
      </dsp:nvSpPr>
      <dsp:spPr>
        <a:xfrm rot="5400000">
          <a:off x="2179645" y="3985451"/>
          <a:ext cx="212709" cy="255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solidFill>
              <a:schemeClr val="bg1"/>
            </a:solidFill>
          </a:endParaRPr>
        </a:p>
      </dsp:txBody>
      <dsp:txXfrm rot="-5400000">
        <a:off x="2209425" y="4006722"/>
        <a:ext cx="153151" cy="148896"/>
      </dsp:txXfrm>
    </dsp:sp>
    <dsp:sp modelId="{0BE98DE8-7572-4153-A1E8-67C3CA398737}">
      <dsp:nvSpPr>
        <dsp:cNvPr id="0" name=""/>
        <dsp:cNvSpPr/>
      </dsp:nvSpPr>
      <dsp:spPr>
        <a:xfrm>
          <a:off x="1151549" y="4254883"/>
          <a:ext cx="2268901" cy="5672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Standard Deviation</a:t>
          </a:r>
        </a:p>
      </dsp:txBody>
      <dsp:txXfrm>
        <a:off x="1151549" y="4254883"/>
        <a:ext cx="2268901" cy="567225"/>
      </dsp:txXfrm>
    </dsp:sp>
    <dsp:sp modelId="{BC17F20C-007F-4E2D-8C39-B9AB586BF2A6}">
      <dsp:nvSpPr>
        <dsp:cNvPr id="0" name=""/>
        <dsp:cNvSpPr/>
      </dsp:nvSpPr>
      <dsp:spPr>
        <a:xfrm rot="5400000">
          <a:off x="2179645" y="4836289"/>
          <a:ext cx="212709" cy="2552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solidFill>
              <a:schemeClr val="bg1"/>
            </a:solidFill>
          </a:endParaRPr>
        </a:p>
      </dsp:txBody>
      <dsp:txXfrm rot="-5400000">
        <a:off x="2209425" y="4857560"/>
        <a:ext cx="153151" cy="148896"/>
      </dsp:txXfrm>
    </dsp:sp>
    <dsp:sp modelId="{68C50033-A313-4F89-B500-82AA1B9AC0FC}">
      <dsp:nvSpPr>
        <dsp:cNvPr id="0" name=""/>
        <dsp:cNvSpPr/>
      </dsp:nvSpPr>
      <dsp:spPr>
        <a:xfrm rot="5400000">
          <a:off x="1976850" y="5105721"/>
          <a:ext cx="618298" cy="5672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A</a:t>
          </a:r>
        </a:p>
      </dsp:txBody>
      <dsp:txXfrm>
        <a:off x="2067398" y="5188789"/>
        <a:ext cx="437202" cy="401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5B2D8-87A9-4D10-8536-D42AC1359BF7}">
      <dsp:nvSpPr>
        <dsp:cNvPr id="0" name=""/>
        <dsp:cNvSpPr/>
      </dsp:nvSpPr>
      <dsp:spPr>
        <a:xfrm>
          <a:off x="1907697" y="2250"/>
          <a:ext cx="756604" cy="666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A</a:t>
          </a:r>
          <a:endParaRPr lang="en-IN" sz="1500" kern="1200" dirty="0">
            <a:solidFill>
              <a:schemeClr val="bg1"/>
            </a:solidFill>
          </a:endParaRPr>
        </a:p>
      </dsp:txBody>
      <dsp:txXfrm>
        <a:off x="2018499" y="99924"/>
        <a:ext cx="535000" cy="471609"/>
      </dsp:txXfrm>
    </dsp:sp>
    <dsp:sp modelId="{CF651495-A8FB-441B-8159-6ACCDAE0F585}">
      <dsp:nvSpPr>
        <dsp:cNvPr id="0" name=""/>
        <dsp:cNvSpPr/>
      </dsp:nvSpPr>
      <dsp:spPr>
        <a:xfrm rot="5400000">
          <a:off x="2160945" y="685882"/>
          <a:ext cx="250109" cy="3001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solidFill>
              <a:schemeClr val="bg1"/>
            </a:solidFill>
          </a:endParaRPr>
        </a:p>
      </dsp:txBody>
      <dsp:txXfrm rot="-5400000">
        <a:off x="2195961" y="710893"/>
        <a:ext cx="180078" cy="175076"/>
      </dsp:txXfrm>
    </dsp:sp>
    <dsp:sp modelId="{CAEDDBAF-731E-4587-8608-FC05C9A9B505}">
      <dsp:nvSpPr>
        <dsp:cNvPr id="0" name=""/>
        <dsp:cNvSpPr/>
      </dsp:nvSpPr>
      <dsp:spPr>
        <a:xfrm>
          <a:off x="1043791" y="1002687"/>
          <a:ext cx="2484416" cy="6669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Relative Grading</a:t>
          </a:r>
          <a:endParaRPr lang="en-IN" sz="1500" kern="1200" dirty="0">
            <a:solidFill>
              <a:schemeClr val="bg1"/>
            </a:solidFill>
          </a:endParaRPr>
        </a:p>
      </dsp:txBody>
      <dsp:txXfrm>
        <a:off x="1043791" y="1002687"/>
        <a:ext cx="2484416" cy="666957"/>
      </dsp:txXfrm>
    </dsp:sp>
    <dsp:sp modelId="{6C28CDB5-C84C-4A8F-8404-6169DF422F50}">
      <dsp:nvSpPr>
        <dsp:cNvPr id="0" name=""/>
        <dsp:cNvSpPr/>
      </dsp:nvSpPr>
      <dsp:spPr>
        <a:xfrm rot="5400000">
          <a:off x="2160945" y="1686318"/>
          <a:ext cx="250109" cy="3001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solidFill>
              <a:schemeClr val="bg1"/>
            </a:solidFill>
          </a:endParaRPr>
        </a:p>
      </dsp:txBody>
      <dsp:txXfrm rot="-5400000">
        <a:off x="2195961" y="1711329"/>
        <a:ext cx="180078" cy="175076"/>
      </dsp:txXfrm>
    </dsp:sp>
    <dsp:sp modelId="{85F16FE1-80D0-459F-BD87-78CE7FA207BA}">
      <dsp:nvSpPr>
        <dsp:cNvPr id="0" name=""/>
        <dsp:cNvSpPr/>
      </dsp:nvSpPr>
      <dsp:spPr>
        <a:xfrm>
          <a:off x="1043791" y="2003123"/>
          <a:ext cx="2484416" cy="6669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SGPA Calculations</a:t>
          </a:r>
          <a:endParaRPr lang="en-IN" sz="1500" kern="1200" dirty="0">
            <a:solidFill>
              <a:schemeClr val="bg1"/>
            </a:solidFill>
          </a:endParaRPr>
        </a:p>
      </dsp:txBody>
      <dsp:txXfrm>
        <a:off x="1043791" y="2003123"/>
        <a:ext cx="2484416" cy="666957"/>
      </dsp:txXfrm>
    </dsp:sp>
    <dsp:sp modelId="{D7BB0A65-1FF6-4560-9236-819F59F316E5}">
      <dsp:nvSpPr>
        <dsp:cNvPr id="0" name=""/>
        <dsp:cNvSpPr/>
      </dsp:nvSpPr>
      <dsp:spPr>
        <a:xfrm rot="5400000">
          <a:off x="2160945" y="2686754"/>
          <a:ext cx="250109" cy="3001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solidFill>
              <a:schemeClr val="bg1"/>
            </a:solidFill>
          </a:endParaRPr>
        </a:p>
      </dsp:txBody>
      <dsp:txXfrm rot="-5400000">
        <a:off x="2195961" y="2711765"/>
        <a:ext cx="180078" cy="175076"/>
      </dsp:txXfrm>
    </dsp:sp>
    <dsp:sp modelId="{E0C233AA-5F8B-4774-BB7C-B49075A64A8B}">
      <dsp:nvSpPr>
        <dsp:cNvPr id="0" name=""/>
        <dsp:cNvSpPr/>
      </dsp:nvSpPr>
      <dsp:spPr>
        <a:xfrm>
          <a:off x="1043791" y="3003559"/>
          <a:ext cx="2484416" cy="666957"/>
        </a:xfrm>
        <a:prstGeom prst="flowChartDecis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Display of List</a:t>
          </a:r>
          <a:endParaRPr lang="en-IN" sz="1500" kern="1200" dirty="0">
            <a:solidFill>
              <a:schemeClr val="bg1"/>
            </a:solidFill>
          </a:endParaRPr>
        </a:p>
      </dsp:txBody>
      <dsp:txXfrm>
        <a:off x="1664895" y="3170298"/>
        <a:ext cx="1242208" cy="333479"/>
      </dsp:txXfrm>
    </dsp:sp>
    <dsp:sp modelId="{42F13D7C-E7CC-472A-A989-1B77909BFB4B}">
      <dsp:nvSpPr>
        <dsp:cNvPr id="0" name=""/>
        <dsp:cNvSpPr/>
      </dsp:nvSpPr>
      <dsp:spPr>
        <a:xfrm rot="5400000">
          <a:off x="2160945" y="3687190"/>
          <a:ext cx="250109" cy="3001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solidFill>
              <a:schemeClr val="bg1"/>
            </a:solidFill>
          </a:endParaRPr>
        </a:p>
      </dsp:txBody>
      <dsp:txXfrm rot="-5400000">
        <a:off x="2195961" y="3712201"/>
        <a:ext cx="180078" cy="175076"/>
      </dsp:txXfrm>
    </dsp:sp>
    <dsp:sp modelId="{DB2E7A51-30EF-4756-B8A9-906A30D6C646}">
      <dsp:nvSpPr>
        <dsp:cNvPr id="0" name=""/>
        <dsp:cNvSpPr/>
      </dsp:nvSpPr>
      <dsp:spPr>
        <a:xfrm>
          <a:off x="1043791" y="4003995"/>
          <a:ext cx="2484416" cy="666957"/>
        </a:xfrm>
        <a:prstGeom prst="parallelogram">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Text Writer</a:t>
          </a:r>
        </a:p>
      </dsp:txBody>
      <dsp:txXfrm>
        <a:off x="1320300" y="4078226"/>
        <a:ext cx="1931398" cy="518495"/>
      </dsp:txXfrm>
    </dsp:sp>
    <dsp:sp modelId="{42CAC89C-C5A7-4ECA-9C49-6278F5DA1DE7}">
      <dsp:nvSpPr>
        <dsp:cNvPr id="0" name=""/>
        <dsp:cNvSpPr/>
      </dsp:nvSpPr>
      <dsp:spPr>
        <a:xfrm rot="5400000">
          <a:off x="2160945" y="4687626"/>
          <a:ext cx="250109" cy="3001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solidFill>
              <a:schemeClr val="bg1"/>
            </a:solidFill>
          </a:endParaRPr>
        </a:p>
      </dsp:txBody>
      <dsp:txXfrm rot="-5400000">
        <a:off x="2195961" y="4712637"/>
        <a:ext cx="180078" cy="175076"/>
      </dsp:txXfrm>
    </dsp:sp>
    <dsp:sp modelId="{0BE98DE8-7572-4153-A1E8-67C3CA398737}">
      <dsp:nvSpPr>
        <dsp:cNvPr id="0" name=""/>
        <dsp:cNvSpPr/>
      </dsp:nvSpPr>
      <dsp:spPr>
        <a:xfrm>
          <a:off x="1043791" y="5004431"/>
          <a:ext cx="2484416" cy="666957"/>
        </a:xfrm>
        <a:prstGeom prst="flowChartTerminator">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Stop</a:t>
          </a:r>
        </a:p>
      </dsp:txBody>
      <dsp:txXfrm>
        <a:off x="1160881" y="5102097"/>
        <a:ext cx="2250236" cy="471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262" y="121082"/>
          <a:ext cx="2783986" cy="69599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t>Input</a:t>
          </a:r>
        </a:p>
      </dsp:txBody>
      <dsp:txXfrm>
        <a:off x="26647" y="141467"/>
        <a:ext cx="2743216" cy="655226"/>
      </dsp:txXfrm>
    </dsp:sp>
    <dsp:sp modelId="{1B1F80F4-E9A5-4A99-A630-6548067B7CB5}">
      <dsp:nvSpPr>
        <dsp:cNvPr id="0" name=""/>
        <dsp:cNvSpPr/>
      </dsp:nvSpPr>
      <dsp:spPr>
        <a:xfrm rot="5400000">
          <a:off x="1337355" y="877979"/>
          <a:ext cx="121799"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262" y="1060678"/>
          <a:ext cx="2783986" cy="695996"/>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Number of students</a:t>
          </a:r>
        </a:p>
      </dsp:txBody>
      <dsp:txXfrm>
        <a:off x="26647" y="1081063"/>
        <a:ext cx="2743216" cy="655226"/>
      </dsp:txXfrm>
    </dsp:sp>
    <dsp:sp modelId="{7CAEA63C-96B5-40D4-900F-409598FDB0C1}">
      <dsp:nvSpPr>
        <dsp:cNvPr id="0" name=""/>
        <dsp:cNvSpPr/>
      </dsp:nvSpPr>
      <dsp:spPr>
        <a:xfrm rot="5400000">
          <a:off x="1337355" y="1817574"/>
          <a:ext cx="121799"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262" y="2000273"/>
          <a:ext cx="2783986" cy="695996"/>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Roll number of the i-th student</a:t>
          </a:r>
        </a:p>
      </dsp:txBody>
      <dsp:txXfrm>
        <a:off x="26647" y="2020658"/>
        <a:ext cx="2743216" cy="655226"/>
      </dsp:txXfrm>
    </dsp:sp>
    <dsp:sp modelId="{A65C4264-24F4-4122-844B-F5E582EC0111}">
      <dsp:nvSpPr>
        <dsp:cNvPr id="0" name=""/>
        <dsp:cNvSpPr/>
      </dsp:nvSpPr>
      <dsp:spPr>
        <a:xfrm rot="5400000">
          <a:off x="1337355" y="2757170"/>
          <a:ext cx="121799"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262" y="2939869"/>
          <a:ext cx="2783986" cy="695996"/>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Marks in subjects 1,2 and 3 of the i-th student</a:t>
          </a:r>
        </a:p>
      </dsp:txBody>
      <dsp:txXfrm>
        <a:off x="26647" y="2960254"/>
        <a:ext cx="2743216" cy="655226"/>
      </dsp:txXfrm>
    </dsp:sp>
    <dsp:sp modelId="{09ADE9CE-20B7-4A4E-BED6-D56E4ED1D855}">
      <dsp:nvSpPr>
        <dsp:cNvPr id="0" name=""/>
        <dsp:cNvSpPr/>
      </dsp:nvSpPr>
      <dsp:spPr>
        <a:xfrm>
          <a:off x="3180006" y="121082"/>
          <a:ext cx="2783986" cy="69599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t>Calculations</a:t>
          </a:r>
        </a:p>
      </dsp:txBody>
      <dsp:txXfrm>
        <a:off x="3200391" y="141467"/>
        <a:ext cx="2743216" cy="655226"/>
      </dsp:txXfrm>
    </dsp:sp>
    <dsp:sp modelId="{C8CE6287-76AA-46C4-B478-0F9183DE6118}">
      <dsp:nvSpPr>
        <dsp:cNvPr id="0" name=""/>
        <dsp:cNvSpPr/>
      </dsp:nvSpPr>
      <dsp:spPr>
        <a:xfrm rot="5400000">
          <a:off x="4512031" y="876116"/>
          <a:ext cx="119937"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3180006" y="1056953"/>
          <a:ext cx="2783986" cy="695996"/>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Class average in each subject</a:t>
          </a:r>
        </a:p>
      </dsp:txBody>
      <dsp:txXfrm>
        <a:off x="3200391" y="1077338"/>
        <a:ext cx="2743216" cy="655226"/>
      </dsp:txXfrm>
    </dsp:sp>
    <dsp:sp modelId="{DDA5CBC7-AA05-481A-A03A-3964C1BBBB5A}">
      <dsp:nvSpPr>
        <dsp:cNvPr id="0" name=""/>
        <dsp:cNvSpPr/>
      </dsp:nvSpPr>
      <dsp:spPr>
        <a:xfrm rot="5400000">
          <a:off x="4509237" y="1815712"/>
          <a:ext cx="125524"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3180006" y="2000273"/>
          <a:ext cx="2783986" cy="695996"/>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Standard Deviation of the marks in three subject.</a:t>
          </a:r>
        </a:p>
      </dsp:txBody>
      <dsp:txXfrm>
        <a:off x="3200391" y="2020658"/>
        <a:ext cx="2743216" cy="655226"/>
      </dsp:txXfrm>
    </dsp:sp>
    <dsp:sp modelId="{E7F7C4A8-2F3A-49BA-B2E4-CF48FCA5D8D8}">
      <dsp:nvSpPr>
        <dsp:cNvPr id="0" name=""/>
        <dsp:cNvSpPr/>
      </dsp:nvSpPr>
      <dsp:spPr>
        <a:xfrm rot="5400000">
          <a:off x="4511100" y="2757170"/>
          <a:ext cx="121799"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3180006" y="2939869"/>
          <a:ext cx="2783986" cy="695996"/>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Relative Grades of the i-th student in  each subject.</a:t>
          </a:r>
        </a:p>
      </dsp:txBody>
      <dsp:txXfrm>
        <a:off x="3200391" y="2960254"/>
        <a:ext cx="2743216" cy="655226"/>
      </dsp:txXfrm>
    </dsp:sp>
    <dsp:sp modelId="{CEA268B1-B711-4F56-BDAA-9937A1A45D2F}">
      <dsp:nvSpPr>
        <dsp:cNvPr id="0" name=""/>
        <dsp:cNvSpPr/>
      </dsp:nvSpPr>
      <dsp:spPr>
        <a:xfrm rot="5400000">
          <a:off x="4511100" y="3696765"/>
          <a:ext cx="121799"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0B0C261-D927-43A4-8A74-AF9D739B6267}">
      <dsp:nvSpPr>
        <dsp:cNvPr id="0" name=""/>
        <dsp:cNvSpPr/>
      </dsp:nvSpPr>
      <dsp:spPr>
        <a:xfrm>
          <a:off x="3180006" y="3879464"/>
          <a:ext cx="2783986" cy="695996"/>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SGPA of each student using Relative Grades and Credits of each subject.</a:t>
          </a:r>
          <a:endParaRPr lang="en-IN" sz="1400" kern="1200" dirty="0"/>
        </a:p>
      </dsp:txBody>
      <dsp:txXfrm>
        <a:off x="3200391" y="3899849"/>
        <a:ext cx="2743216" cy="655226"/>
      </dsp:txXfrm>
    </dsp:sp>
    <dsp:sp modelId="{67971461-EE07-4B5E-A0C3-A166C6559682}">
      <dsp:nvSpPr>
        <dsp:cNvPr id="0" name=""/>
        <dsp:cNvSpPr/>
      </dsp:nvSpPr>
      <dsp:spPr>
        <a:xfrm>
          <a:off x="6353751" y="121082"/>
          <a:ext cx="2783986" cy="695996"/>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t>Output</a:t>
          </a:r>
        </a:p>
      </dsp:txBody>
      <dsp:txXfrm>
        <a:off x="6374136" y="141467"/>
        <a:ext cx="2743216" cy="655226"/>
      </dsp:txXfrm>
    </dsp:sp>
    <dsp:sp modelId="{BF9CEF10-4726-4D20-AC2F-85DE706D0D00}">
      <dsp:nvSpPr>
        <dsp:cNvPr id="0" name=""/>
        <dsp:cNvSpPr/>
      </dsp:nvSpPr>
      <dsp:spPr>
        <a:xfrm rot="5400000">
          <a:off x="7684844" y="877979"/>
          <a:ext cx="121799"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6353751" y="1060678"/>
          <a:ext cx="2783986" cy="1127528"/>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Displaying of the list including Roll Number, Relative Grades in each subject and the SGPA of each student along with the class average in each course.</a:t>
          </a:r>
        </a:p>
      </dsp:txBody>
      <dsp:txXfrm>
        <a:off x="6386775" y="1093702"/>
        <a:ext cx="2717938" cy="1061480"/>
      </dsp:txXfrm>
    </dsp:sp>
    <dsp:sp modelId="{0C1CAC8B-CC80-49DA-9707-021AB163C55F}">
      <dsp:nvSpPr>
        <dsp:cNvPr id="0" name=""/>
        <dsp:cNvSpPr/>
      </dsp:nvSpPr>
      <dsp:spPr>
        <a:xfrm rot="5400000">
          <a:off x="7684844" y="2249106"/>
          <a:ext cx="121799" cy="121799"/>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6353751" y="2431805"/>
          <a:ext cx="2783986" cy="1105583"/>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The complete list in the form of a .txt file titled “SGPA List,”  can be found in the storage of the computer system.</a:t>
          </a:r>
        </a:p>
      </dsp:txBody>
      <dsp:txXfrm>
        <a:off x="6386132" y="2464186"/>
        <a:ext cx="2719224" cy="10408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1/27/2023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1/27/2023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1/27/2023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1/27/2023</a:t>
            </a:fld>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108L Project </a:t>
            </a:r>
            <a:endParaRPr dirty="0"/>
          </a:p>
        </p:txBody>
      </p:sp>
      <p:sp>
        <p:nvSpPr>
          <p:cNvPr id="3" name="Subtitle 2"/>
          <p:cNvSpPr>
            <a:spLocks noGrp="1"/>
          </p:cNvSpPr>
          <p:nvPr>
            <p:ph type="subTitle" idx="1"/>
          </p:nvPr>
        </p:nvSpPr>
        <p:spPr/>
        <p:txBody>
          <a:bodyPr>
            <a:normAutofit/>
          </a:bodyPr>
          <a:lstStyle/>
          <a:p>
            <a:r>
              <a:rPr lang="en-US" dirty="0"/>
              <a:t>Introduction to Computer Science and Programming Using C Lab</a:t>
            </a:r>
            <a:endParaRPr sz="11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96FE8-C6AB-78A5-BA2D-9E3615638180}"/>
              </a:ext>
            </a:extLst>
          </p:cNvPr>
          <p:cNvSpPr>
            <a:spLocks noGrp="1"/>
          </p:cNvSpPr>
          <p:nvPr>
            <p:ph idx="1"/>
          </p:nvPr>
        </p:nvSpPr>
        <p:spPr>
          <a:xfrm>
            <a:off x="1625273" y="1051384"/>
            <a:ext cx="9144000" cy="4755232"/>
          </a:xfrm>
        </p:spPr>
        <p:txBody>
          <a:bodyPr/>
          <a:lstStyle/>
          <a:p>
            <a:pPr marL="514350" indent="-514350">
              <a:buFont typeface="+mj-lt"/>
              <a:buAutoNum type="romanLcPeriod" startAt="5"/>
            </a:pPr>
            <a:r>
              <a:rPr lang="en-IN" b="0" dirty="0">
                <a:solidFill>
                  <a:srgbClr val="569CD6"/>
                </a:solidFill>
                <a:effectLst/>
                <a:latin typeface="Consolas" panose="020B0609020204030204" pitchFamily="49" charset="0"/>
              </a:rPr>
              <a:t>void</a:t>
            </a:r>
            <a:r>
              <a:rPr lang="en-IN" b="0" dirty="0">
                <a:solidFill>
                  <a:srgbClr val="DADADA"/>
                </a:solidFill>
                <a:effectLst/>
                <a:latin typeface="Consolas" panose="020B0609020204030204" pitchFamily="49" charset="0"/>
              </a:rPr>
              <a:t> </a:t>
            </a:r>
            <a:r>
              <a:rPr lang="en-IN" b="0" dirty="0">
                <a:solidFill>
                  <a:srgbClr val="DCDCAA"/>
                </a:solidFill>
                <a:effectLst/>
                <a:latin typeface="Consolas" panose="020B0609020204030204" pitchFamily="49" charset="0"/>
              </a:rPr>
              <a:t>textfile_writer</a:t>
            </a:r>
            <a:r>
              <a:rPr lang="en-IN" b="0" dirty="0">
                <a:solidFill>
                  <a:srgbClr val="B4B4B4"/>
                </a:solidFill>
                <a:effectLst/>
                <a:latin typeface="Consolas" panose="020B0609020204030204" pitchFamily="49" charset="0"/>
              </a:rPr>
              <a:t>(</a:t>
            </a:r>
            <a:r>
              <a:rPr lang="en-IN" b="0" dirty="0">
                <a:solidFill>
                  <a:srgbClr val="569CD6"/>
                </a:solidFill>
                <a:effectLst/>
                <a:latin typeface="Consolas" panose="020B0609020204030204" pitchFamily="49" charset="0"/>
              </a:rPr>
              <a:t>int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dirty="0">
                <a:solidFill>
                  <a:srgbClr val="DADADA"/>
                </a:solidFill>
                <a:latin typeface="Consolas" panose="020B0609020204030204" pitchFamily="49" charset="0"/>
              </a:rPr>
              <a:t>;</a:t>
            </a:r>
            <a:endParaRPr lang="en-IN" dirty="0">
              <a:solidFill>
                <a:srgbClr val="B4B4B4"/>
              </a:solidFill>
              <a:latin typeface="Consolas" panose="020B0609020204030204" pitchFamily="49" charset="0"/>
            </a:endParaRPr>
          </a:p>
          <a:p>
            <a:pPr marL="0" indent="0">
              <a:buNone/>
            </a:pPr>
            <a:r>
              <a:rPr lang="en-US" dirty="0">
                <a:solidFill>
                  <a:srgbClr val="B4B4B4"/>
                </a:solidFill>
                <a:latin typeface="Consolas" panose="020B0609020204030204" pitchFamily="49" charset="0"/>
              </a:rPr>
              <a:t>/* creates a text file using the principles and arithmetic of file handling in C Language. */</a:t>
            </a:r>
          </a:p>
          <a:p>
            <a:pPr marL="0" indent="0">
              <a:buNone/>
            </a:pPr>
            <a:r>
              <a:rPr lang="en-US" dirty="0">
                <a:solidFill>
                  <a:srgbClr val="B4B4B4"/>
                </a:solidFill>
                <a:latin typeface="Consolas" panose="020B0609020204030204" pitchFamily="49" charset="0"/>
              </a:rPr>
              <a:t>/* The file is stored in the storage of the computer device with the name “SGPA List.txt”.*/</a:t>
            </a:r>
          </a:p>
          <a:p>
            <a:pPr marL="0" indent="0">
              <a:buNone/>
            </a:pPr>
            <a:endParaRPr lang="en-US" b="0" dirty="0">
              <a:solidFill>
                <a:srgbClr val="DADADA"/>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CC32A6A-8B35-A693-76B8-611D66E9F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616" y="3574368"/>
            <a:ext cx="2193313" cy="2232248"/>
          </a:xfrm>
          <a:prstGeom prst="rect">
            <a:avLst/>
          </a:prstGeom>
        </p:spPr>
      </p:pic>
    </p:spTree>
    <p:extLst>
      <p:ext uri="{BB962C8B-B14F-4D97-AF65-F5344CB8AC3E}">
        <p14:creationId xmlns:p14="http://schemas.microsoft.com/office/powerpoint/2010/main" val="93318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9289-5B14-6A5F-C24E-1CBD15621144}"/>
              </a:ext>
            </a:extLst>
          </p:cNvPr>
          <p:cNvSpPr>
            <a:spLocks noGrp="1"/>
          </p:cNvSpPr>
          <p:nvPr>
            <p:ph type="title"/>
          </p:nvPr>
        </p:nvSpPr>
        <p:spPr>
          <a:xfrm>
            <a:off x="1524000" y="188640"/>
            <a:ext cx="9144000" cy="519048"/>
          </a:xfrm>
        </p:spPr>
        <p:txBody>
          <a:bodyPr>
            <a:normAutofit fontScale="90000"/>
          </a:bodyPr>
          <a:lstStyle/>
          <a:p>
            <a:r>
              <a:rPr lang="en-US" dirty="0"/>
              <a:t>Flowchart</a:t>
            </a:r>
            <a:endParaRPr lang="en-IN" dirty="0"/>
          </a:p>
        </p:txBody>
      </p:sp>
      <p:graphicFrame>
        <p:nvGraphicFramePr>
          <p:cNvPr id="4" name="Content Placeholder 3">
            <a:extLst>
              <a:ext uri="{FF2B5EF4-FFF2-40B4-BE49-F238E27FC236}">
                <a16:creationId xmlns:a16="http://schemas.microsoft.com/office/drawing/2014/main" id="{EB0A9E8A-F82D-A365-56E2-4ECF7385EFD8}"/>
              </a:ext>
            </a:extLst>
          </p:cNvPr>
          <p:cNvGraphicFramePr>
            <a:graphicFrameLocks noGrp="1"/>
          </p:cNvGraphicFramePr>
          <p:nvPr>
            <p:ph idx="1"/>
            <p:extLst>
              <p:ext uri="{D42A27DB-BD31-4B8C-83A1-F6EECF244321}">
                <p14:modId xmlns:p14="http://schemas.microsoft.com/office/powerpoint/2010/main" val="952705701"/>
              </p:ext>
            </p:extLst>
          </p:nvPr>
        </p:nvGraphicFramePr>
        <p:xfrm>
          <a:off x="1524000" y="851704"/>
          <a:ext cx="4572000" cy="5673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a:extLst>
              <a:ext uri="{FF2B5EF4-FFF2-40B4-BE49-F238E27FC236}">
                <a16:creationId xmlns:a16="http://schemas.microsoft.com/office/drawing/2014/main" id="{ABC0136E-9607-669C-6F33-3871432DA624}"/>
              </a:ext>
            </a:extLst>
          </p:cNvPr>
          <p:cNvGraphicFramePr>
            <a:graphicFrameLocks/>
          </p:cNvGraphicFramePr>
          <p:nvPr>
            <p:extLst>
              <p:ext uri="{D42A27DB-BD31-4B8C-83A1-F6EECF244321}">
                <p14:modId xmlns:p14="http://schemas.microsoft.com/office/powerpoint/2010/main" val="72254069"/>
              </p:ext>
            </p:extLst>
          </p:nvPr>
        </p:nvGraphicFramePr>
        <p:xfrm>
          <a:off x="6096000" y="851704"/>
          <a:ext cx="4572000" cy="56736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1283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463829969"/>
              </p:ext>
            </p:extLst>
          </p:nvPr>
        </p:nvGraphicFramePr>
        <p:xfrm>
          <a:off x="1524000" y="1828800"/>
          <a:ext cx="9144000" cy="46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EF57-C272-97E3-C755-A2CFA27994BE}"/>
              </a:ext>
            </a:extLst>
          </p:cNvPr>
          <p:cNvSpPr>
            <a:spLocks noGrp="1"/>
          </p:cNvSpPr>
          <p:nvPr>
            <p:ph type="title"/>
          </p:nvPr>
        </p:nvSpPr>
        <p:spPr>
          <a:xfrm>
            <a:off x="1524000" y="980728"/>
            <a:ext cx="9144000" cy="619472"/>
          </a:xfrm>
        </p:spPr>
        <p:txBody>
          <a:bodyPr/>
          <a:lstStyle/>
          <a:p>
            <a:r>
              <a:rPr lang="en-US" dirty="0"/>
              <a:t>The program, Input and the Result</a:t>
            </a:r>
            <a:endParaRPr lang="en-IN" dirty="0"/>
          </a:p>
        </p:txBody>
      </p:sp>
      <p:graphicFrame>
        <p:nvGraphicFramePr>
          <p:cNvPr id="4" name="Content Placeholder 3">
            <a:extLst>
              <a:ext uri="{FF2B5EF4-FFF2-40B4-BE49-F238E27FC236}">
                <a16:creationId xmlns:a16="http://schemas.microsoft.com/office/drawing/2014/main" id="{1A6A1210-3D82-1ED8-70C4-F769E9A22899}"/>
              </a:ext>
            </a:extLst>
          </p:cNvPr>
          <p:cNvGraphicFramePr>
            <a:graphicFrameLocks noGrp="1" noChangeAspect="1"/>
          </p:cNvGraphicFramePr>
          <p:nvPr>
            <p:ph idx="1"/>
            <p:extLst>
              <p:ext uri="{D42A27DB-BD31-4B8C-83A1-F6EECF244321}">
                <p14:modId xmlns:p14="http://schemas.microsoft.com/office/powerpoint/2010/main" val="81575020"/>
              </p:ext>
            </p:extLst>
          </p:nvPr>
        </p:nvGraphicFramePr>
        <p:xfrm>
          <a:off x="1524000" y="4366136"/>
          <a:ext cx="2987824" cy="1511136"/>
        </p:xfrm>
        <a:graphic>
          <a:graphicData uri="http://schemas.openxmlformats.org/presentationml/2006/ole">
            <mc:AlternateContent xmlns:mc="http://schemas.openxmlformats.org/markup-compatibility/2006">
              <mc:Choice xmlns:v="urn:schemas-microsoft-com:vml" Requires="v">
                <p:oleObj name="Packager Shell Object" showAsIcon="1" r:id="rId2" imgW="883800" imgH="439560" progId="Package">
                  <p:embed/>
                </p:oleObj>
              </mc:Choice>
              <mc:Fallback>
                <p:oleObj name="Packager Shell Object" showAsIcon="1" r:id="rId2" imgW="883800" imgH="439560" progId="Package">
                  <p:embed/>
                  <p:pic>
                    <p:nvPicPr>
                      <p:cNvPr id="5" name="Object 4">
                        <a:extLst>
                          <a:ext uri="{FF2B5EF4-FFF2-40B4-BE49-F238E27FC236}">
                            <a16:creationId xmlns:a16="http://schemas.microsoft.com/office/drawing/2014/main" id="{1DBCD97E-5ECD-768C-3D88-B89518856171}"/>
                          </a:ext>
                        </a:extLst>
                      </p:cNvPr>
                      <p:cNvPicPr/>
                      <p:nvPr/>
                    </p:nvPicPr>
                    <p:blipFill>
                      <a:blip r:embed="rId3"/>
                      <a:stretch>
                        <a:fillRect/>
                      </a:stretch>
                    </p:blipFill>
                    <p:spPr>
                      <a:xfrm>
                        <a:off x="1524000" y="4366136"/>
                        <a:ext cx="2987824" cy="1511136"/>
                      </a:xfrm>
                      <a:prstGeom prst="rect">
                        <a:avLst/>
                      </a:prstGeom>
                      <a:solidFill>
                        <a:srgbClr val="92D050"/>
                      </a:solidFill>
                    </p:spPr>
                  </p:pic>
                </p:oleObj>
              </mc:Fallback>
            </mc:AlternateContent>
          </a:graphicData>
        </a:graphic>
      </p:graphicFrame>
      <p:graphicFrame>
        <p:nvGraphicFramePr>
          <p:cNvPr id="3" name="Object 2">
            <a:extLst>
              <a:ext uri="{FF2B5EF4-FFF2-40B4-BE49-F238E27FC236}">
                <a16:creationId xmlns:a16="http://schemas.microsoft.com/office/drawing/2014/main" id="{1204AE81-3FC9-2652-09BD-524BE4455E3C}"/>
              </a:ext>
            </a:extLst>
          </p:cNvPr>
          <p:cNvGraphicFramePr>
            <a:graphicFrameLocks noChangeAspect="1"/>
          </p:cNvGraphicFramePr>
          <p:nvPr>
            <p:extLst>
              <p:ext uri="{D42A27DB-BD31-4B8C-83A1-F6EECF244321}">
                <p14:modId xmlns:p14="http://schemas.microsoft.com/office/powerpoint/2010/main" val="2763888404"/>
              </p:ext>
            </p:extLst>
          </p:nvPr>
        </p:nvGraphicFramePr>
        <p:xfrm>
          <a:off x="5109355" y="4366136"/>
          <a:ext cx="2329445" cy="1511136"/>
        </p:xfrm>
        <a:graphic>
          <a:graphicData uri="http://schemas.openxmlformats.org/presentationml/2006/ole">
            <mc:AlternateContent xmlns:mc="http://schemas.openxmlformats.org/markup-compatibility/2006">
              <mc:Choice xmlns:v="urn:schemas-microsoft-com:vml" Requires="v">
                <p:oleObj name="Packager Shell Object" showAsIcon="1" r:id="rId4" imgW="677160" imgH="439560" progId="Package">
                  <p:embed/>
                </p:oleObj>
              </mc:Choice>
              <mc:Fallback>
                <p:oleObj name="Packager Shell Object" showAsIcon="1" r:id="rId4" imgW="677160" imgH="439560" progId="Package">
                  <p:embed/>
                  <p:pic>
                    <p:nvPicPr>
                      <p:cNvPr id="0" name=""/>
                      <p:cNvPicPr/>
                      <p:nvPr/>
                    </p:nvPicPr>
                    <p:blipFill>
                      <a:blip r:embed="rId5"/>
                      <a:stretch>
                        <a:fillRect/>
                      </a:stretch>
                    </p:blipFill>
                    <p:spPr>
                      <a:xfrm>
                        <a:off x="5109355" y="4366136"/>
                        <a:ext cx="2329445" cy="1511136"/>
                      </a:xfrm>
                      <a:prstGeom prst="rect">
                        <a:avLst/>
                      </a:prstGeom>
                      <a:solidFill>
                        <a:srgbClr val="92D050"/>
                      </a:solidFill>
                    </p:spPr>
                  </p:pic>
                </p:oleObj>
              </mc:Fallback>
            </mc:AlternateContent>
          </a:graphicData>
        </a:graphic>
      </p:graphicFrame>
      <p:graphicFrame>
        <p:nvGraphicFramePr>
          <p:cNvPr id="5" name="Object 4">
            <a:extLst>
              <a:ext uri="{FF2B5EF4-FFF2-40B4-BE49-F238E27FC236}">
                <a16:creationId xmlns:a16="http://schemas.microsoft.com/office/drawing/2014/main" id="{84C52F72-0F42-EBDE-7336-CF9C598095DA}"/>
              </a:ext>
            </a:extLst>
          </p:cNvPr>
          <p:cNvGraphicFramePr>
            <a:graphicFrameLocks noChangeAspect="1"/>
          </p:cNvGraphicFramePr>
          <p:nvPr>
            <p:extLst>
              <p:ext uri="{D42A27DB-BD31-4B8C-83A1-F6EECF244321}">
                <p14:modId xmlns:p14="http://schemas.microsoft.com/office/powerpoint/2010/main" val="133152401"/>
              </p:ext>
            </p:extLst>
          </p:nvPr>
        </p:nvGraphicFramePr>
        <p:xfrm>
          <a:off x="8036331" y="4354411"/>
          <a:ext cx="2582777" cy="1506164"/>
        </p:xfrm>
        <a:graphic>
          <a:graphicData uri="http://schemas.openxmlformats.org/presentationml/2006/ole">
            <mc:AlternateContent xmlns:mc="http://schemas.openxmlformats.org/markup-compatibility/2006">
              <mc:Choice xmlns:v="urn:schemas-microsoft-com:vml" Requires="v">
                <p:oleObj name="Packager Shell Object" showAsIcon="1" r:id="rId6" imgW="754560" imgH="439560" progId="Package">
                  <p:embed/>
                </p:oleObj>
              </mc:Choice>
              <mc:Fallback>
                <p:oleObj name="Packager Shell Object" showAsIcon="1" r:id="rId6" imgW="754560" imgH="439560" progId="Package">
                  <p:embed/>
                  <p:pic>
                    <p:nvPicPr>
                      <p:cNvPr id="0" name=""/>
                      <p:cNvPicPr/>
                      <p:nvPr/>
                    </p:nvPicPr>
                    <p:blipFill>
                      <a:blip r:embed="rId7"/>
                      <a:stretch>
                        <a:fillRect/>
                      </a:stretch>
                    </p:blipFill>
                    <p:spPr>
                      <a:xfrm>
                        <a:off x="8036331" y="4354411"/>
                        <a:ext cx="2582777" cy="1506164"/>
                      </a:xfrm>
                      <a:prstGeom prst="rect">
                        <a:avLst/>
                      </a:prstGeom>
                      <a:solidFill>
                        <a:srgbClr val="92D050"/>
                      </a:solidFill>
                    </p:spPr>
                  </p:pic>
                </p:oleObj>
              </mc:Fallback>
            </mc:AlternateContent>
          </a:graphicData>
        </a:graphic>
      </p:graphicFrame>
    </p:spTree>
    <p:extLst>
      <p:ext uri="{BB962C8B-B14F-4D97-AF65-F5344CB8AC3E}">
        <p14:creationId xmlns:p14="http://schemas.microsoft.com/office/powerpoint/2010/main" val="241323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0054-0B64-4B59-97D5-84A660B41241}"/>
              </a:ext>
            </a:extLst>
          </p:cNvPr>
          <p:cNvSpPr>
            <a:spLocks noGrp="1"/>
          </p:cNvSpPr>
          <p:nvPr>
            <p:ph type="title"/>
          </p:nvPr>
        </p:nvSpPr>
        <p:spPr/>
        <p:txBody>
          <a:bodyPr/>
          <a:lstStyle/>
          <a:p>
            <a:br>
              <a:rPr lang="en-US" dirty="0"/>
            </a:br>
            <a:r>
              <a:rPr lang="en-IN" dirty="0"/>
              <a:t>Advantages</a:t>
            </a:r>
          </a:p>
        </p:txBody>
      </p:sp>
      <p:sp>
        <p:nvSpPr>
          <p:cNvPr id="3" name="Content Placeholder 2">
            <a:extLst>
              <a:ext uri="{FF2B5EF4-FFF2-40B4-BE49-F238E27FC236}">
                <a16:creationId xmlns:a16="http://schemas.microsoft.com/office/drawing/2014/main" id="{4793AE50-C436-58CE-756F-7924BD6205C3}"/>
              </a:ext>
            </a:extLst>
          </p:cNvPr>
          <p:cNvSpPr>
            <a:spLocks noGrp="1"/>
          </p:cNvSpPr>
          <p:nvPr>
            <p:ph idx="1"/>
          </p:nvPr>
        </p:nvSpPr>
        <p:spPr/>
        <p:txBody>
          <a:bodyPr/>
          <a:lstStyle/>
          <a:p>
            <a:pPr marL="514350" indent="-514350">
              <a:buFont typeface="+mj-lt"/>
              <a:buAutoNum type="romanLcPeriod"/>
            </a:pPr>
            <a:r>
              <a:rPr lang="en-US" dirty="0"/>
              <a:t>Convenient to use.</a:t>
            </a:r>
          </a:p>
          <a:p>
            <a:pPr marL="514350" indent="-514350">
              <a:buFont typeface="+mj-lt"/>
              <a:buAutoNum type="romanLcPeriod"/>
            </a:pPr>
            <a:r>
              <a:rPr lang="en-US" dirty="0"/>
              <a:t>Helps in calculating grade points and SGPA of n number of students by using their normal marks.</a:t>
            </a:r>
          </a:p>
          <a:p>
            <a:pPr marL="514350" indent="-514350">
              <a:buFont typeface="+mj-lt"/>
              <a:buAutoNum type="romanLcPeriod"/>
            </a:pPr>
            <a:r>
              <a:rPr lang="en-US" dirty="0"/>
              <a:t>Time saving.</a:t>
            </a:r>
          </a:p>
          <a:p>
            <a:pPr marL="514350" indent="-514350">
              <a:buFont typeface="+mj-lt"/>
              <a:buAutoNum type="romanLcPeriod"/>
            </a:pPr>
            <a:r>
              <a:rPr lang="en-US" dirty="0"/>
              <a:t>Accurate.</a:t>
            </a:r>
          </a:p>
          <a:p>
            <a:pPr marL="514350" indent="-514350">
              <a:buFont typeface="+mj-lt"/>
              <a:buAutoNum type="romanLcPeriod"/>
            </a:pPr>
            <a:r>
              <a:rPr lang="en-US" dirty="0"/>
              <a:t>Helps in the maintenance of record by saving the result in the form of a text file.</a:t>
            </a:r>
          </a:p>
          <a:p>
            <a:pPr marL="514350" indent="-514350">
              <a:buFont typeface="+mj-lt"/>
              <a:buAutoNum type="romanLcPeriod"/>
            </a:pPr>
            <a:r>
              <a:rPr lang="en-US" dirty="0"/>
              <a:t>No prior knowledge of CS required to operate.</a:t>
            </a:r>
          </a:p>
          <a:p>
            <a:pPr marL="514350" indent="-514350">
              <a:buFont typeface="+mj-lt"/>
              <a:buAutoNum type="romanLcPeriod"/>
            </a:pPr>
            <a:r>
              <a:rPr lang="en-US" dirty="0"/>
              <a:t>Provides systematic output.</a:t>
            </a:r>
          </a:p>
          <a:p>
            <a:pPr marL="514350" indent="-514350">
              <a:buFont typeface="+mj-lt"/>
              <a:buAutoNum type="romanLcPeriod"/>
            </a:pPr>
            <a:endParaRPr lang="en-US" dirty="0"/>
          </a:p>
        </p:txBody>
      </p:sp>
    </p:spTree>
    <p:extLst>
      <p:ext uri="{BB962C8B-B14F-4D97-AF65-F5344CB8AC3E}">
        <p14:creationId xmlns:p14="http://schemas.microsoft.com/office/powerpoint/2010/main" val="262651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08235"/>
            <a:ext cx="9144000" cy="864096"/>
          </a:xfrm>
        </p:spPr>
        <p:txBody>
          <a:bodyPr/>
          <a:lstStyle/>
          <a:p>
            <a:r>
              <a:rPr lang="en-US" dirty="0"/>
              <a:t>Conclusion</a:t>
            </a:r>
            <a:endParaRPr dirty="0"/>
          </a:p>
        </p:txBody>
      </p:sp>
      <p:sp>
        <p:nvSpPr>
          <p:cNvPr id="3" name="Text Placeholder 2"/>
          <p:cNvSpPr>
            <a:spLocks noGrp="1"/>
          </p:cNvSpPr>
          <p:nvPr>
            <p:ph type="body" idx="1"/>
          </p:nvPr>
        </p:nvSpPr>
        <p:spPr>
          <a:xfrm>
            <a:off x="1524000" y="1850221"/>
            <a:ext cx="9144000" cy="4299544"/>
          </a:xfrm>
        </p:spPr>
        <p:txBody>
          <a:bodyPr>
            <a:noAutofit/>
          </a:bodyPr>
          <a:lstStyle/>
          <a:p>
            <a:pPr>
              <a:lnSpc>
                <a:spcPct val="100000"/>
              </a:lnSpc>
            </a:pPr>
            <a:r>
              <a:rPr lang="en-US" dirty="0"/>
              <a:t>This successful project was completed and submitted in the partial fulfilment for the award of Degree: Bachelors of Technology in Computer Science Engineering.</a:t>
            </a:r>
          </a:p>
          <a:p>
            <a:pPr>
              <a:lnSpc>
                <a:spcPct val="100000"/>
              </a:lnSpc>
            </a:pPr>
            <a:endParaRPr lang="en-US" dirty="0"/>
          </a:p>
          <a:p>
            <a:pPr>
              <a:lnSpc>
                <a:spcPct val="100000"/>
              </a:lnSpc>
            </a:pPr>
            <a:r>
              <a:rPr lang="en-US" dirty="0"/>
              <a:t>This project widely contributed in the development and expertise of our skills, such as communication, presentation, team-working and problem solving to list a few. </a:t>
            </a:r>
          </a:p>
          <a:p>
            <a:pPr>
              <a:lnSpc>
                <a:spcPct val="100000"/>
              </a:lnSpc>
            </a:pPr>
            <a:endParaRPr lang="en-US" dirty="0"/>
          </a:p>
          <a:p>
            <a:pPr>
              <a:lnSpc>
                <a:spcPct val="100000"/>
              </a:lnSpc>
            </a:pPr>
            <a:r>
              <a:rPr lang="en-US" dirty="0"/>
              <a:t>We have successfully implemented various concepts and components of C Language that were taught to us in the course - CSE 108.</a:t>
            </a:r>
          </a:p>
          <a:p>
            <a:pPr>
              <a:lnSpc>
                <a:spcPct val="100000"/>
              </a:lnSpc>
            </a:pPr>
            <a:endParaRPr lang="en-US" dirty="0"/>
          </a:p>
          <a:p>
            <a:pPr>
              <a:lnSpc>
                <a:spcPct val="100000"/>
              </a:lnSpc>
            </a:pPr>
            <a:r>
              <a:rPr lang="en-US" dirty="0"/>
              <a:t>We sincerely thank Prof. Deepthi KC for her guidance and encouragement in carrying out this project work.</a:t>
            </a:r>
          </a:p>
          <a:p>
            <a:pPr>
              <a:lnSpc>
                <a:spcPct val="100000"/>
              </a:lnSpc>
            </a:pPr>
            <a:endParaRPr lang="en-US" dirty="0"/>
          </a:p>
          <a:p>
            <a:pPr>
              <a:lnSpc>
                <a:spcPct val="100000"/>
              </a:lnSpc>
            </a:pPr>
            <a:endParaRPr lang="en-US" dirty="0"/>
          </a:p>
          <a:p>
            <a:pPr>
              <a:lnSpc>
                <a:spcPct val="100000"/>
              </a:lnSpc>
            </a:pPr>
            <a:endParaRPr dirty="0"/>
          </a:p>
        </p:txBody>
      </p:sp>
      <p:pic>
        <p:nvPicPr>
          <p:cNvPr id="4" name="Picture 3">
            <a:extLst>
              <a:ext uri="{FF2B5EF4-FFF2-40B4-BE49-F238E27FC236}">
                <a16:creationId xmlns:a16="http://schemas.microsoft.com/office/drawing/2014/main" id="{C979797B-8AE9-DE23-E088-363DA1CC3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3075" y="116632"/>
            <a:ext cx="2609850" cy="1247775"/>
          </a:xfrm>
          <a:prstGeom prst="rect">
            <a:avLst/>
          </a:prstGeom>
        </p:spPr>
      </p:pic>
    </p:spTree>
    <p:extLst>
      <p:ext uri="{BB962C8B-B14F-4D97-AF65-F5344CB8AC3E}">
        <p14:creationId xmlns:p14="http://schemas.microsoft.com/office/powerpoint/2010/main" val="40216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1E3C4E-5BCC-A533-07E7-9B0C174B9529}"/>
              </a:ext>
            </a:extLst>
          </p:cNvPr>
          <p:cNvSpPr>
            <a:spLocks noGrp="1"/>
          </p:cNvSpPr>
          <p:nvPr>
            <p:ph type="title"/>
          </p:nvPr>
        </p:nvSpPr>
        <p:spPr>
          <a:xfrm>
            <a:off x="1524000" y="2857500"/>
            <a:ext cx="9144000" cy="1143000"/>
          </a:xfrm>
        </p:spPr>
        <p:txBody>
          <a:bodyPr anchor="ctr">
            <a:normAutofit fontScale="90000"/>
          </a:bodyPr>
          <a:lstStyle/>
          <a:p>
            <a:pPr algn="ctr"/>
            <a:r>
              <a:rPr lang="en-US" sz="6000" dirty="0">
                <a:latin typeface="OCR A Extended" panose="02010509020102010303" pitchFamily="50" charset="0"/>
              </a:rPr>
              <a:t>&lt;h1&gt; Thank you! &amp;#128513; &lt;/h1&gt;</a:t>
            </a:r>
            <a:endParaRPr lang="en-IN" sz="6000" dirty="0">
              <a:latin typeface="OCR A Extended" panose="02010509020102010303" pitchFamily="50" charset="0"/>
            </a:endParaRPr>
          </a:p>
        </p:txBody>
      </p:sp>
    </p:spTree>
    <p:extLst>
      <p:ext uri="{BB962C8B-B14F-4D97-AF65-F5344CB8AC3E}">
        <p14:creationId xmlns:p14="http://schemas.microsoft.com/office/powerpoint/2010/main" val="284156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E18A-DA5C-442A-6FF9-0E2B3DB7B8CB}"/>
              </a:ext>
            </a:extLst>
          </p:cNvPr>
          <p:cNvSpPr>
            <a:spLocks noGrp="1"/>
          </p:cNvSpPr>
          <p:nvPr>
            <p:ph type="title"/>
          </p:nvPr>
        </p:nvSpPr>
        <p:spPr/>
        <p:txBody>
          <a:bodyPr/>
          <a:lstStyle/>
          <a:p>
            <a:r>
              <a:rPr lang="en-US" dirty="0"/>
              <a:t>Prepared and Submitted by:</a:t>
            </a:r>
            <a:endParaRPr lang="en-IN" dirty="0"/>
          </a:p>
        </p:txBody>
      </p:sp>
      <p:sp>
        <p:nvSpPr>
          <p:cNvPr id="3" name="Content Placeholder 2">
            <a:extLst>
              <a:ext uri="{FF2B5EF4-FFF2-40B4-BE49-F238E27FC236}">
                <a16:creationId xmlns:a16="http://schemas.microsoft.com/office/drawing/2014/main" id="{C1560121-55EC-FDEE-01D5-A3F33A90F4E1}"/>
              </a:ext>
            </a:extLst>
          </p:cNvPr>
          <p:cNvSpPr>
            <a:spLocks noGrp="1"/>
          </p:cNvSpPr>
          <p:nvPr>
            <p:ph idx="1"/>
          </p:nvPr>
        </p:nvSpPr>
        <p:spPr>
          <a:xfrm>
            <a:off x="1524000" y="4077072"/>
            <a:ext cx="9144000" cy="2323728"/>
          </a:xfrm>
        </p:spPr>
        <p:txBody>
          <a:bodyPr>
            <a:normAutofit/>
          </a:bodyPr>
          <a:lstStyle/>
          <a:p>
            <a:pPr marL="457200" indent="-457200">
              <a:buFont typeface="+mj-lt"/>
              <a:buAutoNum type="arabicPeriod"/>
            </a:pPr>
            <a:r>
              <a:rPr lang="en-US" dirty="0"/>
              <a:t>Mohammad Ahmad Raza Khan – AP2211001045</a:t>
            </a:r>
            <a:r>
              <a:rPr lang="en-IN" dirty="0"/>
              <a:t>3 (B.Tech CSE-G)</a:t>
            </a:r>
          </a:p>
          <a:p>
            <a:pPr marL="457200" indent="-457200">
              <a:buFont typeface="+mj-lt"/>
              <a:buAutoNum type="arabicPeriod"/>
            </a:pPr>
            <a:r>
              <a:rPr lang="en-US" dirty="0"/>
              <a:t>Harsh Singh – AP22110010455 </a:t>
            </a:r>
            <a:r>
              <a:rPr lang="en-IN" dirty="0"/>
              <a:t>(B.Tech CSE-G)</a:t>
            </a:r>
          </a:p>
          <a:p>
            <a:pPr marL="457200" indent="-457200">
              <a:buFont typeface="+mj-lt"/>
              <a:buAutoNum type="arabicPeriod"/>
            </a:pPr>
            <a:r>
              <a:rPr lang="en-US" dirty="0"/>
              <a:t>Khushi Malhotra – AP22110010450 </a:t>
            </a:r>
            <a:r>
              <a:rPr lang="en-IN" dirty="0"/>
              <a:t>(B.Tech CSE-G)</a:t>
            </a:r>
          </a:p>
          <a:p>
            <a:pPr marL="457200" indent="-457200">
              <a:buFont typeface="+mj-lt"/>
              <a:buAutoNum type="arabicPeriod"/>
            </a:pPr>
            <a:r>
              <a:rPr lang="en-IN" dirty="0"/>
              <a:t>Gudapati Chetan Siddhartha – AP22110010432 (B.Tech CSE-G)</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US" dirty="0"/>
          </a:p>
        </p:txBody>
      </p:sp>
    </p:spTree>
    <p:extLst>
      <p:ext uri="{BB962C8B-B14F-4D97-AF65-F5344CB8AC3E}">
        <p14:creationId xmlns:p14="http://schemas.microsoft.com/office/powerpoint/2010/main" val="374472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27448" y="457200"/>
            <a:ext cx="9937104" cy="1143000"/>
          </a:xfrm>
        </p:spPr>
        <p:txBody>
          <a:bodyPr>
            <a:normAutofit/>
          </a:bodyPr>
          <a:lstStyle/>
          <a:p>
            <a:r>
              <a:rPr lang="en-US" sz="3300" dirty="0"/>
              <a:t>SGPA Reckoner for Educational Institutions</a:t>
            </a:r>
            <a:endParaRPr sz="3300" dirty="0"/>
          </a:p>
        </p:txBody>
      </p:sp>
      <p:sp>
        <p:nvSpPr>
          <p:cNvPr id="14" name="Content Placeholder 13"/>
          <p:cNvSpPr>
            <a:spLocks noGrp="1"/>
          </p:cNvSpPr>
          <p:nvPr>
            <p:ph idx="1"/>
          </p:nvPr>
        </p:nvSpPr>
        <p:spPr/>
        <p:txBody>
          <a:bodyPr/>
          <a:lstStyle/>
          <a:p>
            <a:pPr marL="514350" indent="-514350">
              <a:buFont typeface="+mj-lt"/>
              <a:buAutoNum type="romanUcPeriod"/>
            </a:pPr>
            <a:r>
              <a:rPr lang="en-US" dirty="0"/>
              <a:t>Objective</a:t>
            </a:r>
            <a:endParaRPr dirty="0"/>
          </a:p>
          <a:p>
            <a:pPr marL="514350" indent="-514350">
              <a:buFont typeface="+mj-lt"/>
              <a:buAutoNum type="romanUcPeriod"/>
            </a:pPr>
            <a:r>
              <a:rPr lang="en-US" dirty="0"/>
              <a:t>Introduction</a:t>
            </a:r>
            <a:endParaRPr dirty="0"/>
          </a:p>
          <a:p>
            <a:pPr marL="514350" indent="-514350">
              <a:buFont typeface="+mj-lt"/>
              <a:buAutoNum type="romanUcPeriod"/>
            </a:pPr>
            <a:r>
              <a:rPr lang="en-US" dirty="0"/>
              <a:t>Codes</a:t>
            </a:r>
          </a:p>
          <a:p>
            <a:pPr marL="514350" indent="-514350">
              <a:buFont typeface="+mj-lt"/>
              <a:buAutoNum type="romanUcPeriod"/>
            </a:pPr>
            <a:r>
              <a:rPr lang="en-US" dirty="0"/>
              <a:t>Flowchart and Processing</a:t>
            </a:r>
          </a:p>
          <a:p>
            <a:pPr marL="514350" indent="-514350">
              <a:buFont typeface="+mj-lt"/>
              <a:buAutoNum type="romanUcPeriod"/>
            </a:pPr>
            <a:r>
              <a:rPr lang="en-US" dirty="0"/>
              <a:t>Result</a:t>
            </a:r>
          </a:p>
          <a:p>
            <a:pPr marL="514350" indent="-514350">
              <a:buFont typeface="+mj-lt"/>
              <a:buAutoNum type="romanUcPeriod"/>
            </a:pPr>
            <a:r>
              <a:rPr lang="en-US" dirty="0"/>
              <a:t>Advantages</a:t>
            </a:r>
          </a:p>
          <a:p>
            <a:pPr marL="514350" indent="-514350">
              <a:buFont typeface="+mj-lt"/>
              <a:buAutoNum type="romanUcPeriod"/>
            </a:pPr>
            <a:r>
              <a:rPr lang="en-US" dirty="0"/>
              <a:t>Conclusion</a:t>
            </a:r>
            <a:endParaRPr dirty="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057" y="762000"/>
            <a:ext cx="9144000" cy="1154832"/>
          </a:xfrm>
        </p:spPr>
        <p:txBody>
          <a:bodyPr/>
          <a:lstStyle/>
          <a:p>
            <a:r>
              <a:rPr lang="en-US" dirty="0"/>
              <a:t>Objective</a:t>
            </a:r>
            <a:endParaRPr dirty="0"/>
          </a:p>
        </p:txBody>
      </p:sp>
      <p:sp>
        <p:nvSpPr>
          <p:cNvPr id="3" name="Text Placeholder 2"/>
          <p:cNvSpPr>
            <a:spLocks noGrp="1"/>
          </p:cNvSpPr>
          <p:nvPr>
            <p:ph type="body" idx="1"/>
          </p:nvPr>
        </p:nvSpPr>
        <p:spPr>
          <a:xfrm>
            <a:off x="1524000" y="3429001"/>
            <a:ext cx="9144000" cy="2667000"/>
          </a:xfrm>
        </p:spPr>
        <p:txBody>
          <a:bodyPr/>
          <a:lstStyle/>
          <a:p>
            <a:pPr>
              <a:lnSpc>
                <a:spcPct val="150000"/>
              </a:lnSpc>
            </a:pPr>
            <a:r>
              <a:rPr lang="en-US" dirty="0"/>
              <a:t>The objective of this project was to implement all the theoretical knowledge, that we had acquired during the completion of our course (CSE 108) and to develop a program that calculates and prints the SGPA list (after calculating the relative grades) of the whole class using normal marks.</a:t>
            </a:r>
            <a:endParaRPr dirty="0"/>
          </a:p>
        </p:txBody>
      </p:sp>
    </p:spTree>
    <p:extLst>
      <p:ext uri="{BB962C8B-B14F-4D97-AF65-F5344CB8AC3E}">
        <p14:creationId xmlns:p14="http://schemas.microsoft.com/office/powerpoint/2010/main" val="344443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057" y="762000"/>
            <a:ext cx="9144000" cy="1154832"/>
          </a:xfrm>
        </p:spPr>
        <p:txBody>
          <a:bodyPr/>
          <a:lstStyle/>
          <a:p>
            <a:r>
              <a:rPr lang="en-US" dirty="0"/>
              <a:t>Introduction</a:t>
            </a:r>
            <a:endParaRPr dirty="0"/>
          </a:p>
        </p:txBody>
      </p:sp>
      <p:sp>
        <p:nvSpPr>
          <p:cNvPr id="3" name="Text Placeholder 2"/>
          <p:cNvSpPr>
            <a:spLocks noGrp="1"/>
          </p:cNvSpPr>
          <p:nvPr>
            <p:ph type="body" idx="1"/>
          </p:nvPr>
        </p:nvSpPr>
        <p:spPr>
          <a:xfrm>
            <a:off x="1524000" y="2636912"/>
            <a:ext cx="9144000" cy="3459089"/>
          </a:xfrm>
        </p:spPr>
        <p:txBody>
          <a:bodyPr>
            <a:noAutofit/>
          </a:bodyPr>
          <a:lstStyle/>
          <a:p>
            <a:pPr>
              <a:lnSpc>
                <a:spcPct val="100000"/>
              </a:lnSpc>
            </a:pPr>
            <a:r>
              <a:rPr lang="en-US" dirty="0"/>
              <a:t>This program is entirely designed and coded by our team without the involvement of any third-party, in C language.</a:t>
            </a:r>
          </a:p>
          <a:p>
            <a:pPr>
              <a:lnSpc>
                <a:spcPct val="100000"/>
              </a:lnSpc>
            </a:pPr>
            <a:r>
              <a:rPr lang="en-US" dirty="0"/>
              <a:t>The program prints a list containing Relative Grades and SGPA of n number of students of a class. The input includes the marks of n students in three subjects and the credits of each subject. It’s algorithm to perform relative grading in each subject, is based on the mathematical formula used by the premier institutes of our nation. </a:t>
            </a:r>
          </a:p>
          <a:p>
            <a:pPr>
              <a:lnSpc>
                <a:spcPct val="100000"/>
              </a:lnSpc>
            </a:pPr>
            <a:endParaRPr lang="en-US" dirty="0"/>
          </a:p>
          <a:p>
            <a:pPr>
              <a:lnSpc>
                <a:spcPct val="100000"/>
              </a:lnSpc>
            </a:pPr>
            <a:r>
              <a:rPr lang="en-US" dirty="0"/>
              <a:t>The program uses a number of functions to perform various tasks including calculations and printing of the result.</a:t>
            </a:r>
            <a:endParaRPr dirty="0"/>
          </a:p>
        </p:txBody>
      </p:sp>
    </p:spTree>
    <p:extLst>
      <p:ext uri="{BB962C8B-B14F-4D97-AF65-F5344CB8AC3E}">
        <p14:creationId xmlns:p14="http://schemas.microsoft.com/office/powerpoint/2010/main" val="42493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21F3-7C29-DA85-5507-DEFC07F4306B}"/>
              </a:ext>
            </a:extLst>
          </p:cNvPr>
          <p:cNvSpPr>
            <a:spLocks noGrp="1"/>
          </p:cNvSpPr>
          <p:nvPr>
            <p:ph type="title"/>
          </p:nvPr>
        </p:nvSpPr>
        <p:spPr/>
        <p:txBody>
          <a:bodyPr/>
          <a:lstStyle/>
          <a:p>
            <a:r>
              <a:rPr lang="en-US" dirty="0"/>
              <a:t>Codes</a:t>
            </a:r>
            <a:endParaRPr lang="en-IN" dirty="0"/>
          </a:p>
        </p:txBody>
      </p:sp>
      <p:sp>
        <p:nvSpPr>
          <p:cNvPr id="3" name="Content Placeholder 2">
            <a:extLst>
              <a:ext uri="{FF2B5EF4-FFF2-40B4-BE49-F238E27FC236}">
                <a16:creationId xmlns:a16="http://schemas.microsoft.com/office/drawing/2014/main" id="{EBC43095-2E33-8C40-3A58-2E40F2437842}"/>
              </a:ext>
            </a:extLst>
          </p:cNvPr>
          <p:cNvSpPr>
            <a:spLocks noGrp="1"/>
          </p:cNvSpPr>
          <p:nvPr>
            <p:ph idx="1"/>
          </p:nvPr>
        </p:nvSpPr>
        <p:spPr/>
        <p:txBody>
          <a:bodyPr/>
          <a:lstStyle/>
          <a:p>
            <a:pPr marL="0" indent="0">
              <a:buNone/>
            </a:pPr>
            <a:r>
              <a:rPr lang="en-US" dirty="0"/>
              <a:t>The program includes nearly 150 lines of codes including 5 user-defined functions, 4+ predefined-functions and a main class.  </a:t>
            </a:r>
          </a:p>
          <a:p>
            <a:pPr marL="0" indent="0">
              <a:buNone/>
            </a:pPr>
            <a:r>
              <a:rPr lang="en-IN" dirty="0"/>
              <a:t>Here we have mentioned all the 5 user-defined functions and their operations:</a:t>
            </a:r>
          </a:p>
          <a:p>
            <a:pPr marL="514350" indent="-514350">
              <a:buFont typeface="+mj-lt"/>
              <a:buAutoNum type="romanLcPeriod"/>
            </a:pPr>
            <a:r>
              <a:rPr lang="en-IN" dirty="0"/>
              <a:t>float mean_marks(float [], int); // returns the mean marks of each subject.</a:t>
            </a:r>
          </a:p>
          <a:p>
            <a:pPr marL="0" indent="0">
              <a:buNone/>
            </a:pPr>
            <a:endParaRPr lang="en-IN" dirty="0"/>
          </a:p>
        </p:txBody>
      </p:sp>
      <p:pic>
        <p:nvPicPr>
          <p:cNvPr id="5" name="Picture 4">
            <a:extLst>
              <a:ext uri="{FF2B5EF4-FFF2-40B4-BE49-F238E27FC236}">
                <a16:creationId xmlns:a16="http://schemas.microsoft.com/office/drawing/2014/main" id="{86E01A44-6F1E-30AB-86FB-5A8EA45C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102" y="3781102"/>
            <a:ext cx="4629796" cy="2314898"/>
          </a:xfrm>
          <a:prstGeom prst="rect">
            <a:avLst/>
          </a:prstGeom>
        </p:spPr>
      </p:pic>
    </p:spTree>
    <p:extLst>
      <p:ext uri="{BB962C8B-B14F-4D97-AF65-F5344CB8AC3E}">
        <p14:creationId xmlns:p14="http://schemas.microsoft.com/office/powerpoint/2010/main" val="247886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96FE8-C6AB-78A5-BA2D-9E3615638180}"/>
              </a:ext>
            </a:extLst>
          </p:cNvPr>
          <p:cNvSpPr>
            <a:spLocks noGrp="1"/>
          </p:cNvSpPr>
          <p:nvPr>
            <p:ph idx="1"/>
          </p:nvPr>
        </p:nvSpPr>
        <p:spPr>
          <a:xfrm>
            <a:off x="1524000" y="764704"/>
            <a:ext cx="9144000" cy="5331296"/>
          </a:xfrm>
        </p:spPr>
        <p:txBody>
          <a:bodyPr/>
          <a:lstStyle/>
          <a:p>
            <a:pPr marL="514350" indent="-514350">
              <a:buFont typeface="+mj-lt"/>
              <a:buAutoNum type="romanLcPeriod" startAt="2"/>
            </a:pPr>
            <a:r>
              <a:rPr lang="en-US" b="0" dirty="0">
                <a:solidFill>
                  <a:srgbClr val="569CD6"/>
                </a:solidFill>
                <a:effectLst/>
                <a:latin typeface="Consolas" panose="020B0609020204030204" pitchFamily="49" charset="0"/>
              </a:rPr>
              <a:t>float</a:t>
            </a:r>
            <a:r>
              <a:rPr lang="en-US" b="0" dirty="0">
                <a:solidFill>
                  <a:srgbClr val="DADADA"/>
                </a:solidFill>
                <a:effectLst/>
                <a:latin typeface="Consolas" panose="020B0609020204030204" pitchFamily="49" charset="0"/>
              </a:rPr>
              <a:t> </a:t>
            </a:r>
            <a:r>
              <a:rPr lang="en-US" b="0" dirty="0">
                <a:solidFill>
                  <a:srgbClr val="DCDCAA"/>
                </a:solidFill>
                <a:effectLst/>
                <a:latin typeface="Consolas" panose="020B0609020204030204" pitchFamily="49" charset="0"/>
              </a:rPr>
              <a:t>standard_deviation</a:t>
            </a:r>
            <a:r>
              <a:rPr lang="en-US" b="0" dirty="0">
                <a:solidFill>
                  <a:srgbClr val="B4B4B4"/>
                </a:solidFill>
                <a:effectLst/>
                <a:latin typeface="Consolas" panose="020B0609020204030204" pitchFamily="49" charset="0"/>
              </a:rPr>
              <a:t>(</a:t>
            </a:r>
            <a:r>
              <a:rPr lang="en-US" b="0" dirty="0">
                <a:solidFill>
                  <a:srgbClr val="569CD6"/>
                </a:solidFill>
                <a:effectLst/>
                <a:latin typeface="Consolas" panose="020B0609020204030204" pitchFamily="49" charset="0"/>
              </a:rPr>
              <a:t>float</a:t>
            </a:r>
            <a:r>
              <a:rPr lang="en-US" b="0" dirty="0">
                <a:solidFill>
                  <a:srgbClr val="DADADA"/>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B4B4B4"/>
                </a:solidFill>
                <a:effectLst/>
                <a:latin typeface="Consolas" panose="020B0609020204030204" pitchFamily="49" charset="0"/>
              </a:rPr>
              <a:t>,</a:t>
            </a:r>
            <a:r>
              <a:rPr lang="en-US" b="0" dirty="0">
                <a:solidFill>
                  <a:srgbClr val="DADADA"/>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ADADA"/>
                </a:solidFill>
                <a:effectLst/>
                <a:latin typeface="Consolas" panose="020B0609020204030204" pitchFamily="49" charset="0"/>
              </a:rPr>
              <a:t> </a:t>
            </a:r>
            <a:r>
              <a:rPr lang="en-US" b="0" dirty="0">
                <a:solidFill>
                  <a:srgbClr val="B4B4B4"/>
                </a:solidFill>
                <a:effectLst/>
                <a:latin typeface="Consolas" panose="020B0609020204030204" pitchFamily="49" charset="0"/>
              </a:rPr>
              <a:t>,</a:t>
            </a:r>
            <a:r>
              <a:rPr lang="en-US" b="0" dirty="0">
                <a:solidFill>
                  <a:srgbClr val="DADADA"/>
                </a:solidFill>
                <a:effectLst/>
                <a:latin typeface="Consolas" panose="020B0609020204030204" pitchFamily="49" charset="0"/>
              </a:rPr>
              <a:t> </a:t>
            </a:r>
            <a:r>
              <a:rPr lang="en-US" b="0" dirty="0">
                <a:solidFill>
                  <a:srgbClr val="569CD6"/>
                </a:solidFill>
                <a:effectLst/>
                <a:latin typeface="Consolas" panose="020B0609020204030204" pitchFamily="49" charset="0"/>
              </a:rPr>
              <a:t>float </a:t>
            </a:r>
            <a:r>
              <a:rPr lang="en-US" b="0" dirty="0">
                <a:solidFill>
                  <a:srgbClr val="B4B4B4"/>
                </a:solidFill>
                <a:effectLst/>
                <a:latin typeface="Consolas" panose="020B0609020204030204" pitchFamily="49" charset="0"/>
              </a:rPr>
              <a:t>);</a:t>
            </a:r>
          </a:p>
          <a:p>
            <a:pPr marL="0" indent="0">
              <a:buNone/>
            </a:pPr>
            <a:r>
              <a:rPr lang="en-US" dirty="0">
                <a:solidFill>
                  <a:srgbClr val="B4B4B4"/>
                </a:solidFill>
                <a:latin typeface="Consolas" panose="020B0609020204030204" pitchFamily="49" charset="0"/>
              </a:rPr>
              <a:t>/* calculates and returns the standard deviation of the marks in a subject. */</a:t>
            </a:r>
          </a:p>
          <a:p>
            <a:pPr marL="0" indent="0">
              <a:buNone/>
            </a:pPr>
            <a:endParaRPr lang="en-US" b="0" dirty="0">
              <a:solidFill>
                <a:srgbClr val="DADADA"/>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7AD27AD8-869E-8674-1275-F53951939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819" y="2648974"/>
            <a:ext cx="7246361" cy="3444322"/>
          </a:xfrm>
          <a:prstGeom prst="rect">
            <a:avLst/>
          </a:prstGeom>
        </p:spPr>
      </p:pic>
    </p:spTree>
    <p:extLst>
      <p:ext uri="{BB962C8B-B14F-4D97-AF65-F5344CB8AC3E}">
        <p14:creationId xmlns:p14="http://schemas.microsoft.com/office/powerpoint/2010/main" val="8167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96FE8-C6AB-78A5-BA2D-9E3615638180}"/>
              </a:ext>
            </a:extLst>
          </p:cNvPr>
          <p:cNvSpPr>
            <a:spLocks noGrp="1"/>
          </p:cNvSpPr>
          <p:nvPr>
            <p:ph idx="1"/>
          </p:nvPr>
        </p:nvSpPr>
        <p:spPr>
          <a:xfrm>
            <a:off x="1523999" y="116632"/>
            <a:ext cx="9144000" cy="6624736"/>
          </a:xfrm>
        </p:spPr>
        <p:txBody>
          <a:bodyPr/>
          <a:lstStyle/>
          <a:p>
            <a:pPr marL="514350" indent="-514350">
              <a:buFont typeface="+mj-lt"/>
              <a:buAutoNum type="romanLcPeriod" startAt="3"/>
            </a:pP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DCDCAA"/>
                </a:solidFill>
                <a:effectLst/>
                <a:latin typeface="Consolas" panose="020B0609020204030204" pitchFamily="49" charset="0"/>
              </a:rPr>
              <a:t>relative_grader</a:t>
            </a:r>
            <a:r>
              <a:rPr lang="en-IN" b="0" dirty="0">
                <a:solidFill>
                  <a:srgbClr val="B4B4B4"/>
                </a:solidFill>
                <a:effectLst/>
                <a:latin typeface="Consolas" panose="020B0609020204030204" pitchFamily="49" charset="0"/>
              </a:rPr>
              <a:t>(</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9A9A9A"/>
                </a:solidFill>
                <a:effectLst/>
                <a:latin typeface="Consolas" panose="020B0609020204030204" pitchFamily="49" charset="0"/>
              </a:rPr>
              <a:t>d</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pPr marL="0" indent="0">
              <a:buNone/>
            </a:pPr>
            <a:r>
              <a:rPr lang="en-US" dirty="0">
                <a:solidFill>
                  <a:srgbClr val="B4B4B4"/>
                </a:solidFill>
                <a:latin typeface="Consolas" panose="020B0609020204030204" pitchFamily="49" charset="0"/>
              </a:rPr>
              <a:t>/* calculates and returns the grade points in each subject for every student using relative-grading technique. */</a:t>
            </a:r>
          </a:p>
          <a:p>
            <a:pPr marL="0" indent="0">
              <a:buNone/>
            </a:pPr>
            <a:endParaRPr lang="en-US" b="0" dirty="0">
              <a:solidFill>
                <a:srgbClr val="DADADA"/>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2F32D922-779F-30E1-392F-5551F6D49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261" y="1412776"/>
            <a:ext cx="5261475" cy="5184576"/>
          </a:xfrm>
          <a:prstGeom prst="rect">
            <a:avLst/>
          </a:prstGeom>
        </p:spPr>
      </p:pic>
    </p:spTree>
    <p:extLst>
      <p:ext uri="{BB962C8B-B14F-4D97-AF65-F5344CB8AC3E}">
        <p14:creationId xmlns:p14="http://schemas.microsoft.com/office/powerpoint/2010/main" val="288601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96FE8-C6AB-78A5-BA2D-9E3615638180}"/>
              </a:ext>
            </a:extLst>
          </p:cNvPr>
          <p:cNvSpPr>
            <a:spLocks noGrp="1"/>
          </p:cNvSpPr>
          <p:nvPr>
            <p:ph idx="1"/>
          </p:nvPr>
        </p:nvSpPr>
        <p:spPr>
          <a:xfrm>
            <a:off x="1625273" y="1051384"/>
            <a:ext cx="9144000" cy="4755232"/>
          </a:xfrm>
        </p:spPr>
        <p:txBody>
          <a:bodyPr/>
          <a:lstStyle/>
          <a:p>
            <a:pPr marL="514350" indent="-514350">
              <a:buFont typeface="+mj-lt"/>
              <a:buAutoNum type="romanLcPeriod" startAt="4"/>
            </a:pP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DCDCAA"/>
                </a:solidFill>
                <a:effectLst/>
                <a:latin typeface="Consolas" panose="020B0609020204030204" pitchFamily="49" charset="0"/>
              </a:rPr>
              <a:t>sgpa_calculator</a:t>
            </a:r>
            <a:r>
              <a:rPr lang="en-IN" b="0" dirty="0">
                <a:solidFill>
                  <a:srgbClr val="B4B4B4"/>
                </a:solidFill>
                <a:effectLst/>
                <a:latin typeface="Consolas" panose="020B0609020204030204" pitchFamily="49" charset="0"/>
              </a:rPr>
              <a:t>(</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r>
              <a:rPr lang="en-IN" b="0" dirty="0">
                <a:solidFill>
                  <a:srgbClr val="DADADA"/>
                </a:solidFill>
                <a:effectLst/>
                <a:latin typeface="Consolas" panose="020B0609020204030204" pitchFamily="49" charset="0"/>
              </a:rPr>
              <a:t> </a:t>
            </a:r>
            <a:r>
              <a:rPr lang="en-IN" b="0" dirty="0">
                <a:solidFill>
                  <a:srgbClr val="569CD6"/>
                </a:solidFill>
                <a:effectLst/>
                <a:latin typeface="Consolas" panose="020B0609020204030204" pitchFamily="49" charset="0"/>
              </a:rPr>
              <a:t>float</a:t>
            </a:r>
            <a:r>
              <a:rPr lang="en-IN" b="0" dirty="0">
                <a:solidFill>
                  <a:srgbClr val="DADADA"/>
                </a:solidFill>
                <a:effectLst/>
                <a:latin typeface="Consolas" panose="020B0609020204030204" pitchFamily="49" charset="0"/>
              </a:rPr>
              <a:t> </a:t>
            </a:r>
            <a:r>
              <a:rPr lang="en-IN" b="0" dirty="0">
                <a:solidFill>
                  <a:srgbClr val="B4B4B4"/>
                </a:solidFill>
                <a:effectLst/>
                <a:latin typeface="Consolas" panose="020B0609020204030204" pitchFamily="49" charset="0"/>
              </a:rPr>
              <a:t>);</a:t>
            </a:r>
            <a:endParaRPr lang="en-IN" b="0" dirty="0">
              <a:solidFill>
                <a:srgbClr val="DADADA"/>
              </a:solidFill>
              <a:effectLst/>
              <a:latin typeface="Consolas" panose="020B0609020204030204" pitchFamily="49" charset="0"/>
            </a:endParaRPr>
          </a:p>
          <a:p>
            <a:pPr marL="0" indent="0">
              <a:buNone/>
            </a:pPr>
            <a:r>
              <a:rPr lang="en-US" dirty="0">
                <a:solidFill>
                  <a:srgbClr val="B4B4B4"/>
                </a:solidFill>
                <a:latin typeface="Consolas" panose="020B0609020204030204" pitchFamily="49" charset="0"/>
              </a:rPr>
              <a:t>/* computes and returns the SGPA for each student using relative grades and credits of three subjects. */</a:t>
            </a:r>
          </a:p>
          <a:p>
            <a:pPr marL="0" indent="0">
              <a:buNone/>
            </a:pPr>
            <a:endParaRPr lang="en-US" b="0" dirty="0">
              <a:solidFill>
                <a:srgbClr val="DADADA"/>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65F51A59-B200-EA08-C3D4-148407196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273" y="4366456"/>
            <a:ext cx="9346546" cy="1440160"/>
          </a:xfrm>
          <a:prstGeom prst="rect">
            <a:avLst/>
          </a:prstGeom>
        </p:spPr>
      </p:pic>
    </p:spTree>
    <p:extLst>
      <p:ext uri="{BB962C8B-B14F-4D97-AF65-F5344CB8AC3E}">
        <p14:creationId xmlns:p14="http://schemas.microsoft.com/office/powerpoint/2010/main" val="16281986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159</TotalTime>
  <Words>761</Words>
  <Application>Microsoft Office PowerPoint</Application>
  <PresentationFormat>Widescreen</PresentationFormat>
  <Paragraphs>82</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Arial</vt:lpstr>
      <vt:lpstr>Candara</vt:lpstr>
      <vt:lpstr>Consolas</vt:lpstr>
      <vt:lpstr>OCR A Extended</vt:lpstr>
      <vt:lpstr>Tech Computer 16x9</vt:lpstr>
      <vt:lpstr>Packager Shell Object</vt:lpstr>
      <vt:lpstr>Package</vt:lpstr>
      <vt:lpstr>CSE 108L Project </vt:lpstr>
      <vt:lpstr>Prepared and Submitted by:</vt:lpstr>
      <vt:lpstr>SGPA Reckoner for Educational Institutions</vt:lpstr>
      <vt:lpstr>Objective</vt:lpstr>
      <vt:lpstr>Introduction</vt:lpstr>
      <vt:lpstr>Codes</vt:lpstr>
      <vt:lpstr>PowerPoint Presentation</vt:lpstr>
      <vt:lpstr>PowerPoint Presentation</vt:lpstr>
      <vt:lpstr>PowerPoint Presentation</vt:lpstr>
      <vt:lpstr>PowerPoint Presentation</vt:lpstr>
      <vt:lpstr>Flowchart</vt:lpstr>
      <vt:lpstr>Processing</vt:lpstr>
      <vt:lpstr>The program, Input and the Result</vt:lpstr>
      <vt:lpstr> Advantages</vt:lpstr>
      <vt:lpstr>Conclusion</vt:lpstr>
      <vt:lpstr>&lt;h1&gt; Thank you! &amp;#128513; &lt;/h1&gt;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108L Project </dc:title>
  <dc:creator>Ahmad Raza</dc:creator>
  <cp:lastModifiedBy>Ahmad Raza</cp:lastModifiedBy>
  <cp:revision>54</cp:revision>
  <dcterms:created xsi:type="dcterms:W3CDTF">2023-01-26T09:07:30Z</dcterms:created>
  <dcterms:modified xsi:type="dcterms:W3CDTF">2023-01-27T06:09:38Z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