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DC8E-3FC7-4C75-A2F0-F12CF3C77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A3CC1-7221-42E8-B9F1-41D0D1A7E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5AB7-7F4D-4ED9-9A33-287A9C05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63F5-08A5-497A-83EC-2A0CDA566E9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4CBEB-CB82-4D11-9B79-B79D36C8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E1E2-AFD9-4B20-91E2-EFF327DE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D2BD-31E5-4CE7-B9D9-0281D7E54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15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026A-6269-4DA7-8A95-F1B0A7F4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90108-2AB8-45AC-96F6-72ADDB099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3205-561A-40D8-8B66-A0AA2171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63F5-08A5-497A-83EC-2A0CDA566E9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0853-F1C9-4253-910A-00EA6509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12042-9730-4ADC-AE17-F1356848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D2BD-31E5-4CE7-B9D9-0281D7E54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0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FEF18-D400-46A0-B850-61EBE9A62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A53F9-7FE4-4718-B5F0-1AD845D2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45E76-3487-466A-A47F-10810CB8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63F5-08A5-497A-83EC-2A0CDA566E9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4518B-3B5E-4D4E-87B2-77BE0798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E201C-33A3-4F3D-8061-FF97692F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D2BD-31E5-4CE7-B9D9-0281D7E54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2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9215-E9C3-4044-AEB3-2FFF472B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2985-6D8A-47CC-89CB-3D7A7AAA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724B-7A8C-4C91-81DE-3680FDA9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63F5-08A5-497A-83EC-2A0CDA566E9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F045-EF32-47A4-A920-9FFFE686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60DAF-6B09-4340-8EB4-27D3C866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D2BD-31E5-4CE7-B9D9-0281D7E54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46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9722-D175-4250-962E-FA1431AB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7DC4C-5DA0-4616-AEA9-77BBBE3E9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AA3D-5645-4201-B8C5-5E55B7FD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63F5-08A5-497A-83EC-2A0CDA566E9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E02E-760C-4FBF-B806-33D072AE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DBC9-40AD-4790-AEDA-C515AC8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D2BD-31E5-4CE7-B9D9-0281D7E54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73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C9CA-D36A-4161-B3C9-957972DF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E138-26EA-483C-89A1-D2D24D5BE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5C3BC-779E-44A6-9D2C-4F6B7FCC6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6A7FC-8583-49EA-B9C2-6806DF47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63F5-08A5-497A-83EC-2A0CDA566E9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A99B7-773B-40F9-AFA6-5A613AD7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BD40C-934D-49FE-92C7-144C636D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D2BD-31E5-4CE7-B9D9-0281D7E54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13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85E2-6E19-4612-9211-E7A1B4BD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F6985-30AF-4CFF-B12B-945BE5B7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3DEA8-2772-4108-8E95-FBE19D2E5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70E19-42E7-480C-BCB3-4221EEC8B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EFA8C-A2F2-49D7-AD1F-6A4BE8A80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45238-58BA-47DA-AAF5-1831B2DF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63F5-08A5-497A-83EC-2A0CDA566E9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29410-CA2B-4A8E-815F-EDE761C6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0FF73-7FF2-4D33-9F09-83066182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D2BD-31E5-4CE7-B9D9-0281D7E54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0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4F23-D57D-4C46-A718-F70193D5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01515-E33A-438E-8F1E-21E264EA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63F5-08A5-497A-83EC-2A0CDA566E9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51679-FD94-4129-B2F4-9C57AC72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1D4EA-2AD3-4D03-922E-1C0F627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D2BD-31E5-4CE7-B9D9-0281D7E54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3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9E92D-5726-4914-A56C-39A59E42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63F5-08A5-497A-83EC-2A0CDA566E9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67695-C23A-4689-8FD5-041AB941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B353E-7980-427A-B943-DDDC15A1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D2BD-31E5-4CE7-B9D9-0281D7E54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90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B667-12EB-47CA-99D3-F7D38C3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89D6-8E69-479B-A5D9-BD86CE0C1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CE32F-8B7D-441F-89BB-12FBAF393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3ED3B-992B-45EF-B680-A12E451E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63F5-08A5-497A-83EC-2A0CDA566E9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E2497-5548-4B7D-95B1-8C1ECFF8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4E2F6-9629-4629-976D-E1487A3F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D2BD-31E5-4CE7-B9D9-0281D7E54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0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AE8A-599B-42B8-BFFF-8976AE4A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CFF5E-D7A0-42A2-A173-7592D753A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9B2F7-5C06-4439-869F-6A9C1317B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E2A70-40FD-4D05-80B2-80DAC716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63F5-08A5-497A-83EC-2A0CDA566E9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41F2-FA7A-4066-ABB9-B1D4662E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70EC7-2156-4841-A0FE-0892E17D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D2BD-31E5-4CE7-B9D9-0281D7E54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72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1765C-401E-49E9-8D79-D6DE17C2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C0137-797E-4F01-B127-5557AD8C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CE7E1-F21D-46B6-8971-54C6B6FBF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63F5-08A5-497A-83EC-2A0CDA566E9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03B8C-2640-4F20-8F93-C512C915F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818BD-B312-498F-815F-A09490714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1D2BD-31E5-4CE7-B9D9-0281D7E54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53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F00F-9649-4E6D-84EE-95A61E9F8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942" y="1405077"/>
            <a:ext cx="9780494" cy="4047845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b="1" dirty="0"/>
              <a:t>DATASET CONVERSION 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Final Year Project</a:t>
            </a:r>
            <a:br>
              <a:rPr lang="en-IN" b="1" dirty="0"/>
            </a:br>
            <a:r>
              <a:rPr lang="en-IN" b="1" dirty="0"/>
              <a:t>Zaid Ahmad</a:t>
            </a:r>
            <a:br>
              <a:rPr lang="en-IN" b="1" dirty="0"/>
            </a:br>
            <a:r>
              <a:rPr lang="en-IN" b="1" dirty="0"/>
              <a:t>001811001042</a:t>
            </a:r>
          </a:p>
        </p:txBody>
      </p:sp>
    </p:spTree>
    <p:extLst>
      <p:ext uri="{BB962C8B-B14F-4D97-AF65-F5344CB8AC3E}">
        <p14:creationId xmlns:p14="http://schemas.microsoft.com/office/powerpoint/2010/main" val="261774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1E7A-86A7-4B85-BD12-29406BF8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CONVERTED DATASET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51493B-E596-4E6A-B14E-CE575DCA5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13" y="1556683"/>
            <a:ext cx="9827132" cy="4808257"/>
          </a:xfrm>
        </p:spPr>
      </p:pic>
    </p:spTree>
    <p:extLst>
      <p:ext uri="{BB962C8B-B14F-4D97-AF65-F5344CB8AC3E}">
        <p14:creationId xmlns:p14="http://schemas.microsoft.com/office/powerpoint/2010/main" val="268019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340A-C8E0-4599-A5F4-EB53D28C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CONVERTED DATASET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76EBD-2F47-48B7-8ADD-B93907F05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0" y="1690688"/>
            <a:ext cx="9675877" cy="4719077"/>
          </a:xfrm>
        </p:spPr>
      </p:pic>
    </p:spTree>
    <p:extLst>
      <p:ext uri="{BB962C8B-B14F-4D97-AF65-F5344CB8AC3E}">
        <p14:creationId xmlns:p14="http://schemas.microsoft.com/office/powerpoint/2010/main" val="320798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37C2-8849-457C-B8F1-D2902AA8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269" y="2507691"/>
            <a:ext cx="3913095" cy="1678827"/>
          </a:xfrm>
        </p:spPr>
        <p:txBody>
          <a:bodyPr>
            <a:normAutofit/>
          </a:bodyPr>
          <a:lstStyle/>
          <a:p>
            <a:r>
              <a:rPr lang="en-IN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460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57F9-AE23-409F-A3CE-3294D851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/>
              <a:t>Converting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DEDB-06AC-4C37-A3A3-7D31EDCF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/>
              <a:t>The raw dataset is the research paper text with abstract, method, conclusion</a:t>
            </a:r>
          </a:p>
          <a:p>
            <a:pPr marL="0" indent="0">
              <a:buNone/>
            </a:pPr>
            <a:r>
              <a:rPr lang="en-IN" sz="3200" dirty="0"/>
              <a:t>The required dataset is summarization dataset.</a:t>
            </a:r>
          </a:p>
          <a:p>
            <a:pPr marL="0" indent="0">
              <a:buNone/>
            </a:pPr>
            <a:r>
              <a:rPr lang="en-IN" sz="3200" dirty="0"/>
              <a:t>The approach to convert the dataset : </a:t>
            </a:r>
          </a:p>
          <a:p>
            <a:pPr lvl="1"/>
            <a:r>
              <a:rPr lang="en-IN" sz="2800" dirty="0"/>
              <a:t>Extracted the abstract from the paper.</a:t>
            </a:r>
          </a:p>
          <a:p>
            <a:pPr lvl="1"/>
            <a:r>
              <a:rPr lang="en-IN" sz="2800" dirty="0"/>
              <a:t>Made the abstract as summary.</a:t>
            </a:r>
          </a:p>
          <a:p>
            <a:pPr lvl="1"/>
            <a:r>
              <a:rPr lang="en-IN" sz="2800" dirty="0"/>
              <a:t>The remaining part is the article.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63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B894-CA77-4847-BFA3-DCDB2355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RAW DATASET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2D40-F073-4735-A4AD-D09AD2F9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The raw dataset consists of 500 papers with format :</a:t>
            </a:r>
          </a:p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sz="1800" dirty="0"/>
              <a:t>MAIN-TITLE</a:t>
            </a:r>
          </a:p>
          <a:p>
            <a:pPr marL="457200" lvl="1" indent="0">
              <a:buNone/>
            </a:pPr>
            <a:r>
              <a:rPr lang="en-IN" sz="1800" dirty="0"/>
              <a:t>.</a:t>
            </a:r>
          </a:p>
          <a:p>
            <a:pPr marL="457200" lvl="1" indent="0">
              <a:buNone/>
            </a:pPr>
            <a:r>
              <a:rPr lang="en-IN" sz="1800" dirty="0"/>
              <a:t>HIGHLIGHTS</a:t>
            </a:r>
          </a:p>
          <a:p>
            <a:pPr marL="457200" lvl="1" indent="0">
              <a:buNone/>
            </a:pPr>
            <a:r>
              <a:rPr lang="en-IN" sz="1800" dirty="0"/>
              <a:t>.</a:t>
            </a:r>
          </a:p>
          <a:p>
            <a:pPr marL="457200" lvl="1" indent="0">
              <a:buNone/>
            </a:pPr>
            <a:r>
              <a:rPr lang="en-IN" sz="1800" dirty="0"/>
              <a:t>ABSTRACT</a:t>
            </a:r>
          </a:p>
          <a:p>
            <a:pPr marL="457200" lvl="1" indent="0">
              <a:buNone/>
            </a:pPr>
            <a:r>
              <a:rPr lang="en-IN" sz="1800" dirty="0"/>
              <a:t>..</a:t>
            </a:r>
          </a:p>
          <a:p>
            <a:pPr marL="457200" lvl="1" indent="0">
              <a:buNone/>
            </a:pPr>
            <a:r>
              <a:rPr lang="en-IN" sz="1800" dirty="0"/>
              <a:t>METHODS</a:t>
            </a:r>
          </a:p>
          <a:p>
            <a:pPr marL="457200" lvl="1" indent="0">
              <a:buNone/>
            </a:pPr>
            <a:r>
              <a:rPr lang="en-IN" sz="1800" dirty="0"/>
              <a:t>.</a:t>
            </a:r>
          </a:p>
          <a:p>
            <a:pPr marL="457200" lvl="1" indent="0">
              <a:buNone/>
            </a:pPr>
            <a:r>
              <a:rPr lang="en-IN" sz="1800" dirty="0"/>
              <a:t>DISCUSSION</a:t>
            </a:r>
          </a:p>
          <a:p>
            <a:pPr marL="457200" lvl="1" indent="0">
              <a:buNone/>
            </a:pPr>
            <a:r>
              <a:rPr lang="en-IN" sz="1800" dirty="0"/>
              <a:t>.</a:t>
            </a:r>
          </a:p>
          <a:p>
            <a:pPr marL="457200" lvl="1" indent="0">
              <a:buNone/>
            </a:pPr>
            <a:r>
              <a:rPr lang="en-IN" sz="1800" dirty="0"/>
              <a:t>CONCLUSION</a:t>
            </a:r>
          </a:p>
          <a:p>
            <a:pPr marL="457200" lvl="1" indent="0">
              <a:buNone/>
            </a:pPr>
            <a:r>
              <a:rPr lang="en-IN" sz="1800" dirty="0"/>
              <a:t>.</a:t>
            </a:r>
          </a:p>
          <a:p>
            <a:pPr marL="457200" lvl="1" indent="0">
              <a:buNone/>
            </a:pPr>
            <a:r>
              <a:rPr lang="en-IN" sz="1800" dirty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01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4872-5024-4635-ABAF-1C7662EA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RAW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363902-D445-4084-A3F6-CE7C51DCE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57" y="1690688"/>
            <a:ext cx="5753543" cy="4259750"/>
          </a:xfrm>
        </p:spPr>
      </p:pic>
    </p:spTree>
    <p:extLst>
      <p:ext uri="{BB962C8B-B14F-4D97-AF65-F5344CB8AC3E}">
        <p14:creationId xmlns:p14="http://schemas.microsoft.com/office/powerpoint/2010/main" val="425135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AB46-FB9B-4FE9-A255-7DE9785C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RAW DATASET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50C2FD-48B6-435E-9AAE-B6234C231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4" y="1789766"/>
            <a:ext cx="5775790" cy="4351338"/>
          </a:xfrm>
        </p:spPr>
      </p:pic>
    </p:spTree>
    <p:extLst>
      <p:ext uri="{BB962C8B-B14F-4D97-AF65-F5344CB8AC3E}">
        <p14:creationId xmlns:p14="http://schemas.microsoft.com/office/powerpoint/2010/main" val="268304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5B0B-92E9-43E0-96A9-1C4CF5D7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RAW DATASET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0CE77-8DAE-4708-9C2E-18216A9A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14" y="1780801"/>
            <a:ext cx="7082935" cy="4351338"/>
          </a:xfrm>
        </p:spPr>
      </p:pic>
    </p:spTree>
    <p:extLst>
      <p:ext uri="{BB962C8B-B14F-4D97-AF65-F5344CB8AC3E}">
        <p14:creationId xmlns:p14="http://schemas.microsoft.com/office/powerpoint/2010/main" val="428003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3278-56E1-4540-AF86-B9E0997E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2A0EF9-1ADC-4B04-8426-5504F970F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77" y="1520824"/>
            <a:ext cx="8280275" cy="4894895"/>
          </a:xfrm>
        </p:spPr>
      </p:pic>
    </p:spTree>
    <p:extLst>
      <p:ext uri="{BB962C8B-B14F-4D97-AF65-F5344CB8AC3E}">
        <p14:creationId xmlns:p14="http://schemas.microsoft.com/office/powerpoint/2010/main" val="305675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E77D-74C5-4417-8AAA-6ED1117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CODE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1D10C-923A-470B-8BE8-3A134EDCB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2" y="1529790"/>
            <a:ext cx="8664205" cy="4965386"/>
          </a:xfrm>
        </p:spPr>
      </p:pic>
    </p:spTree>
    <p:extLst>
      <p:ext uri="{BB962C8B-B14F-4D97-AF65-F5344CB8AC3E}">
        <p14:creationId xmlns:p14="http://schemas.microsoft.com/office/powerpoint/2010/main" val="128154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CB1E-B86F-425D-BAA7-3674AF79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CONVERTED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7E1A-9C8C-407A-A4CD-4499DFE1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/>
              <a:t>Format:</a:t>
            </a:r>
          </a:p>
          <a:p>
            <a:pPr marL="0" indent="0">
              <a:buNone/>
            </a:pPr>
            <a:r>
              <a:rPr lang="en-IN" dirty="0"/>
              <a:t>The converted data is a json with format :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“id” : id of the document ,</a:t>
            </a:r>
          </a:p>
          <a:p>
            <a:pPr marL="0" indent="0">
              <a:buNone/>
            </a:pPr>
            <a:r>
              <a:rPr lang="en-IN" dirty="0"/>
              <a:t>	“article” : document text,</a:t>
            </a:r>
          </a:p>
          <a:p>
            <a:pPr marL="0" indent="0">
              <a:buNone/>
            </a:pPr>
            <a:r>
              <a:rPr lang="en-IN" dirty="0"/>
              <a:t>	“highlight” : summary of the document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25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 DATASET CONVERSION   Final Year Project Zaid Ahmad 001811001042</vt:lpstr>
      <vt:lpstr>Converting the Dataset</vt:lpstr>
      <vt:lpstr>RAW DATASET</vt:lpstr>
      <vt:lpstr>RAW DATASET</vt:lpstr>
      <vt:lpstr>RAW DATASET</vt:lpstr>
      <vt:lpstr>RAW DATASET</vt:lpstr>
      <vt:lpstr>CODE</vt:lpstr>
      <vt:lpstr>CODE </vt:lpstr>
      <vt:lpstr>CONVERTED DATASET</vt:lpstr>
      <vt:lpstr>CONVERTED DATASET</vt:lpstr>
      <vt:lpstr>CONVERTED DATASET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DATASET CONVERSION   Final Year Project Zaid Ahmad 001811001042</dc:title>
  <dc:creator>Zaid Ahmad</dc:creator>
  <cp:lastModifiedBy>Zaid Ahmad</cp:lastModifiedBy>
  <cp:revision>1</cp:revision>
  <dcterms:created xsi:type="dcterms:W3CDTF">2021-11-22T16:16:51Z</dcterms:created>
  <dcterms:modified xsi:type="dcterms:W3CDTF">2021-11-22T16:17:17Z</dcterms:modified>
</cp:coreProperties>
</file>