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C335-7E8A-42C5-8E3D-382FA61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4B6F-5E7B-4409-B2CD-2C7217F25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6E31-612D-41C9-97B8-32C5DC0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051D-2F33-4DD9-B6B4-60B7A18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78C0-9587-49AF-ACEE-D112641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818-50A3-4A99-B413-57F48D4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1A70B-1A12-45B8-BF84-F29162E3F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49A2-4FDC-492D-BE29-2146957C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4B12-BB77-44E0-8B9D-A70E8ED3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8014-A7DF-4D0A-AF55-2B417420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4A170-5DB8-46AF-86E3-76F7F1029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E6B7-4BAB-44CF-81E5-453D719E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5579-1E3F-4B82-A67C-0074373D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1CDA-F836-45FC-97DB-8B769B0A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3696-443C-458D-82E3-3F7E28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3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8D4-8EA2-4BC2-B42E-4E59052A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CA13-2680-444B-8A44-1E1AA4A7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F49B-F722-4DB1-A857-01C6EB2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3DC8-3850-4583-A410-268FB2F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0809-4CBD-45F8-A6B9-DCA79286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0BF-182C-4D8C-8401-12510585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AACF-571F-422D-8BDD-AFC7016C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9A82-BE6A-4D93-AE0D-D046FBB5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452-CE11-46E9-AF8B-43AC6487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355D-DDFB-48B5-817E-511AFDDB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6A5-367B-4030-B8C9-EB51579D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FC86-CCBF-4548-A5E7-EEDC50634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4CBD2-9B3E-4196-A9DB-FA66FDF4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0CE09-D292-47D7-BD3C-6B34886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82A8-B633-44BA-BB3E-BE29FA11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D79CA-48B9-49AC-A0E7-F69D97C1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0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364F-B7E7-4AB1-A9A9-3D76DEC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0A2E-0DE3-4788-9CE2-84B53ECB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6790-059C-49F3-BBB3-7B6471CED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C2AB2-40D3-4D60-BADC-D541110D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695BC-C8F4-4965-B437-B56FD18B2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51BC1-7F82-46DD-96D7-662E8727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FAC57-1CC2-45A8-8DD0-913F805C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C908F-09D5-4BCF-9950-F51B8BE0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0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8944-BB56-4114-B0E1-EBB71F2E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A26E4-411C-4818-B429-143490D4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6DD79-137A-468C-8980-459FC887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6D58-7200-4A2B-98B1-D258B768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B23B7-6B86-4386-AFB7-BE32BF20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31D82-197D-4DCD-8D4C-810DEC6C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CB1DB-58C0-4A32-9819-4535D6D9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3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CB16-958C-4FE5-8EE3-E9FB62AC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FAB-8E0F-45B5-AD3C-96961804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4E31-1752-4B38-822D-AD803BFE2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01C87-F618-4D30-B892-B8B99B0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7CC28-7681-464A-B402-B43882C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D88B-AD73-4CA6-A0E6-947BABE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A46E-D3B4-4CA0-AEF9-2FBF1877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1F8F-E25C-47AD-8545-9A63F71C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26B5-BE30-494C-B5AF-48A0868C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C127-B624-486E-B344-A01F47FF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98079-F61E-4B16-938C-35BC37B7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81E26-F312-445F-994A-194D6698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E3692-1BC1-4ED8-AA16-1DB7BC14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DFC3-0ECF-4EEA-A446-ADC38FA6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A935-DC7C-41A1-AE7D-D9825F2E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6737-BDB3-4677-A90B-14492113F7BF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ECE2-B19C-4BB9-8AB3-71F832BE6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526A-9DA1-48FF-95B9-6651B3B0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6AA0-0ADB-40E0-95B8-49EB17CC6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0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E3F9-980C-481E-A4FF-BC996582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648" y="881857"/>
            <a:ext cx="8077200" cy="1026739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5F64D-0B71-4A98-9C39-6541683D3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6541" y="3960627"/>
            <a:ext cx="9144000" cy="1427162"/>
          </a:xfrm>
        </p:spPr>
        <p:txBody>
          <a:bodyPr>
            <a:normAutofit/>
          </a:bodyPr>
          <a:lstStyle/>
          <a:p>
            <a:r>
              <a:rPr lang="en-IN" sz="3600" b="1" dirty="0"/>
              <a:t>ZAID AHMAD</a:t>
            </a:r>
          </a:p>
          <a:p>
            <a:r>
              <a:rPr lang="en-IN" sz="3600" b="1" dirty="0"/>
              <a:t>TEJENDRA PRATAP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19EB3-840F-40DD-AD73-3AB6AB25FEDD}"/>
              </a:ext>
            </a:extLst>
          </p:cNvPr>
          <p:cNvSpPr txBox="1"/>
          <p:nvPr/>
        </p:nvSpPr>
        <p:spPr>
          <a:xfrm>
            <a:off x="7113494" y="5533653"/>
            <a:ext cx="293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DATE : 21-01-22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29741-0459-4934-8C8D-1D8D1196443B}"/>
              </a:ext>
            </a:extLst>
          </p:cNvPr>
          <p:cNvSpPr txBox="1"/>
          <p:nvPr/>
        </p:nvSpPr>
        <p:spPr>
          <a:xfrm>
            <a:off x="3035953" y="2275554"/>
            <a:ext cx="6389034" cy="85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EXTRACTING EXPERIMENTAL CONFIGURATIONS </a:t>
            </a:r>
          </a:p>
          <a:p>
            <a:pPr algn="ctr"/>
            <a:r>
              <a:rPr lang="en-IN" sz="2400" b="1" dirty="0"/>
              <a:t>         FROM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65845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330-E4A8-4E63-8D55-BC8AF3C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6E54-7A65-49A8-8EB4-89E7AE34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114D1-99E9-4029-952C-17D85D35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286871"/>
            <a:ext cx="10897544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1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698-BB75-4209-8BC3-53CC1D18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en-IN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6302-4477-4A75-A9B5-62CFBDAD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31F83-84CB-45AB-885E-8F39F424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353671"/>
            <a:ext cx="10515601" cy="50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698-BB75-4209-8BC3-53CC1D18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en-IN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6302-4477-4A75-A9B5-62CFBDAD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AEF3D-FE01-48DE-B0AB-DCFF1BBC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7129"/>
            <a:ext cx="10515599" cy="50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E698-BB75-4209-8BC3-53CC1D18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en-IN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6302-4477-4A75-A9B5-62CFBDAD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2AB5F-76C7-4C84-A480-36716BDA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1147482"/>
            <a:ext cx="10646063" cy="53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0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B4B1-8809-4B85-BA28-C0B5BE6E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12" y="2444937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RESULT ON PREVIOUS DATASET</a:t>
            </a:r>
          </a:p>
        </p:txBody>
      </p:sp>
    </p:spTree>
    <p:extLst>
      <p:ext uri="{BB962C8B-B14F-4D97-AF65-F5344CB8AC3E}">
        <p14:creationId xmlns:p14="http://schemas.microsoft.com/office/powerpoint/2010/main" val="374632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F8A1-107D-4C1F-A890-E2BB4CF3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F7E01-8A83-440D-9484-1B69582C7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37783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9268-AC4B-4479-B037-99ED8351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6AA70-2B06-42D5-A23A-3DBD7EDF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035" y="365125"/>
            <a:ext cx="10892118" cy="5811838"/>
          </a:xfrm>
        </p:spPr>
      </p:pic>
    </p:spTree>
    <p:extLst>
      <p:ext uri="{BB962C8B-B14F-4D97-AF65-F5344CB8AC3E}">
        <p14:creationId xmlns:p14="http://schemas.microsoft.com/office/powerpoint/2010/main" val="9531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B4B1-8809-4B85-BA28-C0B5BE6E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611" y="2480795"/>
            <a:ext cx="8996082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RESULT ON NEW DATASET</a:t>
            </a:r>
          </a:p>
        </p:txBody>
      </p:sp>
    </p:spTree>
    <p:extLst>
      <p:ext uri="{BB962C8B-B14F-4D97-AF65-F5344CB8AC3E}">
        <p14:creationId xmlns:p14="http://schemas.microsoft.com/office/powerpoint/2010/main" val="231450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842D-0655-488C-A39E-52C5525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A099-7031-43E8-AABA-D6FA082A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A1469-7C7E-4AC1-A876-074DC618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6" y="286870"/>
            <a:ext cx="10808244" cy="60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UPDATE</vt:lpstr>
      <vt:lpstr>CODE</vt:lpstr>
      <vt:lpstr>CODE</vt:lpstr>
      <vt:lpstr>CODE</vt:lpstr>
      <vt:lpstr>RESULT ON PREVIOUS DATASET</vt:lpstr>
      <vt:lpstr>PowerPoint Presentation</vt:lpstr>
      <vt:lpstr>PowerPoint Presentation</vt:lpstr>
      <vt:lpstr>RESULT ON NEW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Zaid Ahmad</dc:creator>
  <cp:lastModifiedBy>Zaid Ahmad</cp:lastModifiedBy>
  <cp:revision>1</cp:revision>
  <dcterms:created xsi:type="dcterms:W3CDTF">2022-01-21T18:07:40Z</dcterms:created>
  <dcterms:modified xsi:type="dcterms:W3CDTF">2022-01-21T18:20:23Z</dcterms:modified>
</cp:coreProperties>
</file>