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9" d="100"/>
          <a:sy n="49" d="100"/>
        </p:scale>
        <p:origin x="-232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32755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743000"/>
            <a:ext cx="8520600" cy="200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2845181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" sz="1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 271 Final Project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SpellComplete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Spelling Suggestions Algorithm - Returning Words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300" dirty="0"/>
              <a:t>Once all words are generated then the valid words are returned either using: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 sz="1300" b="1" dirty="0"/>
              <a:t>Lexicograpahical similarity - </a:t>
            </a:r>
            <a:r>
              <a:rPr lang="en" sz="1300" dirty="0"/>
              <a:t>valid words generated first from parent string are also shown first (direct mutations of the string itself are higher priority than valid english mutations of the children or grandchildren)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 sz="1300" b="1" dirty="0"/>
              <a:t>Word Frequency</a:t>
            </a:r>
            <a:r>
              <a:rPr lang="en" sz="1300" dirty="0"/>
              <a:t> - Instead of String similarity, Word popularity is determined as the criteria to return. </a:t>
            </a:r>
          </a:p>
          <a:p>
            <a:pPr marL="914400" lvl="1" indent="-228600" rtl="0">
              <a:spcBef>
                <a:spcPts val="0"/>
              </a:spcBef>
              <a:buAutoNum type="alphaLcParenR"/>
            </a:pPr>
            <a:r>
              <a:rPr lang="en" sz="1300" dirty="0"/>
              <a:t>English words are stored as new FreqWord object instances with a string and rank variable each</a:t>
            </a:r>
          </a:p>
          <a:p>
            <a:pPr marL="914400" lvl="1" indent="-228600" rtl="0">
              <a:spcBef>
                <a:spcPts val="0"/>
              </a:spcBef>
              <a:buAutoNum type="alphaLcParenR"/>
            </a:pPr>
            <a:r>
              <a:rPr lang="en" sz="1300" dirty="0"/>
              <a:t> Objects that are more frequent (like “and”, “the” ) with higher ranks  are pushed to the front of the line using a </a:t>
            </a:r>
            <a:r>
              <a:rPr lang="en" sz="1300" b="1" dirty="0"/>
              <a:t>PriorityQueue </a:t>
            </a:r>
            <a:r>
              <a:rPr lang="en" sz="1300" dirty="0"/>
              <a:t>(where an Overriden Comparator compares using their Word Frequency Rank in the english language...not the value of the string itself)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it does?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907893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The </a:t>
            </a:r>
            <a:r>
              <a:rPr lang="en" sz="2400" dirty="0"/>
              <a:t>SpellComplete</a:t>
            </a:r>
            <a:r>
              <a:rPr lang="en" dirty="0"/>
              <a:t>  can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 dirty="0"/>
              <a:t>Take a paragraph of user input and tell you if you misspelled certains word or not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 dirty="0"/>
              <a:t>Give you recommendations to help improve your spellings</a:t>
            </a:r>
          </a:p>
          <a:p>
            <a:pPr marL="914400" lvl="1" indent="-228600" rtl="0">
              <a:spcBef>
                <a:spcPts val="0"/>
              </a:spcBef>
              <a:buAutoNum type="alphaLcParenR"/>
            </a:pPr>
            <a:r>
              <a:rPr lang="en" dirty="0"/>
              <a:t>Based on Lexicographical similarity</a:t>
            </a:r>
          </a:p>
          <a:p>
            <a:pPr marL="914400" lvl="1" indent="-228600" rtl="0">
              <a:spcBef>
                <a:spcPts val="0"/>
              </a:spcBef>
              <a:buAutoNum type="alphaLcParenR"/>
            </a:pPr>
            <a:r>
              <a:rPr lang="en" dirty="0"/>
              <a:t>Based on Word Popularities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 dirty="0"/>
              <a:t>Autocomplete your sentence by giving you sensible completed word recommendations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 dirty="0"/>
              <a:t>Look up a word in the dictionary to see if it is a valid English word or not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 dirty="0"/>
              <a:t>Compare performance of different dictionaries based on different data structures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 dirty="0"/>
              <a:t>Use a stack to store user input and retrieve previously entered searches using an “undo button”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Program Architecture</a:t>
            </a:r>
          </a:p>
        </p:txBody>
      </p:sp>
      <p:sp>
        <p:nvSpPr>
          <p:cNvPr id="71" name="Shape 71"/>
          <p:cNvSpPr/>
          <p:nvPr/>
        </p:nvSpPr>
        <p:spPr>
          <a:xfrm>
            <a:off x="886925" y="1951125"/>
            <a:ext cx="2975400" cy="21201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Dictionary Interface Implemented by  Dictionary Classes below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Array Clss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LinkedList Class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Unbalanced BST Class (extends BinaryTree Class)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Balanced BST Class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HashMap Class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Trie Class (Includes AutoComplete Method)</a:t>
            </a:r>
          </a:p>
        </p:txBody>
      </p:sp>
      <p:sp>
        <p:nvSpPr>
          <p:cNvPr id="72" name="Shape 72"/>
          <p:cNvSpPr/>
          <p:nvPr/>
        </p:nvSpPr>
        <p:spPr>
          <a:xfrm>
            <a:off x="4086025" y="1927862"/>
            <a:ext cx="1923900" cy="6234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Spelling Suggestions (NearbyWords Class)</a:t>
            </a:r>
          </a:p>
        </p:txBody>
      </p:sp>
      <p:cxnSp>
        <p:nvCxnSpPr>
          <p:cNvPr id="73" name="Shape 73"/>
          <p:cNvCxnSpPr>
            <a:stCxn id="72" idx="2"/>
            <a:endCxn id="74" idx="0"/>
          </p:cNvCxnSpPr>
          <p:nvPr/>
        </p:nvCxnSpPr>
        <p:spPr>
          <a:xfrm>
            <a:off x="5047975" y="2551262"/>
            <a:ext cx="915600" cy="85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4" name="Shape 74"/>
          <p:cNvSpPr/>
          <p:nvPr/>
        </p:nvSpPr>
        <p:spPr>
          <a:xfrm>
            <a:off x="5001725" y="3410700"/>
            <a:ext cx="1923900" cy="6234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App (Main)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6576925" y="3649875"/>
            <a:ext cx="1120200" cy="1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6364400" y="1927862"/>
            <a:ext cx="1923900" cy="6234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Spelling Suggestions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(FreqWords)</a:t>
            </a:r>
          </a:p>
        </p:txBody>
      </p:sp>
      <p:cxnSp>
        <p:nvCxnSpPr>
          <p:cNvPr id="77" name="Shape 77"/>
          <p:cNvCxnSpPr>
            <a:stCxn id="78" idx="1"/>
            <a:endCxn id="74" idx="2"/>
          </p:cNvCxnSpPr>
          <p:nvPr/>
        </p:nvCxnSpPr>
        <p:spPr>
          <a:xfrm rot="10800000">
            <a:off x="5963800" y="4033950"/>
            <a:ext cx="1060500" cy="54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9" name="Shape 79"/>
          <p:cNvCxnSpPr/>
          <p:nvPr/>
        </p:nvCxnSpPr>
        <p:spPr>
          <a:xfrm rot="10800000" flipH="1">
            <a:off x="3914850" y="3722200"/>
            <a:ext cx="1086900" cy="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8" name="Shape 78"/>
          <p:cNvSpPr/>
          <p:nvPr/>
        </p:nvSpPr>
        <p:spPr>
          <a:xfrm>
            <a:off x="7024300" y="4270950"/>
            <a:ext cx="1923900" cy="6234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ArrayStack  Class  (For Copy Paste Operation)</a:t>
            </a:r>
          </a:p>
        </p:txBody>
      </p:sp>
      <p:cxnSp>
        <p:nvCxnSpPr>
          <p:cNvPr id="80" name="Shape 80"/>
          <p:cNvCxnSpPr/>
          <p:nvPr/>
        </p:nvCxnSpPr>
        <p:spPr>
          <a:xfrm flipH="1">
            <a:off x="5983625" y="2587725"/>
            <a:ext cx="960300" cy="84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1" name="Shape 81"/>
          <p:cNvSpPr txBox="1"/>
          <p:nvPr/>
        </p:nvSpPr>
        <p:spPr>
          <a:xfrm>
            <a:off x="4582800" y="4529225"/>
            <a:ext cx="6600" cy="1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86925" y="1051800"/>
            <a:ext cx="2975400" cy="6234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Dictionary (Interface)</a:t>
            </a:r>
          </a:p>
        </p:txBody>
      </p:sp>
      <p:sp>
        <p:nvSpPr>
          <p:cNvPr id="83" name="Shape 83"/>
          <p:cNvSpPr/>
          <p:nvPr/>
        </p:nvSpPr>
        <p:spPr>
          <a:xfrm>
            <a:off x="624925" y="4270950"/>
            <a:ext cx="1023600" cy="6234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TrieNode</a:t>
            </a:r>
          </a:p>
        </p:txBody>
      </p:sp>
      <p:cxnSp>
        <p:nvCxnSpPr>
          <p:cNvPr id="84" name="Shape 84"/>
          <p:cNvCxnSpPr>
            <a:stCxn id="83" idx="0"/>
          </p:cNvCxnSpPr>
          <p:nvPr/>
        </p:nvCxnSpPr>
        <p:spPr>
          <a:xfrm rot="10800000" flipH="1">
            <a:off x="1136725" y="3830550"/>
            <a:ext cx="296700" cy="44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5" name="Shape 85"/>
          <p:cNvCxnSpPr>
            <a:stCxn id="82" idx="2"/>
            <a:endCxn id="71" idx="0"/>
          </p:cNvCxnSpPr>
          <p:nvPr/>
        </p:nvCxnSpPr>
        <p:spPr>
          <a:xfrm>
            <a:off x="2374625" y="1675200"/>
            <a:ext cx="0" cy="2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6" name="Shape 86"/>
          <p:cNvSpPr/>
          <p:nvPr/>
        </p:nvSpPr>
        <p:spPr>
          <a:xfrm>
            <a:off x="2099112" y="4270950"/>
            <a:ext cx="2033100" cy="6234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Dictionary Loader (Loads data)</a:t>
            </a:r>
          </a:p>
        </p:txBody>
      </p:sp>
      <p:cxnSp>
        <p:nvCxnSpPr>
          <p:cNvPr id="87" name="Shape 87"/>
          <p:cNvCxnSpPr>
            <a:stCxn id="86" idx="3"/>
            <a:endCxn id="74" idx="2"/>
          </p:cNvCxnSpPr>
          <p:nvPr/>
        </p:nvCxnSpPr>
        <p:spPr>
          <a:xfrm rot="10800000" flipH="1">
            <a:off x="4132212" y="4033950"/>
            <a:ext cx="1831500" cy="54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8" name="Shape 88"/>
          <p:cNvCxnSpPr/>
          <p:nvPr/>
        </p:nvCxnSpPr>
        <p:spPr>
          <a:xfrm flipH="1">
            <a:off x="3059650" y="4071425"/>
            <a:ext cx="12000" cy="22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379176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SpellChecker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87900" y="85897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Looks up words in a dictionary using  different data structures.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Each word is individually checked in the string to see if it exists by searching through the dictionary for its value. If a value is not found to be equal to the string then, this word is added to a list of misspelled words and returned to the user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The program implements the following dictionaries: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 dirty="0"/>
              <a:t>Array (both traversel and binary search)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 dirty="0"/>
              <a:t>LinkedList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 dirty="0"/>
              <a:t>Binary Search Tree (unbalanced)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 dirty="0"/>
              <a:t>Balanced Binary Search Tree (from a sorted Array)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 dirty="0"/>
              <a:t>HashMap </a:t>
            </a:r>
          </a:p>
          <a:p>
            <a:pPr marL="457200" lvl="0" indent="-228600">
              <a:spcBef>
                <a:spcPts val="0"/>
              </a:spcBef>
              <a:buAutoNum type="arabicParenR"/>
            </a:pPr>
            <a:r>
              <a:rPr lang="en" dirty="0"/>
              <a:t>Trie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AutoComplete Dictionary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 dirty="0"/>
              <a:t>Uses a trie data structure to search for words. Instead of storing words in the nodes like in a binary </a:t>
            </a:r>
            <a:r>
              <a:rPr lang="en" dirty="0" smtClean="0"/>
              <a:t>tree, </a:t>
            </a:r>
            <a:r>
              <a:rPr lang="en" dirty="0"/>
              <a:t>a Trie simply stores all individual 26 english </a:t>
            </a:r>
            <a:r>
              <a:rPr lang="en" dirty="0" smtClean="0"/>
              <a:t>letters</a:t>
            </a:r>
            <a:r>
              <a:rPr lang="en-US" dirty="0" smtClean="0"/>
              <a:t> as nodes</a:t>
            </a:r>
            <a:r>
              <a:rPr lang="en" dirty="0" smtClean="0"/>
              <a:t> </a:t>
            </a:r>
            <a:r>
              <a:rPr lang="en" dirty="0"/>
              <a:t>at each </a:t>
            </a:r>
            <a:r>
              <a:rPr lang="en-US" dirty="0" smtClean="0"/>
              <a:t>level</a:t>
            </a:r>
            <a:endParaRPr lang="en" dirty="0"/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 dirty="0"/>
              <a:t>Each </a:t>
            </a:r>
            <a:r>
              <a:rPr lang="en-US" dirty="0" smtClean="0"/>
              <a:t>level </a:t>
            </a:r>
            <a:r>
              <a:rPr lang="en" dirty="0" smtClean="0"/>
              <a:t>can </a:t>
            </a:r>
            <a:r>
              <a:rPr lang="en" dirty="0"/>
              <a:t>have up to 26 </a:t>
            </a:r>
            <a:r>
              <a:rPr lang="en-US" dirty="0" smtClean="0"/>
              <a:t>nodes </a:t>
            </a:r>
            <a:r>
              <a:rPr lang="en" dirty="0" smtClean="0"/>
              <a:t>(one </a:t>
            </a:r>
            <a:r>
              <a:rPr lang="en" dirty="0"/>
              <a:t>for each english </a:t>
            </a:r>
            <a:r>
              <a:rPr lang="en" dirty="0" smtClean="0"/>
              <a:t>alphabet)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-US" dirty="0" smtClean="0"/>
              <a:t>Each Letter Node has a pointer to 26 different child nodes (alphabets)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-US" dirty="0" smtClean="0"/>
              <a:t> </a:t>
            </a:r>
            <a:r>
              <a:rPr lang="en" dirty="0" smtClean="0"/>
              <a:t>To </a:t>
            </a:r>
            <a:r>
              <a:rPr lang="en" dirty="0"/>
              <a:t>Add a Node, each letter of the word to be added is traversed </a:t>
            </a:r>
            <a:r>
              <a:rPr lang="en" dirty="0" smtClean="0"/>
              <a:t>individually</a:t>
            </a:r>
            <a:r>
              <a:rPr lang="en-US" dirty="0" smtClean="0"/>
              <a:t> down the tree, looking for that letter, then </a:t>
            </a:r>
            <a:r>
              <a:rPr lang="en-US" dirty="0" smtClean="0"/>
              <a:t>on to the next</a:t>
            </a:r>
            <a:r>
              <a:rPr lang="en-US" dirty="0" smtClean="0"/>
              <a:t> until either the word is complete or we hit a null node—which is where we add the child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81033" y="13332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Traversing a node</a:t>
            </a:r>
            <a:endParaRPr dirty="0"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39921" y="4697014"/>
            <a:ext cx="8520600" cy="27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 smtClean="0"/>
              <a:t>C</a:t>
            </a:r>
            <a:r>
              <a:rPr lang="en-US" b="1" dirty="0" err="1" smtClean="0"/>
              <a:t>redit</a:t>
            </a:r>
            <a:r>
              <a:rPr lang="en-US" b="1" dirty="0" smtClean="0"/>
              <a:t>: </a:t>
            </a:r>
            <a:r>
              <a:rPr lang="en" dirty="0" smtClean="0"/>
              <a:t>Coursera </a:t>
            </a:r>
            <a:r>
              <a:rPr lang="en" dirty="0"/>
              <a:t>and UC San Diego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473" y="772791"/>
            <a:ext cx="7058647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217626" y="22865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The AutoComplete Algorithm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786203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 dirty="0"/>
              <a:t>Find the </a:t>
            </a:r>
            <a:r>
              <a:rPr lang="en-US" dirty="0" smtClean="0"/>
              <a:t>incomplete </a:t>
            </a:r>
            <a:r>
              <a:rPr lang="en-US" dirty="0"/>
              <a:t>s</a:t>
            </a:r>
            <a:r>
              <a:rPr lang="en" dirty="0" smtClean="0"/>
              <a:t>tem </a:t>
            </a:r>
            <a:r>
              <a:rPr lang="en" dirty="0"/>
              <a:t>by traversing through the trie until the partially completed word is found in the trie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 dirty="0"/>
              <a:t>Once you find a stem then traverse the tree below the stem using Breadth First Search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 dirty="0"/>
              <a:t>For each child node you look at below the stem, </a:t>
            </a:r>
            <a:r>
              <a:rPr lang="en" dirty="0" smtClean="0"/>
              <a:t>add</a:t>
            </a:r>
            <a:r>
              <a:rPr lang="en-US" dirty="0" smtClean="0"/>
              <a:t> its data value</a:t>
            </a:r>
            <a:r>
              <a:rPr lang="en" dirty="0" smtClean="0"/>
              <a:t> </a:t>
            </a:r>
            <a:r>
              <a:rPr lang="en" dirty="0"/>
              <a:t>to a list of </a:t>
            </a:r>
            <a:r>
              <a:rPr lang="en-US" dirty="0" err="1" smtClean="0"/>
              <a:t>EnglishWords</a:t>
            </a:r>
            <a:r>
              <a:rPr lang="en-US" dirty="0" smtClean="0"/>
              <a:t> if it is a valid word. </a:t>
            </a:r>
            <a:r>
              <a:rPr lang="en" dirty="0" smtClean="0"/>
              <a:t>Then </a:t>
            </a:r>
            <a:r>
              <a:rPr lang="en" dirty="0"/>
              <a:t>add its children to a Queue so they can be looked at next.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 dirty="0"/>
              <a:t>Keep doing until you run out of words or have enough words to return, return the </a:t>
            </a:r>
            <a:r>
              <a:rPr lang="en-US" dirty="0" err="1" smtClean="0"/>
              <a:t>EnglishWord</a:t>
            </a:r>
            <a:r>
              <a:rPr lang="en-US" dirty="0" smtClean="0"/>
              <a:t> </a:t>
            </a:r>
            <a:r>
              <a:rPr lang="en" dirty="0" smtClean="0"/>
              <a:t>List</a:t>
            </a:r>
            <a:endParaRPr lang="en" dirty="0"/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 dirty="0"/>
              <a:t>This is possible because tries take advantage of shared word structure so every word below a child has the parent as its prefix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AutoComplete </a:t>
            </a:r>
            <a:endParaRPr lang="en" dirty="0"/>
          </a:p>
        </p:txBody>
      </p:sp>
      <p:pic>
        <p:nvPicPr>
          <p:cNvPr id="4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648" y="5929825"/>
            <a:ext cx="4518125" cy="28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048" y="6082225"/>
            <a:ext cx="4518125" cy="28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448" y="6234625"/>
            <a:ext cx="4518125" cy="28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46" y="1302920"/>
            <a:ext cx="5560101" cy="3504265"/>
          </a:xfrm>
          <a:prstGeom prst="rect">
            <a:avLst/>
          </a:prstGeom>
        </p:spPr>
      </p:pic>
      <p:sp>
        <p:nvSpPr>
          <p:cNvPr id="8" name="Shape 125"/>
          <p:cNvSpPr txBox="1">
            <a:spLocks noGrp="1"/>
          </p:cNvSpPr>
          <p:nvPr>
            <p:ph type="body" idx="1"/>
          </p:nvPr>
        </p:nvSpPr>
        <p:spPr>
          <a:xfrm>
            <a:off x="6350000" y="1255884"/>
            <a:ext cx="2482299" cy="350426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 dirty="0" smtClean="0"/>
              <a:t>Let’s suppose we want to autocomplete “do”</a:t>
            </a:r>
          </a:p>
          <a:p>
            <a:pPr marL="228600" lvl="0" indent="-228600" rtl="0">
              <a:spcBef>
                <a:spcPts val="0"/>
              </a:spcBef>
              <a:buAutoNum type="arabicParenR"/>
            </a:pPr>
            <a:r>
              <a:rPr lang="en-US" sz="1000" dirty="0" smtClean="0"/>
              <a:t>First we traverse the tree until we reach “do”</a:t>
            </a:r>
          </a:p>
          <a:p>
            <a:pPr marL="228600" lvl="0" indent="-228600" rtl="0">
              <a:spcBef>
                <a:spcPts val="0"/>
              </a:spcBef>
              <a:buAutoNum type="arabicParenR"/>
            </a:pPr>
            <a:r>
              <a:rPr lang="en-US" sz="1000" dirty="0" smtClean="0"/>
              <a:t>Then we use breadth first search to look for words below do</a:t>
            </a:r>
          </a:p>
          <a:p>
            <a:pPr marL="228600" lvl="0" indent="-228600" rtl="0">
              <a:spcBef>
                <a:spcPts val="0"/>
              </a:spcBef>
              <a:buAutoNum type="arabicParenR"/>
            </a:pPr>
            <a:r>
              <a:rPr lang="en-US" sz="1000" dirty="0" smtClean="0"/>
              <a:t>We start with </a:t>
            </a:r>
            <a:r>
              <a:rPr lang="en-US" sz="1000" dirty="0" err="1" smtClean="0"/>
              <a:t>dol</a:t>
            </a:r>
            <a:r>
              <a:rPr lang="en-US" sz="1000" dirty="0" smtClean="0"/>
              <a:t> node…it is not a word so we ignore, add its children to the queue  and move to “</a:t>
            </a:r>
            <a:r>
              <a:rPr lang="en-US" sz="1000" dirty="0" err="1" smtClean="0"/>
              <a:t>dor</a:t>
            </a:r>
            <a:r>
              <a:rPr lang="en-US" sz="1000" dirty="0" smtClean="0"/>
              <a:t>” also not a word. So we add its children.</a:t>
            </a:r>
          </a:p>
          <a:p>
            <a:pPr marL="228600" lvl="0" indent="-228600" rtl="0">
              <a:spcBef>
                <a:spcPts val="0"/>
              </a:spcBef>
              <a:buAutoNum type="arabicParenR"/>
            </a:pPr>
            <a:r>
              <a:rPr lang="en-US" sz="1000" dirty="0" smtClean="0"/>
              <a:t>We then take from the Queue the first item (</a:t>
            </a:r>
            <a:r>
              <a:rPr lang="en-US" sz="1000" dirty="0" err="1" smtClean="0"/>
              <a:t>dol’s</a:t>
            </a:r>
            <a:r>
              <a:rPr lang="en-US" sz="1000" dirty="0" smtClean="0"/>
              <a:t> child “doll”)</a:t>
            </a:r>
          </a:p>
          <a:p>
            <a:pPr marL="228600" lvl="0" indent="-228600" rtl="0">
              <a:spcBef>
                <a:spcPts val="0"/>
              </a:spcBef>
              <a:buAutoNum type="arabicParenR"/>
            </a:pPr>
            <a:r>
              <a:rPr lang="en-US" sz="1000" dirty="0" smtClean="0"/>
              <a:t>Doll is a word so we add it to our </a:t>
            </a:r>
            <a:r>
              <a:rPr lang="en-US" sz="1000" dirty="0" err="1" smtClean="0"/>
              <a:t>WordList</a:t>
            </a:r>
            <a:r>
              <a:rPr lang="en-US" sz="1000" dirty="0" smtClean="0"/>
              <a:t> which will be returned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283479" y="122355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Spelling Suggestions </a:t>
            </a:r>
            <a:r>
              <a:rPr lang="en" dirty="0" smtClean="0"/>
              <a:t>Algorithm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 sz="1200" dirty="0"/>
              <a:t>Generates all possible combination of words that can be derived from the string using the “one letter away” mutation </a:t>
            </a:r>
            <a:r>
              <a:rPr lang="en" sz="1200" dirty="0" smtClean="0"/>
              <a:t>idea</a:t>
            </a:r>
            <a:endParaRPr lang="en" sz="1200" dirty="0"/>
          </a:p>
          <a:p>
            <a:pPr marL="914400" lvl="1" indent="-228600" rtl="0">
              <a:spcBef>
                <a:spcPts val="0"/>
              </a:spcBef>
              <a:buAutoNum type="alphaLcParenR"/>
            </a:pPr>
            <a:r>
              <a:rPr lang="en" sz="1200" dirty="0"/>
              <a:t>Substution: replacing an exisitng word in the string with another alphabet</a:t>
            </a:r>
          </a:p>
          <a:p>
            <a:pPr marL="914400" lvl="1" indent="-228600" rtl="0">
              <a:spcBef>
                <a:spcPts val="0"/>
              </a:spcBef>
              <a:buAutoNum type="alphaLcParenR"/>
            </a:pPr>
            <a:r>
              <a:rPr lang="en" sz="1200" dirty="0"/>
              <a:t>Insertion: adding an alphabet at all possible locations in the string</a:t>
            </a:r>
          </a:p>
          <a:p>
            <a:pPr marL="914400" lvl="1" indent="-228600" rtl="0">
              <a:spcBef>
                <a:spcPts val="0"/>
              </a:spcBef>
              <a:buAutoNum type="alphaLcParenR"/>
            </a:pPr>
            <a:r>
              <a:rPr lang="en" sz="1200" dirty="0"/>
              <a:t>Deletions: removing an existing letter from the String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 sz="1200" dirty="0"/>
              <a:t>Once all possible combinations are generated, then all child words are added to a Queue  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-US" sz="1200" dirty="0"/>
              <a:t>W</a:t>
            </a:r>
            <a:r>
              <a:rPr lang="en" sz="1200" dirty="0" smtClean="0"/>
              <a:t>ords </a:t>
            </a:r>
            <a:r>
              <a:rPr lang="en-US" sz="1200" dirty="0" smtClean="0"/>
              <a:t>that are valid English Words are </a:t>
            </a:r>
            <a:r>
              <a:rPr lang="en-US" sz="1200" dirty="0" smtClean="0"/>
              <a:t>added to </a:t>
            </a:r>
            <a:r>
              <a:rPr lang="en" sz="1200" dirty="0" smtClean="0"/>
              <a:t>a </a:t>
            </a:r>
            <a:r>
              <a:rPr lang="en" sz="1200" dirty="0"/>
              <a:t>separate Word List </a:t>
            </a:r>
            <a:endParaRPr lang="en-US" sz="1200" dirty="0"/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 sz="1200" dirty="0" smtClean="0"/>
              <a:t>Then </a:t>
            </a:r>
            <a:r>
              <a:rPr lang="en" sz="1200" dirty="0"/>
              <a:t>this process is repeated using a Queue and BreadthFirstSearch where the first child String generated above is popped and then it is used to generate mutations 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 sz="1200" dirty="0"/>
              <a:t>Repeat, until either the queue is empty or enough valid words have been generated </a:t>
            </a:r>
          </a:p>
          <a:p>
            <a:pPr lvl="0" rtl="0">
              <a:spcBef>
                <a:spcPts val="0"/>
              </a:spcBef>
              <a:buNone/>
            </a:pPr>
            <a:endParaRPr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888</Words>
  <Application>Microsoft Macintosh PowerPoint</Application>
  <PresentationFormat>On-screen Show (16:9)</PresentationFormat>
  <Paragraphs>73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Raleway</vt:lpstr>
      <vt:lpstr>Source Sans Pro</vt:lpstr>
      <vt:lpstr>plum</vt:lpstr>
      <vt:lpstr>Comp 271 Final Project</vt:lpstr>
      <vt:lpstr>What it does?</vt:lpstr>
      <vt:lpstr>Program Architecture</vt:lpstr>
      <vt:lpstr>SpellChecker</vt:lpstr>
      <vt:lpstr>AutoComplete Dictionary</vt:lpstr>
      <vt:lpstr>Traversing a node</vt:lpstr>
      <vt:lpstr>The AutoComplete Algorithm</vt:lpstr>
      <vt:lpstr>AutoComplete </vt:lpstr>
      <vt:lpstr>Spelling Suggestions Algorithm</vt:lpstr>
      <vt:lpstr>Spelling Suggestions Algorithm - Returning Words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271 Final Project</dc:title>
  <cp:lastModifiedBy>Ahmad Khan</cp:lastModifiedBy>
  <cp:revision>2</cp:revision>
  <dcterms:modified xsi:type="dcterms:W3CDTF">2017-03-09T23:15:32Z</dcterms:modified>
</cp:coreProperties>
</file>