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2" r:id="rId15"/>
    <p:sldId id="269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279AF-0E92-47D8-96CB-BAD70DB391E6}">
          <p14:sldIdLst>
            <p14:sldId id="256"/>
            <p14:sldId id="259"/>
            <p14:sldId id="263"/>
            <p14:sldId id="261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2"/>
          </p14:sldIdLst>
        </p14:section>
        <p14:section name="TBD" id="{BDA90ABB-E26E-4479-864C-B3B2A7D967DE}">
          <p14:sldIdLst>
            <p14:sldId id="269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2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s_FDe2VzFU" TargetMode="External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D5E-E933-0C70-F532-B5A8932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Send Email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306-5716-C434-966A-5459EE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(injection)</a:t>
            </a:r>
          </a:p>
          <a:p>
            <a:r>
              <a:rPr lang="en-US" dirty="0"/>
              <a:t>Send Email upon registration</a:t>
            </a:r>
          </a:p>
          <a:p>
            <a:pPr marL="0" marR="0" algn="l" rtl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Configure your </a:t>
            </a:r>
            <a:r>
              <a:rPr lang="en-US" dirty="0" err="1"/>
              <a:t>gmail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Visit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https://myaccount.google.com/security</a:t>
            </a:r>
            <a:endParaRPr lang="en-US" sz="1800" u="sng" dirty="0">
              <a:solidFill>
                <a:srgbClr val="1155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dirty="0"/>
              <a:t>How to: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https://youtu.be/Ms_FDe2VzFU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9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08 - New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house model</a:t>
            </a:r>
          </a:p>
          <a:p>
            <a:pPr lvl="1"/>
            <a:r>
              <a:rPr lang="en-US" dirty="0"/>
              <a:t>House Details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New House form</a:t>
            </a:r>
          </a:p>
          <a:p>
            <a:pPr lvl="1"/>
            <a:r>
              <a:rPr lang="en-US" dirty="0"/>
              <a:t>Image (base 64 code)</a:t>
            </a:r>
          </a:p>
          <a:p>
            <a:pPr lvl="1"/>
            <a:r>
              <a:rPr lang="en-US" dirty="0"/>
              <a:t>Update address to </a:t>
            </a:r>
            <a:r>
              <a:rPr lang="en-US" dirty="0" err="1"/>
              <a:t>Longt</a:t>
            </a:r>
            <a:r>
              <a:rPr lang="en-US" dirty="0"/>
              <a:t> &amp; Lat</a:t>
            </a:r>
          </a:p>
          <a:p>
            <a:pPr lvl="2"/>
            <a:r>
              <a:rPr lang="en-US" dirty="0"/>
              <a:t>Calling external API thru </a:t>
            </a:r>
            <a:r>
              <a:rPr lang="en-US" dirty="0" err="1"/>
              <a:t>HttpClient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9FC-E8E3-88F0-1954-C42F750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Images, General UI,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C317-06DF-2544-F4DD-75444089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Image:</a:t>
            </a:r>
          </a:p>
          <a:p>
            <a:pPr lvl="1"/>
            <a:r>
              <a:rPr lang="en-US" dirty="0"/>
              <a:t>Add image (base 64 code) in </a:t>
            </a:r>
            <a:r>
              <a:rPr lang="en-US" dirty="0" err="1"/>
              <a:t>AppUser</a:t>
            </a:r>
            <a:r>
              <a:rPr lang="en-US" dirty="0"/>
              <a:t> in DB </a:t>
            </a:r>
          </a:p>
          <a:p>
            <a:pPr lvl="1"/>
            <a:r>
              <a:rPr lang="en-US" dirty="0"/>
              <a:t>Register – add user image</a:t>
            </a:r>
          </a:p>
          <a:p>
            <a:pPr lvl="1"/>
            <a:r>
              <a:rPr lang="en-US" dirty="0"/>
              <a:t>Post Login, display image in home page</a:t>
            </a:r>
          </a:p>
          <a:p>
            <a:r>
              <a:rPr lang="en-US" dirty="0" err="1"/>
              <a:t>css</a:t>
            </a:r>
            <a:r>
              <a:rPr lang="en-US" dirty="0"/>
              <a:t>: global </a:t>
            </a:r>
            <a:r>
              <a:rPr lang="en-US" dirty="0" err="1"/>
              <a:t>css</a:t>
            </a:r>
            <a:r>
              <a:rPr lang="en-US" dirty="0"/>
              <a:t> vs. page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Client-Side Library</a:t>
            </a:r>
          </a:p>
          <a:p>
            <a:r>
              <a:rPr lang="en-US" dirty="0" err="1"/>
              <a:t>wwwroot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11-House in Maps</a:t>
            </a:r>
            <a:br>
              <a:rPr lang="en-US" dirty="0"/>
            </a:br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Leaflet map in the webapp</a:t>
            </a:r>
          </a:p>
          <a:p>
            <a:r>
              <a:rPr lang="en-US" dirty="0"/>
              <a:t>Display houses as markers in the map</a:t>
            </a:r>
          </a:p>
          <a:p>
            <a:r>
              <a:rPr lang="en-US" dirty="0"/>
              <a:t>Click on marker display some data</a:t>
            </a:r>
          </a:p>
        </p:txBody>
      </p:sp>
    </p:spTree>
    <p:extLst>
      <p:ext uri="{BB962C8B-B14F-4D97-AF65-F5344CB8AC3E}">
        <p14:creationId xmlns:p14="http://schemas.microsoft.com/office/powerpoint/2010/main" val="17858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5F0-A6F3-933A-8E28-C1A9557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7D88-796D-7D02-C1C6-5D9AA8D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role</a:t>
            </a:r>
          </a:p>
          <a:p>
            <a:r>
              <a:rPr lang="en-US" dirty="0"/>
              <a:t>List all users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Remove user?</a:t>
            </a:r>
          </a:p>
        </p:txBody>
      </p:sp>
    </p:spTree>
    <p:extLst>
      <p:ext uri="{BB962C8B-B14F-4D97-AF65-F5344CB8AC3E}">
        <p14:creationId xmlns:p14="http://schemas.microsoft.com/office/powerpoint/2010/main" val="36635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519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  <vt:lpstr>07- Send Email &amp; Service</vt:lpstr>
      <vt:lpstr>08 - New House</vt:lpstr>
      <vt:lpstr>07- Images, General UI, Client Libraries</vt:lpstr>
      <vt:lpstr>11-House in Maps Leaflet</vt:lpstr>
      <vt:lpstr>09-Admin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42</cp:revision>
  <dcterms:created xsi:type="dcterms:W3CDTF">2024-02-13T10:29:06Z</dcterms:created>
  <dcterms:modified xsi:type="dcterms:W3CDTF">2024-03-01T07:59:30Z</dcterms:modified>
</cp:coreProperties>
</file>