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2" r:id="rId16"/>
    <p:sldId id="273" r:id="rId17"/>
    <p:sldId id="277" r:id="rId18"/>
    <p:sldId id="278" r:id="rId19"/>
    <p:sldId id="281" r:id="rId20"/>
    <p:sldId id="279" r:id="rId21"/>
    <p:sldId id="282" r:id="rId22"/>
    <p:sldId id="283" r:id="rId23"/>
    <p:sldId id="280" r:id="rId24"/>
    <p:sldId id="276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279AF-0E92-47D8-96CB-BAD70DB391E6}">
          <p14:sldIdLst>
            <p14:sldId id="256"/>
            <p14:sldId id="259"/>
            <p14:sldId id="263"/>
            <p14:sldId id="261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5"/>
            <p14:sldId id="272"/>
            <p14:sldId id="273"/>
            <p14:sldId id="277"/>
            <p14:sldId id="278"/>
            <p14:sldId id="281"/>
            <p14:sldId id="279"/>
            <p14:sldId id="282"/>
            <p14:sldId id="283"/>
            <p14:sldId id="280"/>
          </p14:sldIdLst>
        </p14:section>
        <p14:section name="TBD" id="{BDA90ABB-E26E-4479-864C-B3B2A7D967DE}">
          <p14:sldIdLst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>
        <p:scale>
          <a:sx n="125" d="100"/>
          <a:sy n="125" d="100"/>
        </p:scale>
        <p:origin x="-486" y="-10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hyperlink" Target="https://learn.microsoft.com/en-us/aspnet/core/blazor/javascript-interoperability/call-javascript-from-dotnet?view=aspnetcore-7.0" TargetMode="External"/><Relationship Id="rId1" Type="http://schemas.openxmlformats.org/officeDocument/2006/relationships/hyperlink" Target="https://learn.microsoft.com/en-us/aspnet/core/blazor/javascript-interoperability/call-dotnet-from-javascript?view=aspnetcore-7.0" TargetMode="Externa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hyperlink" Target="https://developers.google.com/maps/documentation/javascript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hyperlink" Target="https://developers.google.com/maps/apis-by-platform" TargetMode="External"/><Relationship Id="rId1" Type="http://schemas.openxmlformats.org/officeDocument/2006/relationships/hyperlink" Target="https://developers.google.com/maps/get-started" TargetMode="Externa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hyperlink" Target="https://www.google.com/maps/d/u/0/viewer?mid=1icXjgXJ5da1l2BQjMNgXAI4dlkw&amp;hl=en_US&amp;ll=-0.0070000000383901315%2C0.0030000000000196536&amp;z=16" TargetMode="External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hyperlink" Target="https://learn.microsoft.com/en-us/aspnet/core/blazor/javascript-interoperability/call-javascript-from-dotnet?view=aspnetcore-7.0" TargetMode="External"/><Relationship Id="rId4" Type="http://schemas.openxmlformats.org/officeDocument/2006/relationships/image" Target="../media/image53.svg"/><Relationship Id="rId9" Type="http://schemas.openxmlformats.org/officeDocument/2006/relationships/hyperlink" Target="https://learn.microsoft.com/en-us/aspnet/core/blazor/javascript-interoperability/call-dotnet-from-javascript?view=aspnetcore-7.0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hyperlink" Target="https://developers.google.com/maps/get-started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s://www.google.com/maps/d/u/0/viewer?mid=1icXjgXJ5da1l2BQjMNgXAI4dlkw&amp;hl=en_US&amp;ll=-0.0070000000383901315%2C0.0030000000000196536&amp;z=16" TargetMode="External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hyperlink" Target="https://developers.google.com/maps/apis-by-platform" TargetMode="External"/><Relationship Id="rId11" Type="http://schemas.openxmlformats.org/officeDocument/2006/relationships/image" Target="../media/image65.svg"/><Relationship Id="rId5" Type="http://schemas.openxmlformats.org/officeDocument/2006/relationships/image" Target="../media/image61.sv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hyperlink" Target="https://developers.google.com/maps/documentation/java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D26B9-864A-47FF-86CD-E49D20C57E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5C27D-0D72-4361-9C60-223AB4493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as Marker</a:t>
          </a:r>
        </a:p>
      </dgm:t>
    </dgm:pt>
    <dgm:pt modelId="{3C9BBD96-9967-449D-94EA-1C4CFDC4B11F}" type="parTrans" cxnId="{8F25C3C9-0E38-4945-B803-35E6E6A76B3B}">
      <dgm:prSet/>
      <dgm:spPr/>
      <dgm:t>
        <a:bodyPr/>
        <a:lstStyle/>
        <a:p>
          <a:endParaRPr lang="en-US"/>
        </a:p>
      </dgm:t>
    </dgm:pt>
    <dgm:pt modelId="{F6DED9AC-627F-42A2-82B1-AF0D8459806A}" type="sibTrans" cxnId="{8F25C3C9-0E38-4945-B803-35E6E6A76B3B}">
      <dgm:prSet/>
      <dgm:spPr/>
      <dgm:t>
        <a:bodyPr/>
        <a:lstStyle/>
        <a:p>
          <a:endParaRPr lang="en-US"/>
        </a:p>
      </dgm:t>
    </dgm:pt>
    <dgm:pt modelId="{25A26C6F-05A3-4F85-B50D-9D8A226E2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details as Marker Pop-up</a:t>
          </a:r>
        </a:p>
      </dgm:t>
    </dgm:pt>
    <dgm:pt modelId="{D6C2864F-838E-47F1-8DC3-9E08F304B9F6}" type="parTrans" cxnId="{C47159F5-8D6B-4DB2-BB76-A7AE1BF3A236}">
      <dgm:prSet/>
      <dgm:spPr/>
      <dgm:t>
        <a:bodyPr/>
        <a:lstStyle/>
        <a:p>
          <a:endParaRPr lang="en-US"/>
        </a:p>
      </dgm:t>
    </dgm:pt>
    <dgm:pt modelId="{A79F02A3-F0C3-4710-A2A8-3405476AB1FA}" type="sibTrans" cxnId="{C47159F5-8D6B-4DB2-BB76-A7AE1BF3A236}">
      <dgm:prSet/>
      <dgm:spPr/>
      <dgm:t>
        <a:bodyPr/>
        <a:lstStyle/>
        <a:p>
          <a:endParaRPr lang="en-US"/>
        </a:p>
      </dgm:t>
    </dgm:pt>
    <dgm:pt modelId="{11AE425C-E116-4078-8970-9733C19A1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navigates to House details</a:t>
          </a:r>
        </a:p>
      </dgm:t>
    </dgm:pt>
    <dgm:pt modelId="{4A5AB604-3864-4C37-BD73-69198C4CD03E}" type="parTrans" cxnId="{DB7BAAF8-9853-4714-8350-58A1B229FEF9}">
      <dgm:prSet/>
      <dgm:spPr/>
      <dgm:t>
        <a:bodyPr/>
        <a:lstStyle/>
        <a:p>
          <a:endParaRPr lang="en-US"/>
        </a:p>
      </dgm:t>
    </dgm:pt>
    <dgm:pt modelId="{7BDA2DBE-233F-4F24-B26D-D5591936338B}" type="sibTrans" cxnId="{DB7BAAF8-9853-4714-8350-58A1B229FEF9}">
      <dgm:prSet/>
      <dgm:spPr/>
      <dgm:t>
        <a:bodyPr/>
        <a:lstStyle/>
        <a:p>
          <a:endParaRPr lang="en-US"/>
        </a:p>
      </dgm:t>
    </dgm:pt>
    <dgm:pt modelId="{7022B87A-DA79-4BF1-B985-7C725244A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C# </a:t>
          </a:r>
          <a:r>
            <a:rPr lang="en-US">
              <a:sym typeface="Wingdings" panose="05000000000000000000" pitchFamily="2" charset="2"/>
            </a:rPr>
            <a:t></a:t>
          </a:r>
          <a:r>
            <a:rPr lang="en-US"/>
            <a:t>JS</a:t>
          </a:r>
        </a:p>
      </dgm:t>
    </dgm:pt>
    <dgm:pt modelId="{D160A2D7-A025-40AE-9856-63A124EA6B63}" type="parTrans" cxnId="{37E2DC1A-B78C-415A-B19E-B378FB8628C5}">
      <dgm:prSet/>
      <dgm:spPr/>
      <dgm:t>
        <a:bodyPr/>
        <a:lstStyle/>
        <a:p>
          <a:endParaRPr lang="en-US"/>
        </a:p>
      </dgm:t>
    </dgm:pt>
    <dgm:pt modelId="{6169F597-B1EA-42AB-985D-2895588940C8}" type="sibTrans" cxnId="{37E2DC1A-B78C-415A-B19E-B378FB8628C5}">
      <dgm:prSet/>
      <dgm:spPr/>
      <dgm:t>
        <a:bodyPr/>
        <a:lstStyle/>
        <a:p>
          <a:endParaRPr lang="en-US"/>
        </a:p>
      </dgm:t>
    </dgm:pt>
    <dgm:pt modelId="{07B2780A-3B81-4617-BF27-00477CB3C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Calling .NET from JS</a:t>
          </a:r>
          <a:endParaRPr lang="en-US"/>
        </a:p>
      </dgm:t>
    </dgm:pt>
    <dgm:pt modelId="{024BCC24-668D-4C21-9050-621968BCC2F6}" type="parTrans" cxnId="{91E00AB3-972C-4DB0-817C-07BE556A7491}">
      <dgm:prSet/>
      <dgm:spPr/>
      <dgm:t>
        <a:bodyPr/>
        <a:lstStyle/>
        <a:p>
          <a:endParaRPr lang="en-US"/>
        </a:p>
      </dgm:t>
    </dgm:pt>
    <dgm:pt modelId="{9F882E0E-0013-4E1C-BB40-4F8B1B817D9A}" type="sibTrans" cxnId="{91E00AB3-972C-4DB0-817C-07BE556A7491}">
      <dgm:prSet/>
      <dgm:spPr/>
      <dgm:t>
        <a:bodyPr/>
        <a:lstStyle/>
        <a:p>
          <a:endParaRPr lang="en-US"/>
        </a:p>
      </dgm:t>
    </dgm:pt>
    <dgm:pt modelId="{3BFF3441-8EDF-4CBC-8ABF-6F034FF92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Calling JS from .NET</a:t>
          </a:r>
          <a:endParaRPr lang="en-US"/>
        </a:p>
      </dgm:t>
    </dgm:pt>
    <dgm:pt modelId="{40EF2DF8-82EF-4286-9A79-3B5F98E2D231}" type="parTrans" cxnId="{192C8977-F360-4085-8D7C-30F6D310FE9D}">
      <dgm:prSet/>
      <dgm:spPr/>
      <dgm:t>
        <a:bodyPr/>
        <a:lstStyle/>
        <a:p>
          <a:endParaRPr lang="en-US"/>
        </a:p>
      </dgm:t>
    </dgm:pt>
    <dgm:pt modelId="{3D91EF69-F0F8-4517-B8E6-C0B3BB7854D7}" type="sibTrans" cxnId="{192C8977-F360-4085-8D7C-30F6D310FE9D}">
      <dgm:prSet/>
      <dgm:spPr/>
      <dgm:t>
        <a:bodyPr/>
        <a:lstStyle/>
        <a:p>
          <a:endParaRPr lang="en-US"/>
        </a:p>
      </dgm:t>
    </dgm:pt>
    <dgm:pt modelId="{EF7B44EB-6E64-4B07-86FE-7FE099102AFD}" type="pres">
      <dgm:prSet presAssocID="{F07D26B9-864A-47FF-86CD-E49D20C57EB1}" presName="root" presStyleCnt="0">
        <dgm:presLayoutVars>
          <dgm:dir/>
          <dgm:resizeHandles val="exact"/>
        </dgm:presLayoutVars>
      </dgm:prSet>
      <dgm:spPr/>
    </dgm:pt>
    <dgm:pt modelId="{D954E794-4279-4E22-988E-97C11430063A}" type="pres">
      <dgm:prSet presAssocID="{1F75C27D-0D72-4361-9C60-223AB449337D}" presName="compNode" presStyleCnt="0"/>
      <dgm:spPr/>
    </dgm:pt>
    <dgm:pt modelId="{E3E41E01-0D17-4F5F-9EFC-4CCCF1A3A324}" type="pres">
      <dgm:prSet presAssocID="{1F75C27D-0D72-4361-9C60-223AB449337D}" presName="bgRect" presStyleLbl="bgShp" presStyleIdx="0" presStyleCnt="4"/>
      <dgm:spPr/>
    </dgm:pt>
    <dgm:pt modelId="{440C8013-6C31-4B05-8DB1-9F962F2BA5E7}" type="pres">
      <dgm:prSet presAssocID="{1F75C27D-0D72-4361-9C60-223AB449337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070CC3B4-249A-43C0-92AD-0FE1B840A9CA}" type="pres">
      <dgm:prSet presAssocID="{1F75C27D-0D72-4361-9C60-223AB449337D}" presName="spaceRect" presStyleCnt="0"/>
      <dgm:spPr/>
    </dgm:pt>
    <dgm:pt modelId="{881EAEAE-5412-4E92-96FF-33FE006C55BE}" type="pres">
      <dgm:prSet presAssocID="{1F75C27D-0D72-4361-9C60-223AB449337D}" presName="parTx" presStyleLbl="revTx" presStyleIdx="0" presStyleCnt="5">
        <dgm:presLayoutVars>
          <dgm:chMax val="0"/>
          <dgm:chPref val="0"/>
        </dgm:presLayoutVars>
      </dgm:prSet>
      <dgm:spPr/>
    </dgm:pt>
    <dgm:pt modelId="{A5F91F0F-91AA-42A2-AF04-8306ABA69CD5}" type="pres">
      <dgm:prSet presAssocID="{F6DED9AC-627F-42A2-82B1-AF0D8459806A}" presName="sibTrans" presStyleCnt="0"/>
      <dgm:spPr/>
    </dgm:pt>
    <dgm:pt modelId="{031E4445-C0BB-4B3A-8232-E4FFBFC29522}" type="pres">
      <dgm:prSet presAssocID="{25A26C6F-05A3-4F85-B50D-9D8A226E2DC1}" presName="compNode" presStyleCnt="0"/>
      <dgm:spPr/>
    </dgm:pt>
    <dgm:pt modelId="{4AFD7837-73BA-4296-B25B-618AA5A4A587}" type="pres">
      <dgm:prSet presAssocID="{25A26C6F-05A3-4F85-B50D-9D8A226E2DC1}" presName="bgRect" presStyleLbl="bgShp" presStyleIdx="1" presStyleCnt="4"/>
      <dgm:spPr/>
    </dgm:pt>
    <dgm:pt modelId="{22447BC2-8646-47D2-B8EC-6AE42AFF2101}" type="pres">
      <dgm:prSet presAssocID="{25A26C6F-05A3-4F85-B50D-9D8A226E2DC1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7432CCD-C15C-4B60-A90A-A3C698CE9D1F}" type="pres">
      <dgm:prSet presAssocID="{25A26C6F-05A3-4F85-B50D-9D8A226E2DC1}" presName="spaceRect" presStyleCnt="0"/>
      <dgm:spPr/>
    </dgm:pt>
    <dgm:pt modelId="{40D4F5DE-D514-4C60-AECD-2B1AC83F4A0A}" type="pres">
      <dgm:prSet presAssocID="{25A26C6F-05A3-4F85-B50D-9D8A226E2DC1}" presName="parTx" presStyleLbl="revTx" presStyleIdx="1" presStyleCnt="5">
        <dgm:presLayoutVars>
          <dgm:chMax val="0"/>
          <dgm:chPref val="0"/>
        </dgm:presLayoutVars>
      </dgm:prSet>
      <dgm:spPr/>
    </dgm:pt>
    <dgm:pt modelId="{E6E5860E-B2A9-4B77-BC47-23BDE2480BE0}" type="pres">
      <dgm:prSet presAssocID="{A79F02A3-F0C3-4710-A2A8-3405476AB1FA}" presName="sibTrans" presStyleCnt="0"/>
      <dgm:spPr/>
    </dgm:pt>
    <dgm:pt modelId="{DC85088B-FEB5-4B8F-95B2-CDE66BFC5BC1}" type="pres">
      <dgm:prSet presAssocID="{11AE425C-E116-4078-8970-9733C19A1977}" presName="compNode" presStyleCnt="0"/>
      <dgm:spPr/>
    </dgm:pt>
    <dgm:pt modelId="{40BBEFA9-9CBA-4864-9E0E-58A1347BED32}" type="pres">
      <dgm:prSet presAssocID="{11AE425C-E116-4078-8970-9733C19A1977}" presName="bgRect" presStyleLbl="bgShp" presStyleIdx="2" presStyleCnt="4"/>
      <dgm:spPr/>
    </dgm:pt>
    <dgm:pt modelId="{29362DA4-3C5B-44DB-BC19-16113D9FB3FA}" type="pres">
      <dgm:prSet presAssocID="{11AE425C-E116-4078-8970-9733C19A1977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559C5436-1C20-4CB7-975A-061CCEBF8227}" type="pres">
      <dgm:prSet presAssocID="{11AE425C-E116-4078-8970-9733C19A1977}" presName="spaceRect" presStyleCnt="0"/>
      <dgm:spPr/>
    </dgm:pt>
    <dgm:pt modelId="{A35F5E9F-69F3-4A96-868B-478F954873F8}" type="pres">
      <dgm:prSet presAssocID="{11AE425C-E116-4078-8970-9733C19A1977}" presName="parTx" presStyleLbl="revTx" presStyleIdx="2" presStyleCnt="5">
        <dgm:presLayoutVars>
          <dgm:chMax val="0"/>
          <dgm:chPref val="0"/>
        </dgm:presLayoutVars>
      </dgm:prSet>
      <dgm:spPr/>
    </dgm:pt>
    <dgm:pt modelId="{DDB323F3-B4F1-41E2-82AD-14B97C339F65}" type="pres">
      <dgm:prSet presAssocID="{7BDA2DBE-233F-4F24-B26D-D5591936338B}" presName="sibTrans" presStyleCnt="0"/>
      <dgm:spPr/>
    </dgm:pt>
    <dgm:pt modelId="{4D219076-B6E1-4291-884D-0AFBA7973702}" type="pres">
      <dgm:prSet presAssocID="{7022B87A-DA79-4BF1-B985-7C725244A3CB}" presName="compNode" presStyleCnt="0"/>
      <dgm:spPr/>
    </dgm:pt>
    <dgm:pt modelId="{AFFEAB83-92AF-4EA1-9E91-166FCE347253}" type="pres">
      <dgm:prSet presAssocID="{7022B87A-DA79-4BF1-B985-7C725244A3CB}" presName="bgRect" presStyleLbl="bgShp" presStyleIdx="3" presStyleCnt="4"/>
      <dgm:spPr/>
    </dgm:pt>
    <dgm:pt modelId="{DAB061E9-70DE-4F23-8EE4-516B84877D02}" type="pres">
      <dgm:prSet presAssocID="{7022B87A-DA79-4BF1-B985-7C725244A3CB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43167098-BE14-42FB-A96B-BADA0879D253}" type="pres">
      <dgm:prSet presAssocID="{7022B87A-DA79-4BF1-B985-7C725244A3CB}" presName="spaceRect" presStyleCnt="0"/>
      <dgm:spPr/>
    </dgm:pt>
    <dgm:pt modelId="{EDB3E9DA-0BCB-47DD-8EC8-90D4400AA45C}" type="pres">
      <dgm:prSet presAssocID="{7022B87A-DA79-4BF1-B985-7C725244A3CB}" presName="parTx" presStyleLbl="revTx" presStyleIdx="3" presStyleCnt="5">
        <dgm:presLayoutVars>
          <dgm:chMax val="0"/>
          <dgm:chPref val="0"/>
        </dgm:presLayoutVars>
      </dgm:prSet>
      <dgm:spPr/>
    </dgm:pt>
    <dgm:pt modelId="{0A460F82-E4FE-43FD-9C3E-7BFF5192D8FE}" type="pres">
      <dgm:prSet presAssocID="{7022B87A-DA79-4BF1-B985-7C725244A3CB}" presName="desTx" presStyleLbl="revTx" presStyleIdx="4" presStyleCnt="5">
        <dgm:presLayoutVars/>
      </dgm:prSet>
      <dgm:spPr/>
    </dgm:pt>
  </dgm:ptLst>
  <dgm:cxnLst>
    <dgm:cxn modelId="{37E2DC1A-B78C-415A-B19E-B378FB8628C5}" srcId="{F07D26B9-864A-47FF-86CD-E49D20C57EB1}" destId="{7022B87A-DA79-4BF1-B985-7C725244A3CB}" srcOrd="3" destOrd="0" parTransId="{D160A2D7-A025-40AE-9856-63A124EA6B63}" sibTransId="{6169F597-B1EA-42AB-985D-2895588940C8}"/>
    <dgm:cxn modelId="{C66E5641-B684-4E11-B35C-C154491E5B7B}" type="presOf" srcId="{1F75C27D-0D72-4361-9C60-223AB449337D}" destId="{881EAEAE-5412-4E92-96FF-33FE006C55BE}" srcOrd="0" destOrd="0" presId="urn:microsoft.com/office/officeart/2018/2/layout/IconVerticalSolidList"/>
    <dgm:cxn modelId="{A26FBA64-323D-4768-929A-DB0C539ACDEA}" type="presOf" srcId="{3BFF3441-8EDF-4CBC-8ABF-6F034FF92FB1}" destId="{0A460F82-E4FE-43FD-9C3E-7BFF5192D8FE}" srcOrd="0" destOrd="1" presId="urn:microsoft.com/office/officeart/2018/2/layout/IconVerticalSolidList"/>
    <dgm:cxn modelId="{D11D4B6F-4C6D-4F0F-AB13-CC7FB46BDAC0}" type="presOf" srcId="{F07D26B9-864A-47FF-86CD-E49D20C57EB1}" destId="{EF7B44EB-6E64-4B07-86FE-7FE099102AFD}" srcOrd="0" destOrd="0" presId="urn:microsoft.com/office/officeart/2018/2/layout/IconVerticalSolidList"/>
    <dgm:cxn modelId="{192C8977-F360-4085-8D7C-30F6D310FE9D}" srcId="{7022B87A-DA79-4BF1-B985-7C725244A3CB}" destId="{3BFF3441-8EDF-4CBC-8ABF-6F034FF92FB1}" srcOrd="1" destOrd="0" parTransId="{40EF2DF8-82EF-4286-9A79-3B5F98E2D231}" sibTransId="{3D91EF69-F0F8-4517-B8E6-C0B3BB7854D7}"/>
    <dgm:cxn modelId="{296FBB78-5D6E-4B9F-BB4D-741F1535346E}" type="presOf" srcId="{7022B87A-DA79-4BF1-B985-7C725244A3CB}" destId="{EDB3E9DA-0BCB-47DD-8EC8-90D4400AA45C}" srcOrd="0" destOrd="0" presId="urn:microsoft.com/office/officeart/2018/2/layout/IconVerticalSolidList"/>
    <dgm:cxn modelId="{CAE2F380-EBEF-4B67-B9F3-83271224CF99}" type="presOf" srcId="{25A26C6F-05A3-4F85-B50D-9D8A226E2DC1}" destId="{40D4F5DE-D514-4C60-AECD-2B1AC83F4A0A}" srcOrd="0" destOrd="0" presId="urn:microsoft.com/office/officeart/2018/2/layout/IconVerticalSolidList"/>
    <dgm:cxn modelId="{D0E46490-0630-4543-91D1-2378761B1925}" type="presOf" srcId="{11AE425C-E116-4078-8970-9733C19A1977}" destId="{A35F5E9F-69F3-4A96-868B-478F954873F8}" srcOrd="0" destOrd="0" presId="urn:microsoft.com/office/officeart/2018/2/layout/IconVerticalSolidList"/>
    <dgm:cxn modelId="{91E00AB3-972C-4DB0-817C-07BE556A7491}" srcId="{7022B87A-DA79-4BF1-B985-7C725244A3CB}" destId="{07B2780A-3B81-4617-BF27-00477CB3C5DF}" srcOrd="0" destOrd="0" parTransId="{024BCC24-668D-4C21-9050-621968BCC2F6}" sibTransId="{9F882E0E-0013-4E1C-BB40-4F8B1B817D9A}"/>
    <dgm:cxn modelId="{8F25C3C9-0E38-4945-B803-35E6E6A76B3B}" srcId="{F07D26B9-864A-47FF-86CD-E49D20C57EB1}" destId="{1F75C27D-0D72-4361-9C60-223AB449337D}" srcOrd="0" destOrd="0" parTransId="{3C9BBD96-9967-449D-94EA-1C4CFDC4B11F}" sibTransId="{F6DED9AC-627F-42A2-82B1-AF0D8459806A}"/>
    <dgm:cxn modelId="{C47159F5-8D6B-4DB2-BB76-A7AE1BF3A236}" srcId="{F07D26B9-864A-47FF-86CD-E49D20C57EB1}" destId="{25A26C6F-05A3-4F85-B50D-9D8A226E2DC1}" srcOrd="1" destOrd="0" parTransId="{D6C2864F-838E-47F1-8DC3-9E08F304B9F6}" sibTransId="{A79F02A3-F0C3-4710-A2A8-3405476AB1FA}"/>
    <dgm:cxn modelId="{EB0F89F8-F87B-4B77-93D8-ABF2498D3521}" type="presOf" srcId="{07B2780A-3B81-4617-BF27-00477CB3C5DF}" destId="{0A460F82-E4FE-43FD-9C3E-7BFF5192D8FE}" srcOrd="0" destOrd="0" presId="urn:microsoft.com/office/officeart/2018/2/layout/IconVerticalSolidList"/>
    <dgm:cxn modelId="{DB7BAAF8-9853-4714-8350-58A1B229FEF9}" srcId="{F07D26B9-864A-47FF-86CD-E49D20C57EB1}" destId="{11AE425C-E116-4078-8970-9733C19A1977}" srcOrd="2" destOrd="0" parTransId="{4A5AB604-3864-4C37-BD73-69198C4CD03E}" sibTransId="{7BDA2DBE-233F-4F24-B26D-D5591936338B}"/>
    <dgm:cxn modelId="{7A0D6DCA-F6D0-4EDB-A62E-FC2E73E0C48D}" type="presParOf" srcId="{EF7B44EB-6E64-4B07-86FE-7FE099102AFD}" destId="{D954E794-4279-4E22-988E-97C11430063A}" srcOrd="0" destOrd="0" presId="urn:microsoft.com/office/officeart/2018/2/layout/IconVerticalSolidList"/>
    <dgm:cxn modelId="{64B9EE01-4A77-4ED1-8111-B0BFF89F6D89}" type="presParOf" srcId="{D954E794-4279-4E22-988E-97C11430063A}" destId="{E3E41E01-0D17-4F5F-9EFC-4CCCF1A3A324}" srcOrd="0" destOrd="0" presId="urn:microsoft.com/office/officeart/2018/2/layout/IconVerticalSolidList"/>
    <dgm:cxn modelId="{E38AAD91-AED9-4609-A10B-6770F6E086B3}" type="presParOf" srcId="{D954E794-4279-4E22-988E-97C11430063A}" destId="{440C8013-6C31-4B05-8DB1-9F962F2BA5E7}" srcOrd="1" destOrd="0" presId="urn:microsoft.com/office/officeart/2018/2/layout/IconVerticalSolidList"/>
    <dgm:cxn modelId="{8E9D2157-9A26-423A-A585-E67B65D4F053}" type="presParOf" srcId="{D954E794-4279-4E22-988E-97C11430063A}" destId="{070CC3B4-249A-43C0-92AD-0FE1B840A9CA}" srcOrd="2" destOrd="0" presId="urn:microsoft.com/office/officeart/2018/2/layout/IconVerticalSolidList"/>
    <dgm:cxn modelId="{E81D4F0A-9152-4A10-AFFC-D70E897722F5}" type="presParOf" srcId="{D954E794-4279-4E22-988E-97C11430063A}" destId="{881EAEAE-5412-4E92-96FF-33FE006C55BE}" srcOrd="3" destOrd="0" presId="urn:microsoft.com/office/officeart/2018/2/layout/IconVerticalSolidList"/>
    <dgm:cxn modelId="{47347B81-F6E5-441A-AD0C-DB2DDC064374}" type="presParOf" srcId="{EF7B44EB-6E64-4B07-86FE-7FE099102AFD}" destId="{A5F91F0F-91AA-42A2-AF04-8306ABA69CD5}" srcOrd="1" destOrd="0" presId="urn:microsoft.com/office/officeart/2018/2/layout/IconVerticalSolidList"/>
    <dgm:cxn modelId="{4DD8D043-8317-4B92-956C-397E5CB45004}" type="presParOf" srcId="{EF7B44EB-6E64-4B07-86FE-7FE099102AFD}" destId="{031E4445-C0BB-4B3A-8232-E4FFBFC29522}" srcOrd="2" destOrd="0" presId="urn:microsoft.com/office/officeart/2018/2/layout/IconVerticalSolidList"/>
    <dgm:cxn modelId="{761D231E-199C-4843-B26D-9B669FC39D4B}" type="presParOf" srcId="{031E4445-C0BB-4B3A-8232-E4FFBFC29522}" destId="{4AFD7837-73BA-4296-B25B-618AA5A4A587}" srcOrd="0" destOrd="0" presId="urn:microsoft.com/office/officeart/2018/2/layout/IconVerticalSolidList"/>
    <dgm:cxn modelId="{38281AD3-0BFC-4896-849B-5EB020B7C3A3}" type="presParOf" srcId="{031E4445-C0BB-4B3A-8232-E4FFBFC29522}" destId="{22447BC2-8646-47D2-B8EC-6AE42AFF2101}" srcOrd="1" destOrd="0" presId="urn:microsoft.com/office/officeart/2018/2/layout/IconVerticalSolidList"/>
    <dgm:cxn modelId="{6A4372A9-4BF2-4FAB-9E6E-725006AC9F3C}" type="presParOf" srcId="{031E4445-C0BB-4B3A-8232-E4FFBFC29522}" destId="{A7432CCD-C15C-4B60-A90A-A3C698CE9D1F}" srcOrd="2" destOrd="0" presId="urn:microsoft.com/office/officeart/2018/2/layout/IconVerticalSolidList"/>
    <dgm:cxn modelId="{91360F60-6368-49BB-A710-313C5120D2A8}" type="presParOf" srcId="{031E4445-C0BB-4B3A-8232-E4FFBFC29522}" destId="{40D4F5DE-D514-4C60-AECD-2B1AC83F4A0A}" srcOrd="3" destOrd="0" presId="urn:microsoft.com/office/officeart/2018/2/layout/IconVerticalSolidList"/>
    <dgm:cxn modelId="{7019E5E9-558B-453C-B489-9A41BED36E66}" type="presParOf" srcId="{EF7B44EB-6E64-4B07-86FE-7FE099102AFD}" destId="{E6E5860E-B2A9-4B77-BC47-23BDE2480BE0}" srcOrd="3" destOrd="0" presId="urn:microsoft.com/office/officeart/2018/2/layout/IconVerticalSolidList"/>
    <dgm:cxn modelId="{96DE6322-4DEF-4CDE-8A2A-801854B14884}" type="presParOf" srcId="{EF7B44EB-6E64-4B07-86FE-7FE099102AFD}" destId="{DC85088B-FEB5-4B8F-95B2-CDE66BFC5BC1}" srcOrd="4" destOrd="0" presId="urn:microsoft.com/office/officeart/2018/2/layout/IconVerticalSolidList"/>
    <dgm:cxn modelId="{FD7B6CA2-A6F6-4AA5-AE66-633429DF21CF}" type="presParOf" srcId="{DC85088B-FEB5-4B8F-95B2-CDE66BFC5BC1}" destId="{40BBEFA9-9CBA-4864-9E0E-58A1347BED32}" srcOrd="0" destOrd="0" presId="urn:microsoft.com/office/officeart/2018/2/layout/IconVerticalSolidList"/>
    <dgm:cxn modelId="{D89F088A-2998-4223-A95E-A5F854B3108E}" type="presParOf" srcId="{DC85088B-FEB5-4B8F-95B2-CDE66BFC5BC1}" destId="{29362DA4-3C5B-44DB-BC19-16113D9FB3FA}" srcOrd="1" destOrd="0" presId="urn:microsoft.com/office/officeart/2018/2/layout/IconVerticalSolidList"/>
    <dgm:cxn modelId="{094C4B95-CAC8-4845-AE12-729C44132B98}" type="presParOf" srcId="{DC85088B-FEB5-4B8F-95B2-CDE66BFC5BC1}" destId="{559C5436-1C20-4CB7-975A-061CCEBF8227}" srcOrd="2" destOrd="0" presId="urn:microsoft.com/office/officeart/2018/2/layout/IconVerticalSolidList"/>
    <dgm:cxn modelId="{A65BDDA1-53DB-4BFE-98C5-8216D71184FD}" type="presParOf" srcId="{DC85088B-FEB5-4B8F-95B2-CDE66BFC5BC1}" destId="{A35F5E9F-69F3-4A96-868B-478F954873F8}" srcOrd="3" destOrd="0" presId="urn:microsoft.com/office/officeart/2018/2/layout/IconVerticalSolidList"/>
    <dgm:cxn modelId="{3E2CA06D-7C69-422E-839F-57E3800EE437}" type="presParOf" srcId="{EF7B44EB-6E64-4B07-86FE-7FE099102AFD}" destId="{DDB323F3-B4F1-41E2-82AD-14B97C339F65}" srcOrd="5" destOrd="0" presId="urn:microsoft.com/office/officeart/2018/2/layout/IconVerticalSolidList"/>
    <dgm:cxn modelId="{9C3AE147-D979-47D6-B813-02ACE3A10D2A}" type="presParOf" srcId="{EF7B44EB-6E64-4B07-86FE-7FE099102AFD}" destId="{4D219076-B6E1-4291-884D-0AFBA7973702}" srcOrd="6" destOrd="0" presId="urn:microsoft.com/office/officeart/2018/2/layout/IconVerticalSolidList"/>
    <dgm:cxn modelId="{5B8C2405-01C6-4261-9373-0555958C567F}" type="presParOf" srcId="{4D219076-B6E1-4291-884D-0AFBA7973702}" destId="{AFFEAB83-92AF-4EA1-9E91-166FCE347253}" srcOrd="0" destOrd="0" presId="urn:microsoft.com/office/officeart/2018/2/layout/IconVerticalSolidList"/>
    <dgm:cxn modelId="{08A8952E-8248-45F7-A39D-75E7151747BA}" type="presParOf" srcId="{4D219076-B6E1-4291-884D-0AFBA7973702}" destId="{DAB061E9-70DE-4F23-8EE4-516B84877D02}" srcOrd="1" destOrd="0" presId="urn:microsoft.com/office/officeart/2018/2/layout/IconVerticalSolidList"/>
    <dgm:cxn modelId="{EF951C9E-577C-43F4-BC74-81910A80EA1B}" type="presParOf" srcId="{4D219076-B6E1-4291-884D-0AFBA7973702}" destId="{43167098-BE14-42FB-A96B-BADA0879D253}" srcOrd="2" destOrd="0" presId="urn:microsoft.com/office/officeart/2018/2/layout/IconVerticalSolidList"/>
    <dgm:cxn modelId="{E663B938-2EE0-44CA-84E6-DF23B3644782}" type="presParOf" srcId="{4D219076-B6E1-4291-884D-0AFBA7973702}" destId="{EDB3E9DA-0BCB-47DD-8EC8-90D4400AA45C}" srcOrd="3" destOrd="0" presId="urn:microsoft.com/office/officeart/2018/2/layout/IconVerticalSolidList"/>
    <dgm:cxn modelId="{281EEC69-3C00-4A15-8638-24D81BEB621E}" type="presParOf" srcId="{4D219076-B6E1-4291-884D-0AFBA7973702}" destId="{0A460F82-E4FE-43FD-9C3E-7BFF5192D8F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B3DF5-C80A-405E-90C2-D11D5D92CF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85D474-5182-4DBD-A2D2-1C87FE25E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Getting started with Google Maps Platform</a:t>
          </a:r>
          <a:endParaRPr lang="en-US"/>
        </a:p>
      </dgm:t>
    </dgm:pt>
    <dgm:pt modelId="{05EA31B8-B315-4916-8A65-AAFDF4594091}" type="parTrans" cxnId="{3A3A84E5-B686-4FDF-ACD0-A0920E65410E}">
      <dgm:prSet/>
      <dgm:spPr/>
      <dgm:t>
        <a:bodyPr/>
        <a:lstStyle/>
        <a:p>
          <a:endParaRPr lang="en-US"/>
        </a:p>
      </dgm:t>
    </dgm:pt>
    <dgm:pt modelId="{9ACEE339-E073-4B11-8F0A-0E6650978415}" type="sibTrans" cxnId="{3A3A84E5-B686-4FDF-ACD0-A0920E6541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5A66B1-D9E5-4956-9F89-6C8CC66DE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Google Maps Platform APIs by Platform</a:t>
          </a:r>
          <a:endParaRPr lang="en-US"/>
        </a:p>
      </dgm:t>
    </dgm:pt>
    <dgm:pt modelId="{63ABBED8-14F5-4E39-BF12-55A2EDF54142}" type="parTrans" cxnId="{0EDE897B-95A7-4146-918A-283CB839E684}">
      <dgm:prSet/>
      <dgm:spPr/>
      <dgm:t>
        <a:bodyPr/>
        <a:lstStyle/>
        <a:p>
          <a:endParaRPr lang="en-US"/>
        </a:p>
      </dgm:t>
    </dgm:pt>
    <dgm:pt modelId="{7FEFE134-BD23-4190-805F-586C848730D3}" type="sibTrans" cxnId="{0EDE897B-95A7-4146-918A-283CB839E6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E9CB98-9285-46A1-A57E-ADC28A245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Maps JavaScript API</a:t>
          </a:r>
          <a:endParaRPr lang="en-US"/>
        </a:p>
      </dgm:t>
    </dgm:pt>
    <dgm:pt modelId="{BC0D2086-12CF-49B1-90B8-90DD534E541E}" type="parTrans" cxnId="{877EF422-6C80-437F-9ED8-B30125B217FF}">
      <dgm:prSet/>
      <dgm:spPr/>
      <dgm:t>
        <a:bodyPr/>
        <a:lstStyle/>
        <a:p>
          <a:endParaRPr lang="en-US"/>
        </a:p>
      </dgm:t>
    </dgm:pt>
    <dgm:pt modelId="{E139090D-4E60-4651-A17E-3ED45C79EC3A}" type="sibTrans" cxnId="{877EF422-6C80-437F-9ED8-B30125B217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18F0C-C690-4EC9-83B9-6E1043EBF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Lis of all Google Map icons</a:t>
          </a:r>
          <a:endParaRPr lang="en-US"/>
        </a:p>
      </dgm:t>
    </dgm:pt>
    <dgm:pt modelId="{4E3B48FD-E0DE-42DE-814E-546A7FAB4A6B}" type="parTrans" cxnId="{4E7A8C43-2135-4C09-B28C-C2125C7A2B1B}">
      <dgm:prSet/>
      <dgm:spPr/>
      <dgm:t>
        <a:bodyPr/>
        <a:lstStyle/>
        <a:p>
          <a:endParaRPr lang="en-US"/>
        </a:p>
      </dgm:t>
    </dgm:pt>
    <dgm:pt modelId="{A9E4F553-0063-42FF-9C2F-05A6BB054C21}" type="sibTrans" cxnId="{4E7A8C43-2135-4C09-B28C-C2125C7A2B1B}">
      <dgm:prSet/>
      <dgm:spPr/>
      <dgm:t>
        <a:bodyPr/>
        <a:lstStyle/>
        <a:p>
          <a:endParaRPr lang="en-US"/>
        </a:p>
      </dgm:t>
    </dgm:pt>
    <dgm:pt modelId="{BDDBEBEB-4CD4-4755-B382-2D531660C06E}" type="pres">
      <dgm:prSet presAssocID="{7EDB3DF5-C80A-405E-90C2-D11D5D92CFDF}" presName="root" presStyleCnt="0">
        <dgm:presLayoutVars>
          <dgm:dir/>
          <dgm:resizeHandles val="exact"/>
        </dgm:presLayoutVars>
      </dgm:prSet>
      <dgm:spPr/>
    </dgm:pt>
    <dgm:pt modelId="{3989B9CB-F06D-4F1C-99E5-35F786F07316}" type="pres">
      <dgm:prSet presAssocID="{7EDB3DF5-C80A-405E-90C2-D11D5D92CFDF}" presName="container" presStyleCnt="0">
        <dgm:presLayoutVars>
          <dgm:dir/>
          <dgm:resizeHandles val="exact"/>
        </dgm:presLayoutVars>
      </dgm:prSet>
      <dgm:spPr/>
    </dgm:pt>
    <dgm:pt modelId="{91082523-567A-4528-8F84-2C0BB20DF59A}" type="pres">
      <dgm:prSet presAssocID="{0C85D474-5182-4DBD-A2D2-1C87FE25E05A}" presName="compNode" presStyleCnt="0"/>
      <dgm:spPr/>
    </dgm:pt>
    <dgm:pt modelId="{B9DBB089-F096-4BE1-BCAF-A2302314ED30}" type="pres">
      <dgm:prSet presAssocID="{0C85D474-5182-4DBD-A2D2-1C87FE25E05A}" presName="iconBgRect" presStyleLbl="bgShp" presStyleIdx="0" presStyleCnt="4"/>
      <dgm:spPr/>
    </dgm:pt>
    <dgm:pt modelId="{83AB1D11-0C8C-4C7F-A048-2A223C548BDB}" type="pres">
      <dgm:prSet presAssocID="{0C85D474-5182-4DBD-A2D2-1C87FE25E05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C1CBF38-B969-4A3C-9084-EDAC7C672DAA}" type="pres">
      <dgm:prSet presAssocID="{0C85D474-5182-4DBD-A2D2-1C87FE25E05A}" presName="spaceRect" presStyleCnt="0"/>
      <dgm:spPr/>
    </dgm:pt>
    <dgm:pt modelId="{3D390EF5-71F7-4862-8EA3-9B90E896D57A}" type="pres">
      <dgm:prSet presAssocID="{0C85D474-5182-4DBD-A2D2-1C87FE25E05A}" presName="textRect" presStyleLbl="revTx" presStyleIdx="0" presStyleCnt="4">
        <dgm:presLayoutVars>
          <dgm:chMax val="1"/>
          <dgm:chPref val="1"/>
        </dgm:presLayoutVars>
      </dgm:prSet>
      <dgm:spPr/>
    </dgm:pt>
    <dgm:pt modelId="{92FAAD5B-E278-4217-B917-1F47216271AC}" type="pres">
      <dgm:prSet presAssocID="{9ACEE339-E073-4B11-8F0A-0E6650978415}" presName="sibTrans" presStyleLbl="sibTrans2D1" presStyleIdx="0" presStyleCnt="0"/>
      <dgm:spPr/>
    </dgm:pt>
    <dgm:pt modelId="{4450FA35-C28D-4770-900A-8C061BE6611D}" type="pres">
      <dgm:prSet presAssocID="{315A66B1-D9E5-4956-9F89-6C8CC66DE1D3}" presName="compNode" presStyleCnt="0"/>
      <dgm:spPr/>
    </dgm:pt>
    <dgm:pt modelId="{4E62767A-7AEF-4331-AB95-41F95A3CAE9D}" type="pres">
      <dgm:prSet presAssocID="{315A66B1-D9E5-4956-9F89-6C8CC66DE1D3}" presName="iconBgRect" presStyleLbl="bgShp" presStyleIdx="1" presStyleCnt="4"/>
      <dgm:spPr/>
    </dgm:pt>
    <dgm:pt modelId="{47531BC0-6DC5-44F8-BB9D-319077CAF2DC}" type="pres">
      <dgm:prSet presAssocID="{315A66B1-D9E5-4956-9F89-6C8CC66DE1D3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425276-0286-474A-88A2-3CDEB2141E50}" type="pres">
      <dgm:prSet presAssocID="{315A66B1-D9E5-4956-9F89-6C8CC66DE1D3}" presName="spaceRect" presStyleCnt="0"/>
      <dgm:spPr/>
    </dgm:pt>
    <dgm:pt modelId="{21F240C7-02A3-4A3E-ABC9-002155E5732E}" type="pres">
      <dgm:prSet presAssocID="{315A66B1-D9E5-4956-9F89-6C8CC66DE1D3}" presName="textRect" presStyleLbl="revTx" presStyleIdx="1" presStyleCnt="4">
        <dgm:presLayoutVars>
          <dgm:chMax val="1"/>
          <dgm:chPref val="1"/>
        </dgm:presLayoutVars>
      </dgm:prSet>
      <dgm:spPr/>
    </dgm:pt>
    <dgm:pt modelId="{1C802E4F-E892-4918-BF69-8ED53BDA58DB}" type="pres">
      <dgm:prSet presAssocID="{7FEFE134-BD23-4190-805F-586C848730D3}" presName="sibTrans" presStyleLbl="sibTrans2D1" presStyleIdx="0" presStyleCnt="0"/>
      <dgm:spPr/>
    </dgm:pt>
    <dgm:pt modelId="{C4978838-8A58-4AF4-90CF-584681C20D27}" type="pres">
      <dgm:prSet presAssocID="{44E9CB98-9285-46A1-A57E-ADC28A245656}" presName="compNode" presStyleCnt="0"/>
      <dgm:spPr/>
    </dgm:pt>
    <dgm:pt modelId="{A971D56C-E9AA-41E4-88E6-CAFEDF81315F}" type="pres">
      <dgm:prSet presAssocID="{44E9CB98-9285-46A1-A57E-ADC28A245656}" presName="iconBgRect" presStyleLbl="bgShp" presStyleIdx="2" presStyleCnt="4"/>
      <dgm:spPr/>
    </dgm:pt>
    <dgm:pt modelId="{1490E7A4-B35C-4A93-9EAE-FA2464931CA5}" type="pres">
      <dgm:prSet presAssocID="{44E9CB98-9285-46A1-A57E-ADC28A245656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9E7DDE-1FEF-4EFE-838F-ECD10CE3B2D5}" type="pres">
      <dgm:prSet presAssocID="{44E9CB98-9285-46A1-A57E-ADC28A245656}" presName="spaceRect" presStyleCnt="0"/>
      <dgm:spPr/>
    </dgm:pt>
    <dgm:pt modelId="{B1AC3723-0487-4A1B-85C7-A89BF231A565}" type="pres">
      <dgm:prSet presAssocID="{44E9CB98-9285-46A1-A57E-ADC28A245656}" presName="textRect" presStyleLbl="revTx" presStyleIdx="2" presStyleCnt="4">
        <dgm:presLayoutVars>
          <dgm:chMax val="1"/>
          <dgm:chPref val="1"/>
        </dgm:presLayoutVars>
      </dgm:prSet>
      <dgm:spPr/>
    </dgm:pt>
    <dgm:pt modelId="{A452BC9B-2255-4A0B-9752-CC3C10ADA4B4}" type="pres">
      <dgm:prSet presAssocID="{E139090D-4E60-4651-A17E-3ED45C79EC3A}" presName="sibTrans" presStyleLbl="sibTrans2D1" presStyleIdx="0" presStyleCnt="0"/>
      <dgm:spPr/>
    </dgm:pt>
    <dgm:pt modelId="{AB676D8B-13BD-45B6-B9C8-DF87CDF3592A}" type="pres">
      <dgm:prSet presAssocID="{B6418F0C-C690-4EC9-83B9-6E1043EBF5AF}" presName="compNode" presStyleCnt="0"/>
      <dgm:spPr/>
    </dgm:pt>
    <dgm:pt modelId="{5FD6E675-AD79-4434-BAF8-A9831EF3A743}" type="pres">
      <dgm:prSet presAssocID="{B6418F0C-C690-4EC9-83B9-6E1043EBF5AF}" presName="iconBgRect" presStyleLbl="bgShp" presStyleIdx="3" presStyleCnt="4"/>
      <dgm:spPr/>
    </dgm:pt>
    <dgm:pt modelId="{0F1F2522-4975-4540-93A6-15576B830380}" type="pres">
      <dgm:prSet presAssocID="{B6418F0C-C690-4EC9-83B9-6E1043EBF5AF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54ABEEE-5F49-42E8-9833-D21E102E3670}" type="pres">
      <dgm:prSet presAssocID="{B6418F0C-C690-4EC9-83B9-6E1043EBF5AF}" presName="spaceRect" presStyleCnt="0"/>
      <dgm:spPr/>
    </dgm:pt>
    <dgm:pt modelId="{E5F20A55-7039-417B-9F96-A8E53F51E37A}" type="pres">
      <dgm:prSet presAssocID="{B6418F0C-C690-4EC9-83B9-6E1043EBF5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DCFC15-B8EB-4262-890F-71AB751AC853}" type="presOf" srcId="{315A66B1-D9E5-4956-9F89-6C8CC66DE1D3}" destId="{21F240C7-02A3-4A3E-ABC9-002155E5732E}" srcOrd="0" destOrd="0" presId="urn:microsoft.com/office/officeart/2018/2/layout/IconCircleList"/>
    <dgm:cxn modelId="{E58EB31B-C266-4451-9F74-FC88F0B92AD9}" type="presOf" srcId="{9ACEE339-E073-4B11-8F0A-0E6650978415}" destId="{92FAAD5B-E278-4217-B917-1F47216271AC}" srcOrd="0" destOrd="0" presId="urn:microsoft.com/office/officeart/2018/2/layout/IconCircleList"/>
    <dgm:cxn modelId="{877EF422-6C80-437F-9ED8-B30125B217FF}" srcId="{7EDB3DF5-C80A-405E-90C2-D11D5D92CFDF}" destId="{44E9CB98-9285-46A1-A57E-ADC28A245656}" srcOrd="2" destOrd="0" parTransId="{BC0D2086-12CF-49B1-90B8-90DD534E541E}" sibTransId="{E139090D-4E60-4651-A17E-3ED45C79EC3A}"/>
    <dgm:cxn modelId="{3D625F2D-2B83-45A7-8475-BFB90F400B7D}" type="presOf" srcId="{E139090D-4E60-4651-A17E-3ED45C79EC3A}" destId="{A452BC9B-2255-4A0B-9752-CC3C10ADA4B4}" srcOrd="0" destOrd="0" presId="urn:microsoft.com/office/officeart/2018/2/layout/IconCircleList"/>
    <dgm:cxn modelId="{4E7A8C43-2135-4C09-B28C-C2125C7A2B1B}" srcId="{7EDB3DF5-C80A-405E-90C2-D11D5D92CFDF}" destId="{B6418F0C-C690-4EC9-83B9-6E1043EBF5AF}" srcOrd="3" destOrd="0" parTransId="{4E3B48FD-E0DE-42DE-814E-546A7FAB4A6B}" sibTransId="{A9E4F553-0063-42FF-9C2F-05A6BB054C21}"/>
    <dgm:cxn modelId="{0790434A-5F71-4EEF-A906-9A013B7DA1CB}" type="presOf" srcId="{7EDB3DF5-C80A-405E-90C2-D11D5D92CFDF}" destId="{BDDBEBEB-4CD4-4755-B382-2D531660C06E}" srcOrd="0" destOrd="0" presId="urn:microsoft.com/office/officeart/2018/2/layout/IconCircleList"/>
    <dgm:cxn modelId="{0A91846E-57B6-416A-B954-DB327DCBB612}" type="presOf" srcId="{B6418F0C-C690-4EC9-83B9-6E1043EBF5AF}" destId="{E5F20A55-7039-417B-9F96-A8E53F51E37A}" srcOrd="0" destOrd="0" presId="urn:microsoft.com/office/officeart/2018/2/layout/IconCircleList"/>
    <dgm:cxn modelId="{0EDE897B-95A7-4146-918A-283CB839E684}" srcId="{7EDB3DF5-C80A-405E-90C2-D11D5D92CFDF}" destId="{315A66B1-D9E5-4956-9F89-6C8CC66DE1D3}" srcOrd="1" destOrd="0" parTransId="{63ABBED8-14F5-4E39-BF12-55A2EDF54142}" sibTransId="{7FEFE134-BD23-4190-805F-586C848730D3}"/>
    <dgm:cxn modelId="{1AF2188D-F06E-4A20-A7F5-700F3C865E34}" type="presOf" srcId="{44E9CB98-9285-46A1-A57E-ADC28A245656}" destId="{B1AC3723-0487-4A1B-85C7-A89BF231A565}" srcOrd="0" destOrd="0" presId="urn:microsoft.com/office/officeart/2018/2/layout/IconCircleList"/>
    <dgm:cxn modelId="{3D38AEB5-556C-4EFC-ACF8-B3866CEF26AC}" type="presOf" srcId="{0C85D474-5182-4DBD-A2D2-1C87FE25E05A}" destId="{3D390EF5-71F7-4862-8EA3-9B90E896D57A}" srcOrd="0" destOrd="0" presId="urn:microsoft.com/office/officeart/2018/2/layout/IconCircleList"/>
    <dgm:cxn modelId="{3A3A84E5-B686-4FDF-ACD0-A0920E65410E}" srcId="{7EDB3DF5-C80A-405E-90C2-D11D5D92CFDF}" destId="{0C85D474-5182-4DBD-A2D2-1C87FE25E05A}" srcOrd="0" destOrd="0" parTransId="{05EA31B8-B315-4916-8A65-AAFDF4594091}" sibTransId="{9ACEE339-E073-4B11-8F0A-0E6650978415}"/>
    <dgm:cxn modelId="{684004FC-8E6A-4B8F-A4D1-1946840E2C90}" type="presOf" srcId="{7FEFE134-BD23-4190-805F-586C848730D3}" destId="{1C802E4F-E892-4918-BF69-8ED53BDA58DB}" srcOrd="0" destOrd="0" presId="urn:microsoft.com/office/officeart/2018/2/layout/IconCircleList"/>
    <dgm:cxn modelId="{D3686E0C-CC57-42D6-B109-EF391DB059C8}" type="presParOf" srcId="{BDDBEBEB-4CD4-4755-B382-2D531660C06E}" destId="{3989B9CB-F06D-4F1C-99E5-35F786F07316}" srcOrd="0" destOrd="0" presId="urn:microsoft.com/office/officeart/2018/2/layout/IconCircleList"/>
    <dgm:cxn modelId="{A01375B4-7500-4DFE-9C26-730266F78194}" type="presParOf" srcId="{3989B9CB-F06D-4F1C-99E5-35F786F07316}" destId="{91082523-567A-4528-8F84-2C0BB20DF59A}" srcOrd="0" destOrd="0" presId="urn:microsoft.com/office/officeart/2018/2/layout/IconCircleList"/>
    <dgm:cxn modelId="{DC07F80F-58F4-4D9A-8D5C-3E5ACCDEB3B8}" type="presParOf" srcId="{91082523-567A-4528-8F84-2C0BB20DF59A}" destId="{B9DBB089-F096-4BE1-BCAF-A2302314ED30}" srcOrd="0" destOrd="0" presId="urn:microsoft.com/office/officeart/2018/2/layout/IconCircleList"/>
    <dgm:cxn modelId="{79CA81F5-62DC-4C3C-9E89-93DE5653AC49}" type="presParOf" srcId="{91082523-567A-4528-8F84-2C0BB20DF59A}" destId="{83AB1D11-0C8C-4C7F-A048-2A223C548BDB}" srcOrd="1" destOrd="0" presId="urn:microsoft.com/office/officeart/2018/2/layout/IconCircleList"/>
    <dgm:cxn modelId="{C142DF22-8CF7-4883-BECB-B404B1F86D20}" type="presParOf" srcId="{91082523-567A-4528-8F84-2C0BB20DF59A}" destId="{0C1CBF38-B969-4A3C-9084-EDAC7C672DAA}" srcOrd="2" destOrd="0" presId="urn:microsoft.com/office/officeart/2018/2/layout/IconCircleList"/>
    <dgm:cxn modelId="{74D103CB-36A8-443A-BADF-CCDE1C3818CE}" type="presParOf" srcId="{91082523-567A-4528-8F84-2C0BB20DF59A}" destId="{3D390EF5-71F7-4862-8EA3-9B90E896D57A}" srcOrd="3" destOrd="0" presId="urn:microsoft.com/office/officeart/2018/2/layout/IconCircleList"/>
    <dgm:cxn modelId="{EBE5D92C-FF1B-4308-84F1-4594C442B73E}" type="presParOf" srcId="{3989B9CB-F06D-4F1C-99E5-35F786F07316}" destId="{92FAAD5B-E278-4217-B917-1F47216271AC}" srcOrd="1" destOrd="0" presId="urn:microsoft.com/office/officeart/2018/2/layout/IconCircleList"/>
    <dgm:cxn modelId="{CD86DDA4-C787-4C40-9831-F0509855EBCC}" type="presParOf" srcId="{3989B9CB-F06D-4F1C-99E5-35F786F07316}" destId="{4450FA35-C28D-4770-900A-8C061BE6611D}" srcOrd="2" destOrd="0" presId="urn:microsoft.com/office/officeart/2018/2/layout/IconCircleList"/>
    <dgm:cxn modelId="{153E3CC6-3BDD-4EF0-BEB7-7877FB8BCA82}" type="presParOf" srcId="{4450FA35-C28D-4770-900A-8C061BE6611D}" destId="{4E62767A-7AEF-4331-AB95-41F95A3CAE9D}" srcOrd="0" destOrd="0" presId="urn:microsoft.com/office/officeart/2018/2/layout/IconCircleList"/>
    <dgm:cxn modelId="{81126142-F012-479D-A3B5-1AFB17AA16B5}" type="presParOf" srcId="{4450FA35-C28D-4770-900A-8C061BE6611D}" destId="{47531BC0-6DC5-44F8-BB9D-319077CAF2DC}" srcOrd="1" destOrd="0" presId="urn:microsoft.com/office/officeart/2018/2/layout/IconCircleList"/>
    <dgm:cxn modelId="{6799C61B-877C-4520-835F-640229BAC0D9}" type="presParOf" srcId="{4450FA35-C28D-4770-900A-8C061BE6611D}" destId="{56425276-0286-474A-88A2-3CDEB2141E50}" srcOrd="2" destOrd="0" presId="urn:microsoft.com/office/officeart/2018/2/layout/IconCircleList"/>
    <dgm:cxn modelId="{46D68C0E-B744-438F-B54D-D3A0EE401C4F}" type="presParOf" srcId="{4450FA35-C28D-4770-900A-8C061BE6611D}" destId="{21F240C7-02A3-4A3E-ABC9-002155E5732E}" srcOrd="3" destOrd="0" presId="urn:microsoft.com/office/officeart/2018/2/layout/IconCircleList"/>
    <dgm:cxn modelId="{E612D501-326B-409F-B814-4DE35A3CE4DA}" type="presParOf" srcId="{3989B9CB-F06D-4F1C-99E5-35F786F07316}" destId="{1C802E4F-E892-4918-BF69-8ED53BDA58DB}" srcOrd="3" destOrd="0" presId="urn:microsoft.com/office/officeart/2018/2/layout/IconCircleList"/>
    <dgm:cxn modelId="{645C78E1-EB99-4BFE-906B-DE1AF467967D}" type="presParOf" srcId="{3989B9CB-F06D-4F1C-99E5-35F786F07316}" destId="{C4978838-8A58-4AF4-90CF-584681C20D27}" srcOrd="4" destOrd="0" presId="urn:microsoft.com/office/officeart/2018/2/layout/IconCircleList"/>
    <dgm:cxn modelId="{F8768261-990A-441D-A585-FE6A45942BAA}" type="presParOf" srcId="{C4978838-8A58-4AF4-90CF-584681C20D27}" destId="{A971D56C-E9AA-41E4-88E6-CAFEDF81315F}" srcOrd="0" destOrd="0" presId="urn:microsoft.com/office/officeart/2018/2/layout/IconCircleList"/>
    <dgm:cxn modelId="{B4DA754F-29D0-431D-8F3E-B0ED5628F346}" type="presParOf" srcId="{C4978838-8A58-4AF4-90CF-584681C20D27}" destId="{1490E7A4-B35C-4A93-9EAE-FA2464931CA5}" srcOrd="1" destOrd="0" presId="urn:microsoft.com/office/officeart/2018/2/layout/IconCircleList"/>
    <dgm:cxn modelId="{5DC51CD4-9E55-4438-8B54-93162121029E}" type="presParOf" srcId="{C4978838-8A58-4AF4-90CF-584681C20D27}" destId="{BB9E7DDE-1FEF-4EFE-838F-ECD10CE3B2D5}" srcOrd="2" destOrd="0" presId="urn:microsoft.com/office/officeart/2018/2/layout/IconCircleList"/>
    <dgm:cxn modelId="{836993DF-CC68-4D49-B1FC-DEEA50CBABD1}" type="presParOf" srcId="{C4978838-8A58-4AF4-90CF-584681C20D27}" destId="{B1AC3723-0487-4A1B-85C7-A89BF231A565}" srcOrd="3" destOrd="0" presId="urn:microsoft.com/office/officeart/2018/2/layout/IconCircleList"/>
    <dgm:cxn modelId="{8236E002-8A61-4DA9-8D49-5E7F961ED084}" type="presParOf" srcId="{3989B9CB-F06D-4F1C-99E5-35F786F07316}" destId="{A452BC9B-2255-4A0B-9752-CC3C10ADA4B4}" srcOrd="5" destOrd="0" presId="urn:microsoft.com/office/officeart/2018/2/layout/IconCircleList"/>
    <dgm:cxn modelId="{5C38410A-85C5-4D77-A76F-FC4ECBD776C1}" type="presParOf" srcId="{3989B9CB-F06D-4F1C-99E5-35F786F07316}" destId="{AB676D8B-13BD-45B6-B9C8-DF87CDF3592A}" srcOrd="6" destOrd="0" presId="urn:microsoft.com/office/officeart/2018/2/layout/IconCircleList"/>
    <dgm:cxn modelId="{71585DA4-F7A1-49FA-9393-34272ADFEF43}" type="presParOf" srcId="{AB676D8B-13BD-45B6-B9C8-DF87CDF3592A}" destId="{5FD6E675-AD79-4434-BAF8-A9831EF3A743}" srcOrd="0" destOrd="0" presId="urn:microsoft.com/office/officeart/2018/2/layout/IconCircleList"/>
    <dgm:cxn modelId="{BFFB16FB-5C5F-4EB0-857D-197B8F6254DB}" type="presParOf" srcId="{AB676D8B-13BD-45B6-B9C8-DF87CDF3592A}" destId="{0F1F2522-4975-4540-93A6-15576B830380}" srcOrd="1" destOrd="0" presId="urn:microsoft.com/office/officeart/2018/2/layout/IconCircleList"/>
    <dgm:cxn modelId="{FFA99C96-F005-4117-86CA-77EAB0CE959B}" type="presParOf" srcId="{AB676D8B-13BD-45B6-B9C8-DF87CDF3592A}" destId="{754ABEEE-5F49-42E8-9833-D21E102E3670}" srcOrd="2" destOrd="0" presId="urn:microsoft.com/office/officeart/2018/2/layout/IconCircleList"/>
    <dgm:cxn modelId="{D6C567CE-588B-4DD1-AB51-66A8E903FC32}" type="presParOf" srcId="{AB676D8B-13BD-45B6-B9C8-DF87CDF3592A}" destId="{E5F20A55-7039-417B-9F96-A8E53F51E3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1E01-0D17-4F5F-9EFC-4CCCF1A3A324}">
      <dsp:nvSpPr>
        <dsp:cNvPr id="0" name=""/>
        <dsp:cNvSpPr/>
      </dsp:nvSpPr>
      <dsp:spPr>
        <a:xfrm>
          <a:off x="0" y="1626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8013-6C31-4B05-8DB1-9F962F2BA5E7}">
      <dsp:nvSpPr>
        <dsp:cNvPr id="0" name=""/>
        <dsp:cNvSpPr/>
      </dsp:nvSpPr>
      <dsp:spPr>
        <a:xfrm>
          <a:off x="249293" y="187050"/>
          <a:ext cx="453260" cy="453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AEAE-5412-4E92-96FF-33FE006C55BE}">
      <dsp:nvSpPr>
        <dsp:cNvPr id="0" name=""/>
        <dsp:cNvSpPr/>
      </dsp:nvSpPr>
      <dsp:spPr>
        <a:xfrm>
          <a:off x="951846" y="1626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as Marker</a:t>
          </a:r>
        </a:p>
      </dsp:txBody>
      <dsp:txXfrm>
        <a:off x="951846" y="1626"/>
        <a:ext cx="4372879" cy="824109"/>
      </dsp:txXfrm>
    </dsp:sp>
    <dsp:sp modelId="{4AFD7837-73BA-4296-B25B-618AA5A4A587}">
      <dsp:nvSpPr>
        <dsp:cNvPr id="0" name=""/>
        <dsp:cNvSpPr/>
      </dsp:nvSpPr>
      <dsp:spPr>
        <a:xfrm>
          <a:off x="0" y="1031763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7BC2-8646-47D2-B8EC-6AE42AFF2101}">
      <dsp:nvSpPr>
        <dsp:cNvPr id="0" name=""/>
        <dsp:cNvSpPr/>
      </dsp:nvSpPr>
      <dsp:spPr>
        <a:xfrm>
          <a:off x="249293" y="1217187"/>
          <a:ext cx="453260" cy="453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F5DE-D514-4C60-AECD-2B1AC83F4A0A}">
      <dsp:nvSpPr>
        <dsp:cNvPr id="0" name=""/>
        <dsp:cNvSpPr/>
      </dsp:nvSpPr>
      <dsp:spPr>
        <a:xfrm>
          <a:off x="951846" y="1031763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details as Marker Pop-up</a:t>
          </a:r>
        </a:p>
      </dsp:txBody>
      <dsp:txXfrm>
        <a:off x="951846" y="1031763"/>
        <a:ext cx="4372879" cy="824109"/>
      </dsp:txXfrm>
    </dsp:sp>
    <dsp:sp modelId="{40BBEFA9-9CBA-4864-9E0E-58A1347BED32}">
      <dsp:nvSpPr>
        <dsp:cNvPr id="0" name=""/>
        <dsp:cNvSpPr/>
      </dsp:nvSpPr>
      <dsp:spPr>
        <a:xfrm>
          <a:off x="0" y="2061900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62DA4-3C5B-44DB-BC19-16113D9FB3FA}">
      <dsp:nvSpPr>
        <dsp:cNvPr id="0" name=""/>
        <dsp:cNvSpPr/>
      </dsp:nvSpPr>
      <dsp:spPr>
        <a:xfrm>
          <a:off x="249293" y="2247324"/>
          <a:ext cx="453260" cy="453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5E9F-69F3-4A96-868B-478F954873F8}">
      <dsp:nvSpPr>
        <dsp:cNvPr id="0" name=""/>
        <dsp:cNvSpPr/>
      </dsp:nvSpPr>
      <dsp:spPr>
        <a:xfrm>
          <a:off x="951846" y="2061900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Click navigates to House details</a:t>
          </a:r>
        </a:p>
      </dsp:txBody>
      <dsp:txXfrm>
        <a:off x="951846" y="2061900"/>
        <a:ext cx="4372879" cy="824109"/>
      </dsp:txXfrm>
    </dsp:sp>
    <dsp:sp modelId="{AFFEAB83-92AF-4EA1-9E91-166FCE347253}">
      <dsp:nvSpPr>
        <dsp:cNvPr id="0" name=""/>
        <dsp:cNvSpPr/>
      </dsp:nvSpPr>
      <dsp:spPr>
        <a:xfrm>
          <a:off x="0" y="3092037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61E9-70DE-4F23-8EE4-516B84877D02}">
      <dsp:nvSpPr>
        <dsp:cNvPr id="0" name=""/>
        <dsp:cNvSpPr/>
      </dsp:nvSpPr>
      <dsp:spPr>
        <a:xfrm>
          <a:off x="249293" y="3277461"/>
          <a:ext cx="453260" cy="4532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3E9DA-0BCB-47DD-8EC8-90D4400AA45C}">
      <dsp:nvSpPr>
        <dsp:cNvPr id="0" name=""/>
        <dsp:cNvSpPr/>
      </dsp:nvSpPr>
      <dsp:spPr>
        <a:xfrm>
          <a:off x="951846" y="3092037"/>
          <a:ext cx="2396126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C# </a:t>
          </a:r>
          <a:r>
            <a:rPr lang="en-US" sz="2200" kern="1200">
              <a:sym typeface="Wingdings" panose="05000000000000000000" pitchFamily="2" charset="2"/>
            </a:rPr>
            <a:t></a:t>
          </a:r>
          <a:r>
            <a:rPr lang="en-US" sz="2200" kern="1200"/>
            <a:t>JS</a:t>
          </a:r>
        </a:p>
      </dsp:txBody>
      <dsp:txXfrm>
        <a:off x="951846" y="3092037"/>
        <a:ext cx="2396126" cy="824109"/>
      </dsp:txXfrm>
    </dsp:sp>
    <dsp:sp modelId="{0A460F82-E4FE-43FD-9C3E-7BFF5192D8FE}">
      <dsp:nvSpPr>
        <dsp:cNvPr id="0" name=""/>
        <dsp:cNvSpPr/>
      </dsp:nvSpPr>
      <dsp:spPr>
        <a:xfrm>
          <a:off x="3347973" y="3092037"/>
          <a:ext cx="1976752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9"/>
            </a:rPr>
            <a:t>Calling .NET from JS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10"/>
            </a:rPr>
            <a:t>Calling JS from .NET</a:t>
          </a:r>
          <a:endParaRPr lang="en-US" sz="1300" kern="1200"/>
        </a:p>
      </dsp:txBody>
      <dsp:txXfrm>
        <a:off x="3347973" y="3092037"/>
        <a:ext cx="1976752" cy="824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BB089-F096-4BE1-BCAF-A2302314ED30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B1D11-0C8C-4C7F-A048-2A223C548BD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90EF5-71F7-4862-8EA3-9B90E896D57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3"/>
            </a:rPr>
            <a:t>Getting started with Google Maps Platform</a:t>
          </a:r>
          <a:endParaRPr lang="en-US" sz="2400" kern="1200"/>
        </a:p>
      </dsp:txBody>
      <dsp:txXfrm>
        <a:off x="1948202" y="368029"/>
        <a:ext cx="3233964" cy="1371985"/>
      </dsp:txXfrm>
    </dsp:sp>
    <dsp:sp modelId="{4E62767A-7AEF-4331-AB95-41F95A3CAE9D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31BC0-6DC5-44F8-BB9D-319077CAF2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240C7-02A3-4A3E-ABC9-002155E5732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6"/>
            </a:rPr>
            <a:t>Google Maps Platform APIs by Platform</a:t>
          </a:r>
          <a:endParaRPr lang="en-US" sz="2400" kern="1200"/>
        </a:p>
      </dsp:txBody>
      <dsp:txXfrm>
        <a:off x="7411643" y="368029"/>
        <a:ext cx="3233964" cy="1371985"/>
      </dsp:txXfrm>
    </dsp:sp>
    <dsp:sp modelId="{A971D56C-E9AA-41E4-88E6-CAFEDF81315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0E7A4-B35C-4A93-9EAE-FA2464931CA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3723-0487-4A1B-85C7-A89BF231A56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9"/>
            </a:rPr>
            <a:t>Maps JavaScript API</a:t>
          </a:r>
          <a:endParaRPr lang="en-US" sz="2400" kern="1200"/>
        </a:p>
      </dsp:txBody>
      <dsp:txXfrm>
        <a:off x="1948202" y="2452790"/>
        <a:ext cx="3233964" cy="1371985"/>
      </dsp:txXfrm>
    </dsp:sp>
    <dsp:sp modelId="{5FD6E675-AD79-4434-BAF8-A9831EF3A74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2522-4975-4540-93A6-15576B83038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20A55-7039-417B-9F96-A8E53F51E37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2"/>
            </a:rPr>
            <a:t>Lis of all Google Map icons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s_FDe2VzFU" TargetMode="External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es.js.org/collection/oi" TargetMode="External"/><Relationship Id="rId2" Type="http://schemas.openxmlformats.org/officeDocument/2006/relationships/hyperlink" Target="https://getbootstrap.com/docs/5.3/components/accord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D5E-E933-0C70-F532-B5A8932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Send Email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306-5716-C434-966A-5459EE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(injection)</a:t>
            </a:r>
          </a:p>
          <a:p>
            <a:r>
              <a:rPr lang="en-US" dirty="0"/>
              <a:t>Send Email upon registration</a:t>
            </a:r>
          </a:p>
          <a:p>
            <a:pPr marL="0" marR="0" algn="l" rtl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Configure your </a:t>
            </a:r>
            <a:r>
              <a:rPr lang="en-US" dirty="0" err="1"/>
              <a:t>gmail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Visit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https://myaccount.google.com/security</a:t>
            </a:r>
            <a:endParaRPr lang="en-US" sz="1800" u="sng" dirty="0">
              <a:solidFill>
                <a:srgbClr val="1155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dirty="0"/>
              <a:t>How to: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https://youtu.be/Ms_FDe2VzFU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9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08 - New House &amp;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house model</a:t>
            </a:r>
          </a:p>
          <a:p>
            <a:pPr lvl="1"/>
            <a:r>
              <a:rPr lang="en-US" dirty="0"/>
              <a:t>House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New House form</a:t>
            </a:r>
          </a:p>
          <a:p>
            <a:pPr lvl="1"/>
            <a:r>
              <a:rPr lang="en-US" dirty="0"/>
              <a:t>Image (base 64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09 – Address &amp; HTPP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Address class model</a:t>
            </a:r>
          </a:p>
          <a:p>
            <a:r>
              <a:rPr lang="en-US" dirty="0"/>
              <a:t>Update house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</a:t>
            </a:r>
            <a:r>
              <a:rPr lang="en-US" dirty="0" err="1"/>
              <a:t>AppUser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Update New House and Register forms</a:t>
            </a:r>
          </a:p>
          <a:p>
            <a:r>
              <a:rPr lang="en-US" dirty="0"/>
              <a:t>Update address to </a:t>
            </a:r>
            <a:r>
              <a:rPr lang="en-US" dirty="0" err="1"/>
              <a:t>Longt</a:t>
            </a:r>
            <a:r>
              <a:rPr lang="en-US" dirty="0"/>
              <a:t> &amp; Lat</a:t>
            </a:r>
          </a:p>
          <a:p>
            <a:pPr lvl="1"/>
            <a:r>
              <a:rPr lang="en-US" dirty="0"/>
              <a:t>Calling external API thru </a:t>
            </a:r>
            <a:r>
              <a:rPr lang="en-US" dirty="0" err="1"/>
              <a:t>HttpClient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10- Display Leaflet Map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dirty="0"/>
              <a:t>Inject Leaflet map in the webapp</a:t>
            </a:r>
          </a:p>
          <a:p>
            <a:pPr lvl="1"/>
            <a:r>
              <a:rPr lang="en-US" sz="2800" dirty="0"/>
              <a:t>Client-side library</a:t>
            </a:r>
          </a:p>
          <a:p>
            <a:r>
              <a:rPr lang="en-US" dirty="0"/>
              <a:t>Create map JS in Razor Page</a:t>
            </a:r>
          </a:p>
          <a:p>
            <a:pPr lvl="1"/>
            <a:r>
              <a:rPr lang="en-US" sz="2800" dirty="0"/>
              <a:t>Default center</a:t>
            </a:r>
          </a:p>
          <a:p>
            <a:pPr lvl="1"/>
            <a:r>
              <a:rPr lang="en-US" sz="2800" dirty="0"/>
              <a:t>Center based on logged in user address</a:t>
            </a:r>
          </a:p>
        </p:txBody>
      </p:sp>
      <p:pic>
        <p:nvPicPr>
          <p:cNvPr id="2050" name="Picture 2" descr="upload.wikimedia.org/wikipedia/commons/thumb/1/13/...">
            <a:extLst>
              <a:ext uri="{FF2B5EF4-FFF2-40B4-BE49-F238E27FC236}">
                <a16:creationId xmlns:a16="http://schemas.microsoft.com/office/drawing/2014/main" id="{0447B6F4-545E-1097-35BE-9C41D5CB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5981" y="3058542"/>
            <a:ext cx="2906973" cy="77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11- Display House in Leaflet Maps</a:t>
            </a:r>
          </a:p>
        </p:txBody>
      </p:sp>
      <p:graphicFrame>
        <p:nvGraphicFramePr>
          <p:cNvPr id="1039" name="Content Placeholder 2">
            <a:extLst>
              <a:ext uri="{FF2B5EF4-FFF2-40B4-BE49-F238E27FC236}">
                <a16:creationId xmlns:a16="http://schemas.microsoft.com/office/drawing/2014/main" id="{FC657439-EF86-CBD6-C818-0A3C03E13A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7034" y="2198362"/>
          <a:ext cx="532472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upload.wikimedia.org/wikipedia/commons/thumb/1/13/...">
            <a:extLst>
              <a:ext uri="{FF2B5EF4-FFF2-40B4-BE49-F238E27FC236}">
                <a16:creationId xmlns:a16="http://schemas.microsoft.com/office/drawing/2014/main" id="{6151FAF1-EF6E-1BB6-17EB-8D3DBF7A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428395"/>
            <a:ext cx="4788505" cy="12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1C40D-51D2-7386-0D02-B9D2D8D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12-Google 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393DB-2374-B054-F6E6-4E89140BA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842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64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D86FC-0175-18C2-8406-C407BD7A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CF10-06EA-ED4C-75C1-EDD1FBF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UI:</a:t>
            </a:r>
          </a:p>
          <a:p>
            <a:pPr lvl="1"/>
            <a:r>
              <a:rPr lang="en-US" sz="2200" dirty="0"/>
              <a:t>Add bootstrap, open-iconic</a:t>
            </a:r>
          </a:p>
          <a:p>
            <a:pPr lvl="1"/>
            <a:r>
              <a:rPr lang="en-US" sz="2200" dirty="0"/>
              <a:t>See websites </a:t>
            </a:r>
            <a:r>
              <a:rPr lang="en-US" sz="2200" dirty="0">
                <a:hlinkClick r:id="rId2"/>
              </a:rPr>
              <a:t>Bootstrap</a:t>
            </a:r>
            <a:r>
              <a:rPr lang="en-US" sz="2200" dirty="0"/>
              <a:t> , </a:t>
            </a:r>
            <a:r>
              <a:rPr lang="en-US" sz="2200" dirty="0">
                <a:hlinkClick r:id="rId3"/>
              </a:rPr>
              <a:t>Iconic</a:t>
            </a:r>
            <a:r>
              <a:rPr lang="en-US" sz="2200" dirty="0"/>
              <a:t> (</a:t>
            </a:r>
            <a:r>
              <a:rPr lang="en-US" sz="1800" dirty="0"/>
              <a:t>or you can use </a:t>
            </a:r>
            <a:r>
              <a:rPr lang="en-US" sz="1800" dirty="0" err="1"/>
              <a:t>FontAwsome</a:t>
            </a:r>
            <a:r>
              <a:rPr lang="en-US" sz="2200" dirty="0"/>
              <a:t>)</a:t>
            </a:r>
          </a:p>
          <a:p>
            <a:r>
              <a:rPr lang="en-US" sz="2200" dirty="0"/>
              <a:t>Razor Component</a:t>
            </a:r>
          </a:p>
          <a:p>
            <a:pPr lvl="1"/>
            <a:r>
              <a:rPr lang="en-US" sz="2200" dirty="0" err="1"/>
              <a:t>ReviewsComponent</a:t>
            </a:r>
            <a:endParaRPr lang="en-US" sz="2200" dirty="0"/>
          </a:p>
          <a:p>
            <a:pPr lvl="1"/>
            <a:r>
              <a:rPr lang="en-US" sz="2200" dirty="0"/>
              <a:t>Popup using </a:t>
            </a:r>
            <a:r>
              <a:rPr lang="en-US" sz="2200" dirty="0" err="1"/>
              <a:t>bootsrtap</a:t>
            </a:r>
            <a:endParaRPr lang="en-US" sz="2200" dirty="0"/>
          </a:p>
          <a:p>
            <a:r>
              <a:rPr lang="en-US" sz="2600" dirty="0"/>
              <a:t>Services</a:t>
            </a:r>
          </a:p>
          <a:p>
            <a:pPr lvl="1"/>
            <a:r>
              <a:rPr lang="en-US" sz="2200" dirty="0"/>
              <a:t>Image storage</a:t>
            </a:r>
          </a:p>
        </p:txBody>
      </p:sp>
    </p:spTree>
    <p:extLst>
      <p:ext uri="{BB962C8B-B14F-4D97-AF65-F5344CB8AC3E}">
        <p14:creationId xmlns:p14="http://schemas.microsoft.com/office/powerpoint/2010/main" val="23400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0F58B-418D-C205-D397-1F672CB1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Entity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044B-1006-B62D-243B-05B1D731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Model Classes:</a:t>
            </a:r>
          </a:p>
          <a:p>
            <a:pPr lvl="1"/>
            <a:r>
              <a:rPr lang="en-US" sz="2200" dirty="0"/>
              <a:t>Address</a:t>
            </a:r>
          </a:p>
          <a:p>
            <a:pPr lvl="1"/>
            <a:r>
              <a:rPr lang="en-US" sz="2200" dirty="0" err="1"/>
              <a:t>AppUser</a:t>
            </a:r>
            <a:endParaRPr lang="en-US" sz="2200" dirty="0"/>
          </a:p>
          <a:p>
            <a:pPr lvl="1"/>
            <a:r>
              <a:rPr lang="en-US" sz="2200" dirty="0"/>
              <a:t>House</a:t>
            </a:r>
          </a:p>
          <a:p>
            <a:pPr lvl="1"/>
            <a:r>
              <a:rPr lang="en-US" sz="2200" dirty="0" err="1"/>
              <a:t>HouseDetails</a:t>
            </a:r>
            <a:endParaRPr lang="en-US" sz="2200" dirty="0"/>
          </a:p>
          <a:p>
            <a:pPr lvl="1"/>
            <a:r>
              <a:rPr lang="en-US" sz="2200" dirty="0" err="1"/>
              <a:t>HouseImage</a:t>
            </a:r>
            <a:endParaRPr lang="en-US" sz="2200" dirty="0"/>
          </a:p>
          <a:p>
            <a:pPr lvl="1"/>
            <a:r>
              <a:rPr lang="en-US" sz="22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0706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F9E4C9-7323-2B80-B6FA-8F4B858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69311F-483C-374A-18A9-74B7BDB7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17" y="1966293"/>
            <a:ext cx="101763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837EB-EC9E-10FD-CDD6-1590AF93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456B-1498-34F4-5275-2610A318963A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4702346" cy="394887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Page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User: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Profile (First name, Last name, phone)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Password (Old Password, New Password, New Password)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House: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(Sell) House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Google Maps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	Markers, popup</a:t>
            </a:r>
          </a:p>
          <a:p>
            <a:pPr marL="822960" lvl="2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Search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rPr>
              <a:t>Search / Filter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Editing!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dirty="0"/>
              <a:t>Detail Page</a:t>
            </a:r>
            <a:endParaRPr lang="en-U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Contact: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dirty="0"/>
              <a:t>    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Us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Contact House Owner (Chat)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dirty="0"/>
              <a:t>    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Tour (Send email)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Reviews: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Review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Reviews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Vote (Up/Down) (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field in DB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F9E6A-228F-B5FB-F880-C3766BE0BABE}"/>
              </a:ext>
            </a:extLst>
          </p:cNvPr>
          <p:cNvSpPr>
            <a:spLocks/>
          </p:cNvSpPr>
          <p:nvPr/>
        </p:nvSpPr>
        <p:spPr>
          <a:xfrm>
            <a:off x="6165152" y="2228087"/>
            <a:ext cx="4702346" cy="39488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All Users</a:t>
            </a:r>
          </a:p>
          <a:p>
            <a:pPr marL="86868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Users?</a:t>
            </a:r>
          </a:p>
          <a:p>
            <a:pPr marL="868680" lvl="2" defTabSz="822960">
              <a:spcAft>
                <a:spcPts val="600"/>
              </a:spcAft>
            </a:pPr>
            <a:r>
              <a:rPr lang="en-US" sz="162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User XXX</a:t>
            </a:r>
          </a:p>
          <a:p>
            <a:pPr marL="86868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User (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DB</a:t>
            </a: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All House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House</a:t>
            </a:r>
          </a:p>
          <a:p>
            <a:pPr marL="82296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Info (info, has swimming pool..)</a:t>
            </a:r>
          </a:p>
          <a:p>
            <a:pPr marL="822960" lvl="2" defTabSz="822960">
              <a:spcAft>
                <a:spcPts val="600"/>
              </a:spcAft>
            </a:pPr>
            <a:r>
              <a:rPr lang="en-U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Image</a:t>
            </a:r>
            <a:endParaRPr lang="en-US" sz="1620" b="1" dirty="0"/>
          </a:p>
          <a:p>
            <a:pPr marL="822960" lvl="2" defTabSz="822960">
              <a:spcAft>
                <a:spcPts val="600"/>
              </a:spcAft>
            </a:pPr>
            <a:endParaRPr lang="en-U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22960" lvl="2" defTabSz="822960">
              <a:spcAft>
                <a:spcPts val="600"/>
              </a:spcAft>
            </a:pPr>
            <a:r>
              <a:rPr lang="en-US" sz="1620" b="1" dirty="0">
                <a:solidFill>
                  <a:srgbClr val="FF0000"/>
                </a:solidFill>
              </a:rPr>
              <a:t>ERROR HANDLING</a:t>
            </a:r>
            <a:endParaRPr lang="en-US" sz="162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69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982-5B4E-6529-3AA8-E05302EE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63A5E-4949-9AEE-75EC-6FC55F06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AF06-9260-6C96-6EBB-8B5C67A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Initiate Map based on my 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702C-B6E7-44AE-7026-8C96FF29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Search?</a:t>
            </a:r>
          </a:p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29825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5F0-A6F3-933A-8E28-C1A9557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7D88-796D-7D02-C1C6-5D9AA8D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role</a:t>
            </a:r>
          </a:p>
          <a:p>
            <a:r>
              <a:rPr lang="en-US" dirty="0"/>
              <a:t>List all users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Remove user?</a:t>
            </a:r>
          </a:p>
        </p:txBody>
      </p:sp>
    </p:spTree>
    <p:extLst>
      <p:ext uri="{BB962C8B-B14F-4D97-AF65-F5344CB8AC3E}">
        <p14:creationId xmlns:p14="http://schemas.microsoft.com/office/powerpoint/2010/main" val="36635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20362</TotalTime>
  <Words>734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  <vt:lpstr>07- Send Email &amp; Service</vt:lpstr>
      <vt:lpstr>08 - New House &amp; Image</vt:lpstr>
      <vt:lpstr>09 – Address &amp; HTPP API </vt:lpstr>
      <vt:lpstr>10- Display Leaflet Map in Blazor</vt:lpstr>
      <vt:lpstr>11- Display House in Leaflet Maps</vt:lpstr>
      <vt:lpstr>12-Google Map</vt:lpstr>
      <vt:lpstr>PowerPoint Presentation</vt:lpstr>
      <vt:lpstr>Entity Framework</vt:lpstr>
      <vt:lpstr>UML</vt:lpstr>
      <vt:lpstr>Pages</vt:lpstr>
      <vt:lpstr>SQL GPT</vt:lpstr>
      <vt:lpstr>11- Initiate Map based on my Loc</vt:lpstr>
      <vt:lpstr>09-Admin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74</cp:revision>
  <dcterms:created xsi:type="dcterms:W3CDTF">2024-02-13T10:29:06Z</dcterms:created>
  <dcterms:modified xsi:type="dcterms:W3CDTF">2024-04-01T11:52:31Z</dcterms:modified>
</cp:coreProperties>
</file>