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58" r:id="rId6"/>
    <p:sldId id="260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hyperlink" Target="https://www.w3schools.com/css" TargetMode="Externa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hyperlink" Target="https://www.w3schools.com/js" TargetMode="External"/><Relationship Id="rId1" Type="http://schemas.openxmlformats.org/officeDocument/2006/relationships/hyperlink" Target="https://www.w3schools.com/html/" TargetMode="Externa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hyperlink" Target="https://learn.microsoft.com/en-us/dotnet/csharp/asynchronous-programming/async-scenarios" TargetMode="External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hyperlink" Target="https://learn.microsoft.com/en-us/aspnet/core/tutorials/first-mvc-app/start-mvc?view=aspnetcore-7.0&amp;tabs=visual-studio" TargetMode="External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0.png"/><Relationship Id="rId3" Type="http://schemas.openxmlformats.org/officeDocument/2006/relationships/hyperlink" Target="https://www.w3schools.com/html/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s://learn.microsoft.com/en-us/aspnet/core/tutorials/first-mvc-app/start-mvc?view=aspnetcore-7.0&amp;tabs=visual-studio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hyperlink" Target="https://www.w3schools.com/js" TargetMode="External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5" Type="http://schemas.openxmlformats.org/officeDocument/2006/relationships/hyperlink" Target="https://learn.microsoft.com/en-us/dotnet/csharp/asynchronous-programming/async-scenarios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hyperlink" Target="https://www.w3schools.com/css" TargetMode="External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B86C1-DB29-4581-B2E1-CA9858EE2BB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30B38F-AB92-4D13-8A7E-4ACB9094D9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Visual Studio 2022</a:t>
          </a:r>
        </a:p>
      </dgm:t>
    </dgm:pt>
    <dgm:pt modelId="{E775F08B-F1D1-41C2-BCDC-7C57CFA81DD4}" type="parTrans" cxnId="{87A6B34D-BBFA-450F-8F5C-6BE1E9BB53D8}">
      <dgm:prSet/>
      <dgm:spPr/>
      <dgm:t>
        <a:bodyPr/>
        <a:lstStyle/>
        <a:p>
          <a:endParaRPr lang="en-US"/>
        </a:p>
      </dgm:t>
    </dgm:pt>
    <dgm:pt modelId="{79D9F574-42E4-49B8-9CF0-71EFABF14446}" type="sibTrans" cxnId="{87A6B34D-BBFA-450F-8F5C-6BE1E9BB53D8}">
      <dgm:prSet/>
      <dgm:spPr/>
      <dgm:t>
        <a:bodyPr/>
        <a:lstStyle/>
        <a:p>
          <a:endParaRPr lang="en-US"/>
        </a:p>
      </dgm:t>
    </dgm:pt>
    <dgm:pt modelId="{C15EA362-D2A6-4ACA-BDA8-65B69D63F4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ASP.NET and web development</a:t>
          </a:r>
        </a:p>
      </dgm:t>
    </dgm:pt>
    <dgm:pt modelId="{C561AB7C-D712-4C36-A81F-9EB53E3DBD02}" type="parTrans" cxnId="{E363D60F-D9CC-4EB2-BF82-1BE57611D10A}">
      <dgm:prSet/>
      <dgm:spPr/>
      <dgm:t>
        <a:bodyPr/>
        <a:lstStyle/>
        <a:p>
          <a:endParaRPr lang="en-US"/>
        </a:p>
      </dgm:t>
    </dgm:pt>
    <dgm:pt modelId="{401FD220-C779-4112-9CE2-68C651655DA6}" type="sibTrans" cxnId="{E363D60F-D9CC-4EB2-BF82-1BE57611D10A}">
      <dgm:prSet/>
      <dgm:spPr/>
      <dgm:t>
        <a:bodyPr/>
        <a:lstStyle/>
        <a:p>
          <a:endParaRPr lang="en-US"/>
        </a:p>
      </dgm:t>
    </dgm:pt>
    <dgm:pt modelId="{997B4F0A-2017-4BE3-BF8B-289669B61B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.NET desktop development</a:t>
          </a:r>
        </a:p>
      </dgm:t>
    </dgm:pt>
    <dgm:pt modelId="{0CA372E1-B4F4-42C3-AE9F-BB53EDAEE993}" type="parTrans" cxnId="{620447C4-03CD-438E-8DB9-1D1B3EAE0B46}">
      <dgm:prSet/>
      <dgm:spPr/>
      <dgm:t>
        <a:bodyPr/>
        <a:lstStyle/>
        <a:p>
          <a:endParaRPr lang="en-US"/>
        </a:p>
      </dgm:t>
    </dgm:pt>
    <dgm:pt modelId="{10B929ED-4ED2-429E-ADC1-A6A37675761A}" type="sibTrans" cxnId="{620447C4-03CD-438E-8DB9-1D1B3EAE0B46}">
      <dgm:prSet/>
      <dgm:spPr/>
      <dgm:t>
        <a:bodyPr/>
        <a:lstStyle/>
        <a:p>
          <a:endParaRPr lang="en-US"/>
        </a:p>
      </dgm:t>
    </dgm:pt>
    <dgm:pt modelId="{3E734358-77F9-4887-A6FD-6F5214FEE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.NET Multi-platform App UI development (for MAUI)</a:t>
          </a:r>
        </a:p>
      </dgm:t>
    </dgm:pt>
    <dgm:pt modelId="{A697024D-B63B-47F2-969F-C7BACB920290}" type="parTrans" cxnId="{428C7456-9FBC-45D1-89C1-0DDCE137D28A}">
      <dgm:prSet/>
      <dgm:spPr/>
      <dgm:t>
        <a:bodyPr/>
        <a:lstStyle/>
        <a:p>
          <a:endParaRPr lang="en-US"/>
        </a:p>
      </dgm:t>
    </dgm:pt>
    <dgm:pt modelId="{E6BE0DEE-0186-4E71-AE2B-50AFBD8578FB}" type="sibTrans" cxnId="{428C7456-9FBC-45D1-89C1-0DDCE137D28A}">
      <dgm:prSet/>
      <dgm:spPr/>
      <dgm:t>
        <a:bodyPr/>
        <a:lstStyle/>
        <a:p>
          <a:endParaRPr lang="en-US"/>
        </a:p>
      </dgm:t>
    </dgm:pt>
    <dgm:pt modelId="{0A5CB84F-3CBF-4884-8A9A-A173FE6F6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storage processing (optional)</a:t>
          </a:r>
        </a:p>
      </dgm:t>
    </dgm:pt>
    <dgm:pt modelId="{226405AB-565F-4BD7-9856-3400C372DA3E}" type="parTrans" cxnId="{4D7FC6B5-1A8D-4473-BF57-F41842AD9BFE}">
      <dgm:prSet/>
      <dgm:spPr/>
      <dgm:t>
        <a:bodyPr/>
        <a:lstStyle/>
        <a:p>
          <a:endParaRPr lang="en-US"/>
        </a:p>
      </dgm:t>
    </dgm:pt>
    <dgm:pt modelId="{CD91ED48-D24B-4309-8486-D302260513C9}" type="sibTrans" cxnId="{4D7FC6B5-1A8D-4473-BF57-F41842AD9BFE}">
      <dgm:prSet/>
      <dgm:spPr/>
      <dgm:t>
        <a:bodyPr/>
        <a:lstStyle/>
        <a:p>
          <a:endParaRPr lang="en-US"/>
        </a:p>
      </dgm:t>
    </dgm:pt>
    <dgm:pt modelId="{87AD033B-C72F-4E16-8BBC-89B67E04CC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.NET Core 7.x</a:t>
          </a:r>
        </a:p>
      </dgm:t>
    </dgm:pt>
    <dgm:pt modelId="{A8407E1D-233B-498F-A4D1-0A19F05C33CD}" type="parTrans" cxnId="{63F6BFAD-AD75-4AA8-BE3E-6A65CA341016}">
      <dgm:prSet/>
      <dgm:spPr/>
      <dgm:t>
        <a:bodyPr/>
        <a:lstStyle/>
        <a:p>
          <a:endParaRPr lang="en-US"/>
        </a:p>
      </dgm:t>
    </dgm:pt>
    <dgm:pt modelId="{7C0AC0CD-5807-465D-ACE1-A3B149CBF6C1}" type="sibTrans" cxnId="{63F6BFAD-AD75-4AA8-BE3E-6A65CA341016}">
      <dgm:prSet/>
      <dgm:spPr/>
      <dgm:t>
        <a:bodyPr/>
        <a:lstStyle/>
        <a:p>
          <a:endParaRPr lang="en-US"/>
        </a:p>
      </dgm:t>
    </dgm:pt>
    <dgm:pt modelId="{9DE5EC74-06D6-4BF4-86BA-A82DFF1B9F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Gmail account</a:t>
          </a:r>
        </a:p>
      </dgm:t>
    </dgm:pt>
    <dgm:pt modelId="{9FF7092E-9D61-4623-A33A-989BFFFC6D8C}" type="parTrans" cxnId="{97FFB000-B009-4162-BDA4-9C05F6E62FCA}">
      <dgm:prSet/>
      <dgm:spPr/>
      <dgm:t>
        <a:bodyPr/>
        <a:lstStyle/>
        <a:p>
          <a:endParaRPr lang="en-US"/>
        </a:p>
      </dgm:t>
    </dgm:pt>
    <dgm:pt modelId="{86519610-3A71-4840-9E49-FB05E4D245FF}" type="sibTrans" cxnId="{97FFB000-B009-4162-BDA4-9C05F6E62FCA}">
      <dgm:prSet/>
      <dgm:spPr/>
      <dgm:t>
        <a:bodyPr/>
        <a:lstStyle/>
        <a:p>
          <a:endParaRPr lang="en-US"/>
        </a:p>
      </dgm:t>
    </dgm:pt>
    <dgm:pt modelId="{587848E1-79C4-4171-A9F3-CB1A418B201F}" type="pres">
      <dgm:prSet presAssocID="{96BB86C1-DB29-4581-B2E1-CA9858EE2BB6}" presName="root" presStyleCnt="0">
        <dgm:presLayoutVars>
          <dgm:dir/>
          <dgm:resizeHandles val="exact"/>
        </dgm:presLayoutVars>
      </dgm:prSet>
      <dgm:spPr/>
    </dgm:pt>
    <dgm:pt modelId="{D7EE7E37-2150-4ECF-80E8-325F52CAA241}" type="pres">
      <dgm:prSet presAssocID="{B430B38F-AB92-4D13-8A7E-4ACB9094D9EA}" presName="compNode" presStyleCnt="0"/>
      <dgm:spPr/>
    </dgm:pt>
    <dgm:pt modelId="{73D7140E-69B7-4316-8894-8759410F6590}" type="pres">
      <dgm:prSet presAssocID="{B430B38F-AB92-4D13-8A7E-4ACB9094D9EA}" presName="iconRect" presStyleLbl="node1" presStyleIdx="0" presStyleCnt="3" custLinFactNeighborX="-801" custLinFactNeighborY="-40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>
          <a:noFill/>
        </a:ln>
      </dgm:spPr>
    </dgm:pt>
    <dgm:pt modelId="{84B8AAAA-106E-410B-8C41-38BCE81B727B}" type="pres">
      <dgm:prSet presAssocID="{B430B38F-AB92-4D13-8A7E-4ACB9094D9EA}" presName="iconSpace" presStyleCnt="0"/>
      <dgm:spPr/>
    </dgm:pt>
    <dgm:pt modelId="{DE2CCE71-A4C4-48E0-9417-51BE049D19F6}" type="pres">
      <dgm:prSet presAssocID="{B430B38F-AB92-4D13-8A7E-4ACB9094D9EA}" presName="parTx" presStyleLbl="revTx" presStyleIdx="0" presStyleCnt="6">
        <dgm:presLayoutVars>
          <dgm:chMax val="0"/>
          <dgm:chPref val="0"/>
        </dgm:presLayoutVars>
      </dgm:prSet>
      <dgm:spPr/>
    </dgm:pt>
    <dgm:pt modelId="{CF3EC75B-8316-40B2-AA60-6AE3E057309B}" type="pres">
      <dgm:prSet presAssocID="{B430B38F-AB92-4D13-8A7E-4ACB9094D9EA}" presName="txSpace" presStyleCnt="0"/>
      <dgm:spPr/>
    </dgm:pt>
    <dgm:pt modelId="{83B79662-5484-4D2D-AF94-D109BD562805}" type="pres">
      <dgm:prSet presAssocID="{B430B38F-AB92-4D13-8A7E-4ACB9094D9EA}" presName="desTx" presStyleLbl="revTx" presStyleIdx="1" presStyleCnt="6">
        <dgm:presLayoutVars/>
      </dgm:prSet>
      <dgm:spPr/>
    </dgm:pt>
    <dgm:pt modelId="{9555B994-2738-4DAB-85FF-4975E7EC144C}" type="pres">
      <dgm:prSet presAssocID="{79D9F574-42E4-49B8-9CF0-71EFABF14446}" presName="sibTrans" presStyleCnt="0"/>
      <dgm:spPr/>
    </dgm:pt>
    <dgm:pt modelId="{148BBBBE-12C2-4C60-A20D-96BBE6F70A59}" type="pres">
      <dgm:prSet presAssocID="{87AD033B-C72F-4E16-8BBC-89B67E04CC3B}" presName="compNode" presStyleCnt="0"/>
      <dgm:spPr/>
    </dgm:pt>
    <dgm:pt modelId="{6305ADFD-1A10-4C4F-BBCE-7AD83BE5E649}" type="pres">
      <dgm:prSet presAssocID="{87AD033B-C72F-4E16-8BBC-89B67E04CC3B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EB22620-572D-4D6F-9BB2-5BE5442B4D39}" type="pres">
      <dgm:prSet presAssocID="{87AD033B-C72F-4E16-8BBC-89B67E04CC3B}" presName="iconSpace" presStyleCnt="0"/>
      <dgm:spPr/>
    </dgm:pt>
    <dgm:pt modelId="{DE455819-83A4-4914-AC0D-867205AD02EA}" type="pres">
      <dgm:prSet presAssocID="{87AD033B-C72F-4E16-8BBC-89B67E04CC3B}" presName="parTx" presStyleLbl="revTx" presStyleIdx="2" presStyleCnt="6">
        <dgm:presLayoutVars>
          <dgm:chMax val="0"/>
          <dgm:chPref val="0"/>
        </dgm:presLayoutVars>
      </dgm:prSet>
      <dgm:spPr/>
    </dgm:pt>
    <dgm:pt modelId="{2EF75404-8538-4BCD-960C-44AF0252ABF2}" type="pres">
      <dgm:prSet presAssocID="{87AD033B-C72F-4E16-8BBC-89B67E04CC3B}" presName="txSpace" presStyleCnt="0"/>
      <dgm:spPr/>
    </dgm:pt>
    <dgm:pt modelId="{D024B2DA-EF9C-4ABD-9FDB-2B94A15E73BC}" type="pres">
      <dgm:prSet presAssocID="{87AD033B-C72F-4E16-8BBC-89B67E04CC3B}" presName="desTx" presStyleLbl="revTx" presStyleIdx="3" presStyleCnt="6">
        <dgm:presLayoutVars/>
      </dgm:prSet>
      <dgm:spPr/>
    </dgm:pt>
    <dgm:pt modelId="{34AEACF8-0A88-4F90-B0CD-AB7225F6A36D}" type="pres">
      <dgm:prSet presAssocID="{7C0AC0CD-5807-465D-ACE1-A3B149CBF6C1}" presName="sibTrans" presStyleCnt="0"/>
      <dgm:spPr/>
    </dgm:pt>
    <dgm:pt modelId="{33FAC1D6-65A9-4DD6-A124-972D6F76B116}" type="pres">
      <dgm:prSet presAssocID="{9DE5EC74-06D6-4BF4-86BA-A82DFF1B9F08}" presName="compNode" presStyleCnt="0"/>
      <dgm:spPr/>
    </dgm:pt>
    <dgm:pt modelId="{678545B4-693F-4F0A-924B-D63563AC6F89}" type="pres">
      <dgm:prSet presAssocID="{9DE5EC74-06D6-4BF4-86BA-A82DFF1B9F0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83B715A-682D-4A1C-A044-039137CC185F}" type="pres">
      <dgm:prSet presAssocID="{9DE5EC74-06D6-4BF4-86BA-A82DFF1B9F08}" presName="iconSpace" presStyleCnt="0"/>
      <dgm:spPr/>
    </dgm:pt>
    <dgm:pt modelId="{C3F00D92-F68D-4B23-B842-E4B078EABF2A}" type="pres">
      <dgm:prSet presAssocID="{9DE5EC74-06D6-4BF4-86BA-A82DFF1B9F08}" presName="parTx" presStyleLbl="revTx" presStyleIdx="4" presStyleCnt="6">
        <dgm:presLayoutVars>
          <dgm:chMax val="0"/>
          <dgm:chPref val="0"/>
        </dgm:presLayoutVars>
      </dgm:prSet>
      <dgm:spPr/>
    </dgm:pt>
    <dgm:pt modelId="{593AF44D-0E5C-4FF0-A674-C6A4BC092030}" type="pres">
      <dgm:prSet presAssocID="{9DE5EC74-06D6-4BF4-86BA-A82DFF1B9F08}" presName="txSpace" presStyleCnt="0"/>
      <dgm:spPr/>
    </dgm:pt>
    <dgm:pt modelId="{D99296AB-8124-43E5-8979-8A78EB45AE78}" type="pres">
      <dgm:prSet presAssocID="{9DE5EC74-06D6-4BF4-86BA-A82DFF1B9F08}" presName="desTx" presStyleLbl="revTx" presStyleIdx="5" presStyleCnt="6">
        <dgm:presLayoutVars/>
      </dgm:prSet>
      <dgm:spPr/>
    </dgm:pt>
  </dgm:ptLst>
  <dgm:cxnLst>
    <dgm:cxn modelId="{97FFB000-B009-4162-BDA4-9C05F6E62FCA}" srcId="{96BB86C1-DB29-4581-B2E1-CA9858EE2BB6}" destId="{9DE5EC74-06D6-4BF4-86BA-A82DFF1B9F08}" srcOrd="2" destOrd="0" parTransId="{9FF7092E-9D61-4623-A33A-989BFFFC6D8C}" sibTransId="{86519610-3A71-4840-9E49-FB05E4D245FF}"/>
    <dgm:cxn modelId="{E363D60F-D9CC-4EB2-BF82-1BE57611D10A}" srcId="{B430B38F-AB92-4D13-8A7E-4ACB9094D9EA}" destId="{C15EA362-D2A6-4ACA-BDA8-65B69D63F44B}" srcOrd="0" destOrd="0" parTransId="{C561AB7C-D712-4C36-A81F-9EB53E3DBD02}" sibTransId="{401FD220-C779-4112-9CE2-68C651655DA6}"/>
    <dgm:cxn modelId="{84B7EA32-AFB5-4443-8B2B-721D97290A8C}" type="presOf" srcId="{0A5CB84F-3CBF-4884-8A9A-A173FE6F654E}" destId="{83B79662-5484-4D2D-AF94-D109BD562805}" srcOrd="0" destOrd="3" presId="urn:microsoft.com/office/officeart/2018/2/layout/IconLabelDescriptionList"/>
    <dgm:cxn modelId="{33756C61-8E96-40F7-9744-B3F23CE7D194}" type="presOf" srcId="{87AD033B-C72F-4E16-8BBC-89B67E04CC3B}" destId="{DE455819-83A4-4914-AC0D-867205AD02EA}" srcOrd="0" destOrd="0" presId="urn:microsoft.com/office/officeart/2018/2/layout/IconLabelDescriptionList"/>
    <dgm:cxn modelId="{455FB549-E1D2-4838-B9E2-BA762EC91C50}" type="presOf" srcId="{997B4F0A-2017-4BE3-BF8B-289669B61BDD}" destId="{83B79662-5484-4D2D-AF94-D109BD562805}" srcOrd="0" destOrd="1" presId="urn:microsoft.com/office/officeart/2018/2/layout/IconLabelDescriptionList"/>
    <dgm:cxn modelId="{F3316B6B-161E-48E7-85AE-48F2432B07D9}" type="presOf" srcId="{96BB86C1-DB29-4581-B2E1-CA9858EE2BB6}" destId="{587848E1-79C4-4171-A9F3-CB1A418B201F}" srcOrd="0" destOrd="0" presId="urn:microsoft.com/office/officeart/2018/2/layout/IconLabelDescriptionList"/>
    <dgm:cxn modelId="{87A6B34D-BBFA-450F-8F5C-6BE1E9BB53D8}" srcId="{96BB86C1-DB29-4581-B2E1-CA9858EE2BB6}" destId="{B430B38F-AB92-4D13-8A7E-4ACB9094D9EA}" srcOrd="0" destOrd="0" parTransId="{E775F08B-F1D1-41C2-BCDC-7C57CFA81DD4}" sibTransId="{79D9F574-42E4-49B8-9CF0-71EFABF14446}"/>
    <dgm:cxn modelId="{428C7456-9FBC-45D1-89C1-0DDCE137D28A}" srcId="{B430B38F-AB92-4D13-8A7E-4ACB9094D9EA}" destId="{3E734358-77F9-4887-A6FD-6F5214FEE423}" srcOrd="2" destOrd="0" parTransId="{A697024D-B63B-47F2-969F-C7BACB920290}" sibTransId="{E6BE0DEE-0186-4E71-AE2B-50AFBD8578FB}"/>
    <dgm:cxn modelId="{E27FD07F-B6AE-466D-A41D-12E4932514D4}" type="presOf" srcId="{B430B38F-AB92-4D13-8A7E-4ACB9094D9EA}" destId="{DE2CCE71-A4C4-48E0-9417-51BE049D19F6}" srcOrd="0" destOrd="0" presId="urn:microsoft.com/office/officeart/2018/2/layout/IconLabelDescriptionList"/>
    <dgm:cxn modelId="{63F6BFAD-AD75-4AA8-BE3E-6A65CA341016}" srcId="{96BB86C1-DB29-4581-B2E1-CA9858EE2BB6}" destId="{87AD033B-C72F-4E16-8BBC-89B67E04CC3B}" srcOrd="1" destOrd="0" parTransId="{A8407E1D-233B-498F-A4D1-0A19F05C33CD}" sibTransId="{7C0AC0CD-5807-465D-ACE1-A3B149CBF6C1}"/>
    <dgm:cxn modelId="{EE5B75B3-293D-440D-A0C3-242FC57A3462}" type="presOf" srcId="{3E734358-77F9-4887-A6FD-6F5214FEE423}" destId="{83B79662-5484-4D2D-AF94-D109BD562805}" srcOrd="0" destOrd="2" presId="urn:microsoft.com/office/officeart/2018/2/layout/IconLabelDescriptionList"/>
    <dgm:cxn modelId="{4D7FC6B5-1A8D-4473-BF57-F41842AD9BFE}" srcId="{B430B38F-AB92-4D13-8A7E-4ACB9094D9EA}" destId="{0A5CB84F-3CBF-4884-8A9A-A173FE6F654E}" srcOrd="3" destOrd="0" parTransId="{226405AB-565F-4BD7-9856-3400C372DA3E}" sibTransId="{CD91ED48-D24B-4309-8486-D302260513C9}"/>
    <dgm:cxn modelId="{620447C4-03CD-438E-8DB9-1D1B3EAE0B46}" srcId="{B430B38F-AB92-4D13-8A7E-4ACB9094D9EA}" destId="{997B4F0A-2017-4BE3-BF8B-289669B61BDD}" srcOrd="1" destOrd="0" parTransId="{0CA372E1-B4F4-42C3-AE9F-BB53EDAEE993}" sibTransId="{10B929ED-4ED2-429E-ADC1-A6A37675761A}"/>
    <dgm:cxn modelId="{5C77C7E1-C326-46F3-95FA-02EA16B42BE2}" type="presOf" srcId="{9DE5EC74-06D6-4BF4-86BA-A82DFF1B9F08}" destId="{C3F00D92-F68D-4B23-B842-E4B078EABF2A}" srcOrd="0" destOrd="0" presId="urn:microsoft.com/office/officeart/2018/2/layout/IconLabelDescriptionList"/>
    <dgm:cxn modelId="{C9205FF2-FEA7-4990-8CF1-644EC8C9354A}" type="presOf" srcId="{C15EA362-D2A6-4ACA-BDA8-65B69D63F44B}" destId="{83B79662-5484-4D2D-AF94-D109BD562805}" srcOrd="0" destOrd="0" presId="urn:microsoft.com/office/officeart/2018/2/layout/IconLabelDescriptionList"/>
    <dgm:cxn modelId="{AA4805AE-FBD1-443C-85A8-E642FBA71602}" type="presParOf" srcId="{587848E1-79C4-4171-A9F3-CB1A418B201F}" destId="{D7EE7E37-2150-4ECF-80E8-325F52CAA241}" srcOrd="0" destOrd="0" presId="urn:microsoft.com/office/officeart/2018/2/layout/IconLabelDescriptionList"/>
    <dgm:cxn modelId="{B53F2B3D-B3EF-4941-9797-BB6A134806AB}" type="presParOf" srcId="{D7EE7E37-2150-4ECF-80E8-325F52CAA241}" destId="{73D7140E-69B7-4316-8894-8759410F6590}" srcOrd="0" destOrd="0" presId="urn:microsoft.com/office/officeart/2018/2/layout/IconLabelDescriptionList"/>
    <dgm:cxn modelId="{D7A289E1-67B2-4E42-9911-A7CBF7F00160}" type="presParOf" srcId="{D7EE7E37-2150-4ECF-80E8-325F52CAA241}" destId="{84B8AAAA-106E-410B-8C41-38BCE81B727B}" srcOrd="1" destOrd="0" presId="urn:microsoft.com/office/officeart/2018/2/layout/IconLabelDescriptionList"/>
    <dgm:cxn modelId="{04D69BCC-267A-44F6-AEB2-5AFF813E2796}" type="presParOf" srcId="{D7EE7E37-2150-4ECF-80E8-325F52CAA241}" destId="{DE2CCE71-A4C4-48E0-9417-51BE049D19F6}" srcOrd="2" destOrd="0" presId="urn:microsoft.com/office/officeart/2018/2/layout/IconLabelDescriptionList"/>
    <dgm:cxn modelId="{722571FB-421B-4634-B425-2533521BD746}" type="presParOf" srcId="{D7EE7E37-2150-4ECF-80E8-325F52CAA241}" destId="{CF3EC75B-8316-40B2-AA60-6AE3E057309B}" srcOrd="3" destOrd="0" presId="urn:microsoft.com/office/officeart/2018/2/layout/IconLabelDescriptionList"/>
    <dgm:cxn modelId="{1795222C-59BD-4D0E-A5D7-19C813484DF3}" type="presParOf" srcId="{D7EE7E37-2150-4ECF-80E8-325F52CAA241}" destId="{83B79662-5484-4D2D-AF94-D109BD562805}" srcOrd="4" destOrd="0" presId="urn:microsoft.com/office/officeart/2018/2/layout/IconLabelDescriptionList"/>
    <dgm:cxn modelId="{BB039530-8408-47E7-BFE0-FDF95A397105}" type="presParOf" srcId="{587848E1-79C4-4171-A9F3-CB1A418B201F}" destId="{9555B994-2738-4DAB-85FF-4975E7EC144C}" srcOrd="1" destOrd="0" presId="urn:microsoft.com/office/officeart/2018/2/layout/IconLabelDescriptionList"/>
    <dgm:cxn modelId="{860DB13C-4B82-4747-991C-B46DFDF2B705}" type="presParOf" srcId="{587848E1-79C4-4171-A9F3-CB1A418B201F}" destId="{148BBBBE-12C2-4C60-A20D-96BBE6F70A59}" srcOrd="2" destOrd="0" presId="urn:microsoft.com/office/officeart/2018/2/layout/IconLabelDescriptionList"/>
    <dgm:cxn modelId="{1D18B922-E231-4238-B6E5-AA2205C8A0A3}" type="presParOf" srcId="{148BBBBE-12C2-4C60-A20D-96BBE6F70A59}" destId="{6305ADFD-1A10-4C4F-BBCE-7AD83BE5E649}" srcOrd="0" destOrd="0" presId="urn:microsoft.com/office/officeart/2018/2/layout/IconLabelDescriptionList"/>
    <dgm:cxn modelId="{17D76804-A33F-407E-8B94-29EC88559364}" type="presParOf" srcId="{148BBBBE-12C2-4C60-A20D-96BBE6F70A59}" destId="{BEB22620-572D-4D6F-9BB2-5BE5442B4D39}" srcOrd="1" destOrd="0" presId="urn:microsoft.com/office/officeart/2018/2/layout/IconLabelDescriptionList"/>
    <dgm:cxn modelId="{4390B7E7-1221-4B76-934B-A707467DD49D}" type="presParOf" srcId="{148BBBBE-12C2-4C60-A20D-96BBE6F70A59}" destId="{DE455819-83A4-4914-AC0D-867205AD02EA}" srcOrd="2" destOrd="0" presId="urn:microsoft.com/office/officeart/2018/2/layout/IconLabelDescriptionList"/>
    <dgm:cxn modelId="{1024AB1C-8103-4F1D-8EFF-05F312D93F8D}" type="presParOf" srcId="{148BBBBE-12C2-4C60-A20D-96BBE6F70A59}" destId="{2EF75404-8538-4BCD-960C-44AF0252ABF2}" srcOrd="3" destOrd="0" presId="urn:microsoft.com/office/officeart/2018/2/layout/IconLabelDescriptionList"/>
    <dgm:cxn modelId="{8A8ECA7E-65D3-4A63-819F-8A7FD691D5F9}" type="presParOf" srcId="{148BBBBE-12C2-4C60-A20D-96BBE6F70A59}" destId="{D024B2DA-EF9C-4ABD-9FDB-2B94A15E73BC}" srcOrd="4" destOrd="0" presId="urn:microsoft.com/office/officeart/2018/2/layout/IconLabelDescriptionList"/>
    <dgm:cxn modelId="{D2F77963-4EC5-48FE-848D-2771976F1EFD}" type="presParOf" srcId="{587848E1-79C4-4171-A9F3-CB1A418B201F}" destId="{34AEACF8-0A88-4F90-B0CD-AB7225F6A36D}" srcOrd="3" destOrd="0" presId="urn:microsoft.com/office/officeart/2018/2/layout/IconLabelDescriptionList"/>
    <dgm:cxn modelId="{282A5D86-67DC-4980-B058-CB2BD9AAAC22}" type="presParOf" srcId="{587848E1-79C4-4171-A9F3-CB1A418B201F}" destId="{33FAC1D6-65A9-4DD6-A124-972D6F76B116}" srcOrd="4" destOrd="0" presId="urn:microsoft.com/office/officeart/2018/2/layout/IconLabelDescriptionList"/>
    <dgm:cxn modelId="{0BB6D23C-91B8-4E08-9409-2D7706C783F4}" type="presParOf" srcId="{33FAC1D6-65A9-4DD6-A124-972D6F76B116}" destId="{678545B4-693F-4F0A-924B-D63563AC6F89}" srcOrd="0" destOrd="0" presId="urn:microsoft.com/office/officeart/2018/2/layout/IconLabelDescriptionList"/>
    <dgm:cxn modelId="{B21C20B6-41A8-406E-9319-B6B7669E5CC1}" type="presParOf" srcId="{33FAC1D6-65A9-4DD6-A124-972D6F76B116}" destId="{883B715A-682D-4A1C-A044-039137CC185F}" srcOrd="1" destOrd="0" presId="urn:microsoft.com/office/officeart/2018/2/layout/IconLabelDescriptionList"/>
    <dgm:cxn modelId="{8713A67F-BEFA-4DE2-828D-307E1F6ACC23}" type="presParOf" srcId="{33FAC1D6-65A9-4DD6-A124-972D6F76B116}" destId="{C3F00D92-F68D-4B23-B842-E4B078EABF2A}" srcOrd="2" destOrd="0" presId="urn:microsoft.com/office/officeart/2018/2/layout/IconLabelDescriptionList"/>
    <dgm:cxn modelId="{CDE2361A-0BE7-4210-8C83-1E621BBCF77D}" type="presParOf" srcId="{33FAC1D6-65A9-4DD6-A124-972D6F76B116}" destId="{593AF44D-0E5C-4FF0-A674-C6A4BC092030}" srcOrd="3" destOrd="0" presId="urn:microsoft.com/office/officeart/2018/2/layout/IconLabelDescriptionList"/>
    <dgm:cxn modelId="{EA0F1AC6-7E79-491C-B060-8D1E20261541}" type="presParOf" srcId="{33FAC1D6-65A9-4DD6-A124-972D6F76B116}" destId="{D99296AB-8124-43E5-8979-8A78EB45AE7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6658F-41F6-4028-961D-35679486AB4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1F4BB-2DBC-4068-9032-6D74F520E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1"/>
            </a:rPr>
            <a:t>HTML Tutorial</a:t>
          </a:r>
          <a:endParaRPr lang="en-US"/>
        </a:p>
      </dgm:t>
    </dgm:pt>
    <dgm:pt modelId="{E2F0E38B-6F7D-49A8-9376-191F8C4A6B39}" type="parTrans" cxnId="{C16A2AC9-982D-4FFC-9FED-B0463599D478}">
      <dgm:prSet/>
      <dgm:spPr/>
      <dgm:t>
        <a:bodyPr/>
        <a:lstStyle/>
        <a:p>
          <a:endParaRPr lang="en-US"/>
        </a:p>
      </dgm:t>
    </dgm:pt>
    <dgm:pt modelId="{46A64D2B-9DA0-478D-90FF-633F5583E45F}" type="sibTrans" cxnId="{C16A2AC9-982D-4FFC-9FED-B0463599D4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C507AF-5F72-413A-8996-110C786FAE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2"/>
            </a:rPr>
            <a:t>JavaScript Tutorial</a:t>
          </a:r>
          <a:endParaRPr lang="en-US"/>
        </a:p>
      </dgm:t>
    </dgm:pt>
    <dgm:pt modelId="{E304BB4C-7EA1-4334-9691-E3A03D22AAE2}" type="parTrans" cxnId="{758A2B7B-E7D2-44FA-8BE0-7A1A34F1A7D6}">
      <dgm:prSet/>
      <dgm:spPr/>
      <dgm:t>
        <a:bodyPr/>
        <a:lstStyle/>
        <a:p>
          <a:endParaRPr lang="en-US"/>
        </a:p>
      </dgm:t>
    </dgm:pt>
    <dgm:pt modelId="{5E58CA76-228B-4065-BAE1-D4C49374D3DE}" type="sibTrans" cxnId="{758A2B7B-E7D2-44FA-8BE0-7A1A34F1A7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ACB756-7910-4E33-8F3C-275B565B0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3"/>
            </a:rPr>
            <a:t>CSS Tutorial</a:t>
          </a:r>
          <a:endParaRPr lang="en-US"/>
        </a:p>
      </dgm:t>
    </dgm:pt>
    <dgm:pt modelId="{84866459-C51A-4F0E-897E-EADE54FF51B6}" type="parTrans" cxnId="{EA042BB7-3899-4069-89B4-E783AA4366E7}">
      <dgm:prSet/>
      <dgm:spPr/>
      <dgm:t>
        <a:bodyPr/>
        <a:lstStyle/>
        <a:p>
          <a:endParaRPr lang="en-US"/>
        </a:p>
      </dgm:t>
    </dgm:pt>
    <dgm:pt modelId="{A62E64ED-9B98-4CD8-8C3B-ABB71C48FE5A}" type="sibTrans" cxnId="{EA042BB7-3899-4069-89B4-E783AA4366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5D3383-4075-4862-950F-EF542A8D99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4"/>
            </a:rPr>
            <a:t>Get Started with ASP.NET Core</a:t>
          </a:r>
          <a:endParaRPr lang="en-US"/>
        </a:p>
      </dgm:t>
    </dgm:pt>
    <dgm:pt modelId="{8ABA1D18-BDA6-4AA8-9F39-6E9C4C3F47E2}" type="parTrans" cxnId="{6364AE7F-0AFE-45B8-B58E-C8B382B292E0}">
      <dgm:prSet/>
      <dgm:spPr/>
      <dgm:t>
        <a:bodyPr/>
        <a:lstStyle/>
        <a:p>
          <a:endParaRPr lang="en-US"/>
        </a:p>
      </dgm:t>
    </dgm:pt>
    <dgm:pt modelId="{574CB3F2-60AD-4B63-9E5B-09C4E80C6D12}" type="sibTrans" cxnId="{6364AE7F-0AFE-45B8-B58E-C8B382B292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70EEE4-E047-49B2-B3B2-F442ED0561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5"/>
            </a:rPr>
            <a:t>Async with .NET</a:t>
          </a:r>
          <a:br>
            <a:rPr lang="en-US" b="0" i="0"/>
          </a:br>
          <a:br>
            <a:rPr lang="en-US" b="0" i="0"/>
          </a:br>
          <a:endParaRPr lang="en-US"/>
        </a:p>
      </dgm:t>
    </dgm:pt>
    <dgm:pt modelId="{2F184302-2B44-4055-B159-9F0CC5FCA45F}" type="parTrans" cxnId="{D37C3A47-E5B4-4C97-8A53-71ECB309DEA6}">
      <dgm:prSet/>
      <dgm:spPr/>
      <dgm:t>
        <a:bodyPr/>
        <a:lstStyle/>
        <a:p>
          <a:endParaRPr lang="en-US"/>
        </a:p>
      </dgm:t>
    </dgm:pt>
    <dgm:pt modelId="{75C0AF31-75DE-4A1D-82E6-0B1A4AE4EFB9}" type="sibTrans" cxnId="{D37C3A47-E5B4-4C97-8A53-71ECB309DEA6}">
      <dgm:prSet/>
      <dgm:spPr/>
      <dgm:t>
        <a:bodyPr/>
        <a:lstStyle/>
        <a:p>
          <a:endParaRPr lang="en-US"/>
        </a:p>
      </dgm:t>
    </dgm:pt>
    <dgm:pt modelId="{36C7BBF2-23E1-476B-9917-B607A6A5A2D2}" type="pres">
      <dgm:prSet presAssocID="{B256658F-41F6-4028-961D-35679486AB4C}" presName="root" presStyleCnt="0">
        <dgm:presLayoutVars>
          <dgm:dir/>
          <dgm:resizeHandles val="exact"/>
        </dgm:presLayoutVars>
      </dgm:prSet>
      <dgm:spPr/>
    </dgm:pt>
    <dgm:pt modelId="{D68A6A2B-BF52-44FF-B7AD-F639885060C7}" type="pres">
      <dgm:prSet presAssocID="{B256658F-41F6-4028-961D-35679486AB4C}" presName="container" presStyleCnt="0">
        <dgm:presLayoutVars>
          <dgm:dir/>
          <dgm:resizeHandles val="exact"/>
        </dgm:presLayoutVars>
      </dgm:prSet>
      <dgm:spPr/>
    </dgm:pt>
    <dgm:pt modelId="{F9224B27-C964-4914-9333-165A7DA32011}" type="pres">
      <dgm:prSet presAssocID="{0EC1F4BB-2DBC-4068-9032-6D74F520EF09}" presName="compNode" presStyleCnt="0"/>
      <dgm:spPr/>
    </dgm:pt>
    <dgm:pt modelId="{D9D6FC83-517C-4370-B4C5-991D5738EB23}" type="pres">
      <dgm:prSet presAssocID="{0EC1F4BB-2DBC-4068-9032-6D74F520EF09}" presName="iconBgRect" presStyleLbl="bgShp" presStyleIdx="0" presStyleCnt="5"/>
      <dgm:spPr/>
    </dgm:pt>
    <dgm:pt modelId="{2E5FB2E1-05AD-4CCC-B253-B3DCFE92E498}" type="pres">
      <dgm:prSet presAssocID="{0EC1F4BB-2DBC-4068-9032-6D74F520EF09}" presName="iconRect" presStyleLbl="node1" presStyleIdx="0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A8B9D9D-1948-47B1-BFBF-1790EF161F01}" type="pres">
      <dgm:prSet presAssocID="{0EC1F4BB-2DBC-4068-9032-6D74F520EF09}" presName="spaceRect" presStyleCnt="0"/>
      <dgm:spPr/>
    </dgm:pt>
    <dgm:pt modelId="{A038C332-2560-4CD2-AAD3-D54A46A61CFA}" type="pres">
      <dgm:prSet presAssocID="{0EC1F4BB-2DBC-4068-9032-6D74F520EF09}" presName="textRect" presStyleLbl="revTx" presStyleIdx="0" presStyleCnt="5">
        <dgm:presLayoutVars>
          <dgm:chMax val="1"/>
          <dgm:chPref val="1"/>
        </dgm:presLayoutVars>
      </dgm:prSet>
      <dgm:spPr/>
    </dgm:pt>
    <dgm:pt modelId="{B13E249D-8F3D-4EF3-A071-F7CC68A6E423}" type="pres">
      <dgm:prSet presAssocID="{46A64D2B-9DA0-478D-90FF-633F5583E45F}" presName="sibTrans" presStyleLbl="sibTrans2D1" presStyleIdx="0" presStyleCnt="0"/>
      <dgm:spPr/>
    </dgm:pt>
    <dgm:pt modelId="{9989F2A0-2267-4364-A790-DD2E69738452}" type="pres">
      <dgm:prSet presAssocID="{2FC507AF-5F72-413A-8996-110C786FAE5B}" presName="compNode" presStyleCnt="0"/>
      <dgm:spPr/>
    </dgm:pt>
    <dgm:pt modelId="{4CA03AD3-9C24-4F4E-ADF2-C7B454E1E8C6}" type="pres">
      <dgm:prSet presAssocID="{2FC507AF-5F72-413A-8996-110C786FAE5B}" presName="iconBgRect" presStyleLbl="bgShp" presStyleIdx="1" presStyleCnt="5"/>
      <dgm:spPr/>
    </dgm:pt>
    <dgm:pt modelId="{78B616DE-9011-42D7-8A53-A3ED91CB90AF}" type="pres">
      <dgm:prSet presAssocID="{2FC507AF-5F72-413A-8996-110C786FAE5B}" presName="iconRect" presStyleLbl="node1" presStyleIdx="1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76EC57B-0C8B-4737-84A6-224BF16A6945}" type="pres">
      <dgm:prSet presAssocID="{2FC507AF-5F72-413A-8996-110C786FAE5B}" presName="spaceRect" presStyleCnt="0"/>
      <dgm:spPr/>
    </dgm:pt>
    <dgm:pt modelId="{4093EEBD-ED0F-4FAF-9BF0-0C72520C1318}" type="pres">
      <dgm:prSet presAssocID="{2FC507AF-5F72-413A-8996-110C786FAE5B}" presName="textRect" presStyleLbl="revTx" presStyleIdx="1" presStyleCnt="5">
        <dgm:presLayoutVars>
          <dgm:chMax val="1"/>
          <dgm:chPref val="1"/>
        </dgm:presLayoutVars>
      </dgm:prSet>
      <dgm:spPr/>
    </dgm:pt>
    <dgm:pt modelId="{72478DC6-CF19-45F0-8212-2B153C7D9EB5}" type="pres">
      <dgm:prSet presAssocID="{5E58CA76-228B-4065-BAE1-D4C49374D3DE}" presName="sibTrans" presStyleLbl="sibTrans2D1" presStyleIdx="0" presStyleCnt="0"/>
      <dgm:spPr/>
    </dgm:pt>
    <dgm:pt modelId="{BAF08089-FDD1-42F7-9A04-2B01B6E66517}" type="pres">
      <dgm:prSet presAssocID="{81ACB756-7910-4E33-8F3C-275B565B0E05}" presName="compNode" presStyleCnt="0"/>
      <dgm:spPr/>
    </dgm:pt>
    <dgm:pt modelId="{C3589200-793A-4317-8D2E-108F64F2D7AA}" type="pres">
      <dgm:prSet presAssocID="{81ACB756-7910-4E33-8F3C-275B565B0E05}" presName="iconBgRect" presStyleLbl="bgShp" presStyleIdx="2" presStyleCnt="5"/>
      <dgm:spPr/>
    </dgm:pt>
    <dgm:pt modelId="{69B192B5-DA92-45FA-84EF-34520828FB0E}" type="pres">
      <dgm:prSet presAssocID="{81ACB756-7910-4E33-8F3C-275B565B0E05}" presName="iconRect" presStyleLbl="node1" presStyleIdx="2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60556AE-C26F-47C6-8001-88E3AA4DCF64}" type="pres">
      <dgm:prSet presAssocID="{81ACB756-7910-4E33-8F3C-275B565B0E05}" presName="spaceRect" presStyleCnt="0"/>
      <dgm:spPr/>
    </dgm:pt>
    <dgm:pt modelId="{170A8B6A-1C20-4CAD-8448-B020EE416993}" type="pres">
      <dgm:prSet presAssocID="{81ACB756-7910-4E33-8F3C-275B565B0E05}" presName="textRect" presStyleLbl="revTx" presStyleIdx="2" presStyleCnt="5">
        <dgm:presLayoutVars>
          <dgm:chMax val="1"/>
          <dgm:chPref val="1"/>
        </dgm:presLayoutVars>
      </dgm:prSet>
      <dgm:spPr/>
    </dgm:pt>
    <dgm:pt modelId="{663719C8-81F5-4A05-A063-7123EF0678D6}" type="pres">
      <dgm:prSet presAssocID="{A62E64ED-9B98-4CD8-8C3B-ABB71C48FE5A}" presName="sibTrans" presStyleLbl="sibTrans2D1" presStyleIdx="0" presStyleCnt="0"/>
      <dgm:spPr/>
    </dgm:pt>
    <dgm:pt modelId="{A2E8B507-B8D1-4BFE-9A2A-E212B75C1082}" type="pres">
      <dgm:prSet presAssocID="{7C5D3383-4075-4862-950F-EF542A8D9990}" presName="compNode" presStyleCnt="0"/>
      <dgm:spPr/>
    </dgm:pt>
    <dgm:pt modelId="{3421020B-7DD7-4CB8-8DFD-D78554A8CAD8}" type="pres">
      <dgm:prSet presAssocID="{7C5D3383-4075-4862-950F-EF542A8D9990}" presName="iconBgRect" presStyleLbl="bgShp" presStyleIdx="3" presStyleCnt="5"/>
      <dgm:spPr/>
    </dgm:pt>
    <dgm:pt modelId="{30519D25-2EFF-4CF1-B6B7-133A974EF483}" type="pres">
      <dgm:prSet presAssocID="{7C5D3383-4075-4862-950F-EF542A8D9990}" presName="iconRect" presStyleLbl="node1" presStyleIdx="3" presStyleCnt="5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A086A92-BB8D-4A22-8095-05D002D01379}" type="pres">
      <dgm:prSet presAssocID="{7C5D3383-4075-4862-950F-EF542A8D9990}" presName="spaceRect" presStyleCnt="0"/>
      <dgm:spPr/>
    </dgm:pt>
    <dgm:pt modelId="{66935BCA-0963-46F9-9142-4E7182B4C3F9}" type="pres">
      <dgm:prSet presAssocID="{7C5D3383-4075-4862-950F-EF542A8D9990}" presName="textRect" presStyleLbl="revTx" presStyleIdx="3" presStyleCnt="5">
        <dgm:presLayoutVars>
          <dgm:chMax val="1"/>
          <dgm:chPref val="1"/>
        </dgm:presLayoutVars>
      </dgm:prSet>
      <dgm:spPr/>
    </dgm:pt>
    <dgm:pt modelId="{44B959D4-7ECD-4BF9-B662-55E9BE624D1E}" type="pres">
      <dgm:prSet presAssocID="{574CB3F2-60AD-4B63-9E5B-09C4E80C6D12}" presName="sibTrans" presStyleLbl="sibTrans2D1" presStyleIdx="0" presStyleCnt="0"/>
      <dgm:spPr/>
    </dgm:pt>
    <dgm:pt modelId="{028E464D-BC00-4170-8894-92EDA8016820}" type="pres">
      <dgm:prSet presAssocID="{EB70EEE4-E047-49B2-B3B2-F442ED0561F6}" presName="compNode" presStyleCnt="0"/>
      <dgm:spPr/>
    </dgm:pt>
    <dgm:pt modelId="{4D390AC6-4FD8-4AFF-9BB7-3C778B95A5BE}" type="pres">
      <dgm:prSet presAssocID="{EB70EEE4-E047-49B2-B3B2-F442ED0561F6}" presName="iconBgRect" presStyleLbl="bgShp" presStyleIdx="4" presStyleCnt="5"/>
      <dgm:spPr/>
    </dgm:pt>
    <dgm:pt modelId="{9F145545-C8ED-4A65-8B55-3D54A495B4FA}" type="pres">
      <dgm:prSet presAssocID="{EB70EEE4-E047-49B2-B3B2-F442ED0561F6}" presName="iconRect" presStyleLbl="node1" presStyleIdx="4" presStyleCnt="5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E5588B5B-5F8A-4540-B8A2-DBF77D515BC5}" type="pres">
      <dgm:prSet presAssocID="{EB70EEE4-E047-49B2-B3B2-F442ED0561F6}" presName="spaceRect" presStyleCnt="0"/>
      <dgm:spPr/>
    </dgm:pt>
    <dgm:pt modelId="{5CF09DD7-6BB7-4221-9D1A-4D30DF316D6F}" type="pres">
      <dgm:prSet presAssocID="{EB70EEE4-E047-49B2-B3B2-F442ED0561F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7896D19-4C2C-4239-96D2-0F2D2260EA2A}" type="presOf" srcId="{B256658F-41F6-4028-961D-35679486AB4C}" destId="{36C7BBF2-23E1-476B-9917-B607A6A5A2D2}" srcOrd="0" destOrd="0" presId="urn:microsoft.com/office/officeart/2018/2/layout/IconCircleList"/>
    <dgm:cxn modelId="{3CCE3161-F956-4360-98B6-B4ED0B5C43AD}" type="presOf" srcId="{5E58CA76-228B-4065-BAE1-D4C49374D3DE}" destId="{72478DC6-CF19-45F0-8212-2B153C7D9EB5}" srcOrd="0" destOrd="0" presId="urn:microsoft.com/office/officeart/2018/2/layout/IconCircleList"/>
    <dgm:cxn modelId="{D37C3A47-E5B4-4C97-8A53-71ECB309DEA6}" srcId="{B256658F-41F6-4028-961D-35679486AB4C}" destId="{EB70EEE4-E047-49B2-B3B2-F442ED0561F6}" srcOrd="4" destOrd="0" parTransId="{2F184302-2B44-4055-B159-9F0CC5FCA45F}" sibTransId="{75C0AF31-75DE-4A1D-82E6-0B1A4AE4EFB9}"/>
    <dgm:cxn modelId="{758A2B7B-E7D2-44FA-8BE0-7A1A34F1A7D6}" srcId="{B256658F-41F6-4028-961D-35679486AB4C}" destId="{2FC507AF-5F72-413A-8996-110C786FAE5B}" srcOrd="1" destOrd="0" parTransId="{E304BB4C-7EA1-4334-9691-E3A03D22AAE2}" sibTransId="{5E58CA76-228B-4065-BAE1-D4C49374D3DE}"/>
    <dgm:cxn modelId="{6364AE7F-0AFE-45B8-B58E-C8B382B292E0}" srcId="{B256658F-41F6-4028-961D-35679486AB4C}" destId="{7C5D3383-4075-4862-950F-EF542A8D9990}" srcOrd="3" destOrd="0" parTransId="{8ABA1D18-BDA6-4AA8-9F39-6E9C4C3F47E2}" sibTransId="{574CB3F2-60AD-4B63-9E5B-09C4E80C6D12}"/>
    <dgm:cxn modelId="{8424C586-6C49-4028-9F62-46DB94096196}" type="presOf" srcId="{46A64D2B-9DA0-478D-90FF-633F5583E45F}" destId="{B13E249D-8F3D-4EF3-A071-F7CC68A6E423}" srcOrd="0" destOrd="0" presId="urn:microsoft.com/office/officeart/2018/2/layout/IconCircleList"/>
    <dgm:cxn modelId="{1DCB8692-76A7-4AF4-A905-9EDB47749FE6}" type="presOf" srcId="{2FC507AF-5F72-413A-8996-110C786FAE5B}" destId="{4093EEBD-ED0F-4FAF-9BF0-0C72520C1318}" srcOrd="0" destOrd="0" presId="urn:microsoft.com/office/officeart/2018/2/layout/IconCircleList"/>
    <dgm:cxn modelId="{03C8D99B-1398-4367-AD95-56A73D66A46C}" type="presOf" srcId="{7C5D3383-4075-4862-950F-EF542A8D9990}" destId="{66935BCA-0963-46F9-9142-4E7182B4C3F9}" srcOrd="0" destOrd="0" presId="urn:microsoft.com/office/officeart/2018/2/layout/IconCircleList"/>
    <dgm:cxn modelId="{BFD2D59E-3997-438F-B72B-82AA152CF831}" type="presOf" srcId="{81ACB756-7910-4E33-8F3C-275B565B0E05}" destId="{170A8B6A-1C20-4CAD-8448-B020EE416993}" srcOrd="0" destOrd="0" presId="urn:microsoft.com/office/officeart/2018/2/layout/IconCircleList"/>
    <dgm:cxn modelId="{0F2024AF-F8BC-424C-9986-1289368B509D}" type="presOf" srcId="{A62E64ED-9B98-4CD8-8C3B-ABB71C48FE5A}" destId="{663719C8-81F5-4A05-A063-7123EF0678D6}" srcOrd="0" destOrd="0" presId="urn:microsoft.com/office/officeart/2018/2/layout/IconCircleList"/>
    <dgm:cxn modelId="{A060CAB0-A014-4D4D-AE3B-C51BF6F9FF30}" type="presOf" srcId="{0EC1F4BB-2DBC-4068-9032-6D74F520EF09}" destId="{A038C332-2560-4CD2-AAD3-D54A46A61CFA}" srcOrd="0" destOrd="0" presId="urn:microsoft.com/office/officeart/2018/2/layout/IconCircleList"/>
    <dgm:cxn modelId="{EA042BB7-3899-4069-89B4-E783AA4366E7}" srcId="{B256658F-41F6-4028-961D-35679486AB4C}" destId="{81ACB756-7910-4E33-8F3C-275B565B0E05}" srcOrd="2" destOrd="0" parTransId="{84866459-C51A-4F0E-897E-EADE54FF51B6}" sibTransId="{A62E64ED-9B98-4CD8-8C3B-ABB71C48FE5A}"/>
    <dgm:cxn modelId="{DC4D4FBE-7AFD-4767-BC46-829694590CDE}" type="presOf" srcId="{574CB3F2-60AD-4B63-9E5B-09C4E80C6D12}" destId="{44B959D4-7ECD-4BF9-B662-55E9BE624D1E}" srcOrd="0" destOrd="0" presId="urn:microsoft.com/office/officeart/2018/2/layout/IconCircleList"/>
    <dgm:cxn modelId="{C16A2AC9-982D-4FFC-9FED-B0463599D478}" srcId="{B256658F-41F6-4028-961D-35679486AB4C}" destId="{0EC1F4BB-2DBC-4068-9032-6D74F520EF09}" srcOrd="0" destOrd="0" parTransId="{E2F0E38B-6F7D-49A8-9376-191F8C4A6B39}" sibTransId="{46A64D2B-9DA0-478D-90FF-633F5583E45F}"/>
    <dgm:cxn modelId="{C0DDF4CC-DC5B-49B8-8950-258B50BF4568}" type="presOf" srcId="{EB70EEE4-E047-49B2-B3B2-F442ED0561F6}" destId="{5CF09DD7-6BB7-4221-9D1A-4D30DF316D6F}" srcOrd="0" destOrd="0" presId="urn:microsoft.com/office/officeart/2018/2/layout/IconCircleList"/>
    <dgm:cxn modelId="{49D9F914-2161-425E-9CFB-4D9D0142576D}" type="presParOf" srcId="{36C7BBF2-23E1-476B-9917-B607A6A5A2D2}" destId="{D68A6A2B-BF52-44FF-B7AD-F639885060C7}" srcOrd="0" destOrd="0" presId="urn:microsoft.com/office/officeart/2018/2/layout/IconCircleList"/>
    <dgm:cxn modelId="{3852C7B0-A987-4D26-95EA-E3810449FC4D}" type="presParOf" srcId="{D68A6A2B-BF52-44FF-B7AD-F639885060C7}" destId="{F9224B27-C964-4914-9333-165A7DA32011}" srcOrd="0" destOrd="0" presId="urn:microsoft.com/office/officeart/2018/2/layout/IconCircleList"/>
    <dgm:cxn modelId="{8F303476-B075-435D-8B42-06A02714A1A3}" type="presParOf" srcId="{F9224B27-C964-4914-9333-165A7DA32011}" destId="{D9D6FC83-517C-4370-B4C5-991D5738EB23}" srcOrd="0" destOrd="0" presId="urn:microsoft.com/office/officeart/2018/2/layout/IconCircleList"/>
    <dgm:cxn modelId="{D535601D-7137-4107-B303-3B1C9E04EA01}" type="presParOf" srcId="{F9224B27-C964-4914-9333-165A7DA32011}" destId="{2E5FB2E1-05AD-4CCC-B253-B3DCFE92E498}" srcOrd="1" destOrd="0" presId="urn:microsoft.com/office/officeart/2018/2/layout/IconCircleList"/>
    <dgm:cxn modelId="{EA6480AF-CCAA-4CE2-A57F-3442F1AEE80D}" type="presParOf" srcId="{F9224B27-C964-4914-9333-165A7DA32011}" destId="{CA8B9D9D-1948-47B1-BFBF-1790EF161F01}" srcOrd="2" destOrd="0" presId="urn:microsoft.com/office/officeart/2018/2/layout/IconCircleList"/>
    <dgm:cxn modelId="{0F9CE39B-AC18-4CDE-8A1D-0959B84BA1D1}" type="presParOf" srcId="{F9224B27-C964-4914-9333-165A7DA32011}" destId="{A038C332-2560-4CD2-AAD3-D54A46A61CFA}" srcOrd="3" destOrd="0" presId="urn:microsoft.com/office/officeart/2018/2/layout/IconCircleList"/>
    <dgm:cxn modelId="{269A397D-103B-4350-8CE0-7E5F7B48F786}" type="presParOf" srcId="{D68A6A2B-BF52-44FF-B7AD-F639885060C7}" destId="{B13E249D-8F3D-4EF3-A071-F7CC68A6E423}" srcOrd="1" destOrd="0" presId="urn:microsoft.com/office/officeart/2018/2/layout/IconCircleList"/>
    <dgm:cxn modelId="{A1C26934-4945-484A-B453-BAAAC6F9F345}" type="presParOf" srcId="{D68A6A2B-BF52-44FF-B7AD-F639885060C7}" destId="{9989F2A0-2267-4364-A790-DD2E69738452}" srcOrd="2" destOrd="0" presId="urn:microsoft.com/office/officeart/2018/2/layout/IconCircleList"/>
    <dgm:cxn modelId="{9118941A-A3E5-4FAC-BEF6-C3F997AB5EB2}" type="presParOf" srcId="{9989F2A0-2267-4364-A790-DD2E69738452}" destId="{4CA03AD3-9C24-4F4E-ADF2-C7B454E1E8C6}" srcOrd="0" destOrd="0" presId="urn:microsoft.com/office/officeart/2018/2/layout/IconCircleList"/>
    <dgm:cxn modelId="{011123CE-8CA2-43FC-9A78-1F4068BA4BF1}" type="presParOf" srcId="{9989F2A0-2267-4364-A790-DD2E69738452}" destId="{78B616DE-9011-42D7-8A53-A3ED91CB90AF}" srcOrd="1" destOrd="0" presId="urn:microsoft.com/office/officeart/2018/2/layout/IconCircleList"/>
    <dgm:cxn modelId="{2282892D-E87A-482B-896E-B5096B607E1A}" type="presParOf" srcId="{9989F2A0-2267-4364-A790-DD2E69738452}" destId="{E76EC57B-0C8B-4737-84A6-224BF16A6945}" srcOrd="2" destOrd="0" presId="urn:microsoft.com/office/officeart/2018/2/layout/IconCircleList"/>
    <dgm:cxn modelId="{37210E59-AC5E-4DB1-B010-D1296548F647}" type="presParOf" srcId="{9989F2A0-2267-4364-A790-DD2E69738452}" destId="{4093EEBD-ED0F-4FAF-9BF0-0C72520C1318}" srcOrd="3" destOrd="0" presId="urn:microsoft.com/office/officeart/2018/2/layout/IconCircleList"/>
    <dgm:cxn modelId="{7C4436DC-2349-4CCB-B68B-AADB7B74F8E5}" type="presParOf" srcId="{D68A6A2B-BF52-44FF-B7AD-F639885060C7}" destId="{72478DC6-CF19-45F0-8212-2B153C7D9EB5}" srcOrd="3" destOrd="0" presId="urn:microsoft.com/office/officeart/2018/2/layout/IconCircleList"/>
    <dgm:cxn modelId="{66BB3961-49DE-44C6-B7D4-82E2CEB5CC78}" type="presParOf" srcId="{D68A6A2B-BF52-44FF-B7AD-F639885060C7}" destId="{BAF08089-FDD1-42F7-9A04-2B01B6E66517}" srcOrd="4" destOrd="0" presId="urn:microsoft.com/office/officeart/2018/2/layout/IconCircleList"/>
    <dgm:cxn modelId="{C848D310-F93F-4B07-9057-034B8804CB0E}" type="presParOf" srcId="{BAF08089-FDD1-42F7-9A04-2B01B6E66517}" destId="{C3589200-793A-4317-8D2E-108F64F2D7AA}" srcOrd="0" destOrd="0" presId="urn:microsoft.com/office/officeart/2018/2/layout/IconCircleList"/>
    <dgm:cxn modelId="{D92CD4FC-8DC6-4311-B281-57B230EF0206}" type="presParOf" srcId="{BAF08089-FDD1-42F7-9A04-2B01B6E66517}" destId="{69B192B5-DA92-45FA-84EF-34520828FB0E}" srcOrd="1" destOrd="0" presId="urn:microsoft.com/office/officeart/2018/2/layout/IconCircleList"/>
    <dgm:cxn modelId="{CEC7CC2F-54AA-4A1A-84E1-33057D42A550}" type="presParOf" srcId="{BAF08089-FDD1-42F7-9A04-2B01B6E66517}" destId="{160556AE-C26F-47C6-8001-88E3AA4DCF64}" srcOrd="2" destOrd="0" presId="urn:microsoft.com/office/officeart/2018/2/layout/IconCircleList"/>
    <dgm:cxn modelId="{F25411B7-4991-45AD-B932-1DE52CBE7D9D}" type="presParOf" srcId="{BAF08089-FDD1-42F7-9A04-2B01B6E66517}" destId="{170A8B6A-1C20-4CAD-8448-B020EE416993}" srcOrd="3" destOrd="0" presId="urn:microsoft.com/office/officeart/2018/2/layout/IconCircleList"/>
    <dgm:cxn modelId="{C1442055-1F51-4C1C-89B3-D18F856A70FA}" type="presParOf" srcId="{D68A6A2B-BF52-44FF-B7AD-F639885060C7}" destId="{663719C8-81F5-4A05-A063-7123EF0678D6}" srcOrd="5" destOrd="0" presId="urn:microsoft.com/office/officeart/2018/2/layout/IconCircleList"/>
    <dgm:cxn modelId="{9F58C1FA-ED47-47B3-9AC7-B0CCC6E9AF52}" type="presParOf" srcId="{D68A6A2B-BF52-44FF-B7AD-F639885060C7}" destId="{A2E8B507-B8D1-4BFE-9A2A-E212B75C1082}" srcOrd="6" destOrd="0" presId="urn:microsoft.com/office/officeart/2018/2/layout/IconCircleList"/>
    <dgm:cxn modelId="{F4577921-5C9C-4105-8AA3-9232EB28BF98}" type="presParOf" srcId="{A2E8B507-B8D1-4BFE-9A2A-E212B75C1082}" destId="{3421020B-7DD7-4CB8-8DFD-D78554A8CAD8}" srcOrd="0" destOrd="0" presId="urn:microsoft.com/office/officeart/2018/2/layout/IconCircleList"/>
    <dgm:cxn modelId="{988332E7-121A-4EDE-A7A2-7E21502060AC}" type="presParOf" srcId="{A2E8B507-B8D1-4BFE-9A2A-E212B75C1082}" destId="{30519D25-2EFF-4CF1-B6B7-133A974EF483}" srcOrd="1" destOrd="0" presId="urn:microsoft.com/office/officeart/2018/2/layout/IconCircleList"/>
    <dgm:cxn modelId="{DEF9DBF6-1632-4280-B852-8A8F587ACCFF}" type="presParOf" srcId="{A2E8B507-B8D1-4BFE-9A2A-E212B75C1082}" destId="{4A086A92-BB8D-4A22-8095-05D002D01379}" srcOrd="2" destOrd="0" presId="urn:microsoft.com/office/officeart/2018/2/layout/IconCircleList"/>
    <dgm:cxn modelId="{2275D520-B7F9-46C0-B0D4-E18C0D5CDE34}" type="presParOf" srcId="{A2E8B507-B8D1-4BFE-9A2A-E212B75C1082}" destId="{66935BCA-0963-46F9-9142-4E7182B4C3F9}" srcOrd="3" destOrd="0" presId="urn:microsoft.com/office/officeart/2018/2/layout/IconCircleList"/>
    <dgm:cxn modelId="{F7DF60C8-87EF-4BA6-97CB-89A1C5F44473}" type="presParOf" srcId="{D68A6A2B-BF52-44FF-B7AD-F639885060C7}" destId="{44B959D4-7ECD-4BF9-B662-55E9BE624D1E}" srcOrd="7" destOrd="0" presId="urn:microsoft.com/office/officeart/2018/2/layout/IconCircleList"/>
    <dgm:cxn modelId="{3E880B31-48E2-4D65-9535-78836955D4F9}" type="presParOf" srcId="{D68A6A2B-BF52-44FF-B7AD-F639885060C7}" destId="{028E464D-BC00-4170-8894-92EDA8016820}" srcOrd="8" destOrd="0" presId="urn:microsoft.com/office/officeart/2018/2/layout/IconCircleList"/>
    <dgm:cxn modelId="{11501D46-0983-48E6-88F2-C1CE21574C7E}" type="presParOf" srcId="{028E464D-BC00-4170-8894-92EDA8016820}" destId="{4D390AC6-4FD8-4AFF-9BB7-3C778B95A5BE}" srcOrd="0" destOrd="0" presId="urn:microsoft.com/office/officeart/2018/2/layout/IconCircleList"/>
    <dgm:cxn modelId="{D31740B4-BB6C-458C-B1B0-C6B3DA9959EF}" type="presParOf" srcId="{028E464D-BC00-4170-8894-92EDA8016820}" destId="{9F145545-C8ED-4A65-8B55-3D54A495B4FA}" srcOrd="1" destOrd="0" presId="urn:microsoft.com/office/officeart/2018/2/layout/IconCircleList"/>
    <dgm:cxn modelId="{8F7DA6DD-3B7E-49B8-9F6C-CB1F346B5DAD}" type="presParOf" srcId="{028E464D-BC00-4170-8894-92EDA8016820}" destId="{E5588B5B-5F8A-4540-B8A2-DBF77D515BC5}" srcOrd="2" destOrd="0" presId="urn:microsoft.com/office/officeart/2018/2/layout/IconCircleList"/>
    <dgm:cxn modelId="{0BA3B834-8929-4B0C-8638-2B3A73AAB3D0}" type="presParOf" srcId="{028E464D-BC00-4170-8894-92EDA8016820}" destId="{5CF09DD7-6BB7-4221-9D1A-4D30DF316D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E679A7-A4BA-4037-A25F-E44559552F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B6A30-3510-4C6B-98BC-864E15F86D4E}">
      <dgm:prSet/>
      <dgm:spPr/>
      <dgm:t>
        <a:bodyPr/>
        <a:lstStyle/>
        <a:p>
          <a:r>
            <a:rPr lang="en-US"/>
            <a:t>Login</a:t>
          </a:r>
        </a:p>
      </dgm:t>
    </dgm:pt>
    <dgm:pt modelId="{5024CB1C-5EF9-4713-969A-15934B37F25E}" type="parTrans" cxnId="{1AA739EF-EEF0-48A9-87A4-67756678AF35}">
      <dgm:prSet/>
      <dgm:spPr/>
      <dgm:t>
        <a:bodyPr/>
        <a:lstStyle/>
        <a:p>
          <a:endParaRPr lang="en-US"/>
        </a:p>
      </dgm:t>
    </dgm:pt>
    <dgm:pt modelId="{5D183CA0-EB5A-4A9D-A3C8-F249BB674619}" type="sibTrans" cxnId="{1AA739EF-EEF0-48A9-87A4-67756678AF35}">
      <dgm:prSet/>
      <dgm:spPr/>
      <dgm:t>
        <a:bodyPr/>
        <a:lstStyle/>
        <a:p>
          <a:endParaRPr lang="en-US"/>
        </a:p>
      </dgm:t>
    </dgm:pt>
    <dgm:pt modelId="{85162E81-3DE2-4E15-B87F-032F8E709FE2}">
      <dgm:prSet/>
      <dgm:spPr/>
      <dgm:t>
        <a:bodyPr/>
        <a:lstStyle/>
        <a:p>
          <a:r>
            <a:rPr lang="en-US"/>
            <a:t>Register</a:t>
          </a:r>
        </a:p>
      </dgm:t>
    </dgm:pt>
    <dgm:pt modelId="{ADC4AAB2-11E0-4FC4-AAD4-AC3B01EB44A9}" type="parTrans" cxnId="{58796D9D-67B9-4638-92FA-12FA93F69FEA}">
      <dgm:prSet/>
      <dgm:spPr/>
      <dgm:t>
        <a:bodyPr/>
        <a:lstStyle/>
        <a:p>
          <a:endParaRPr lang="en-US"/>
        </a:p>
      </dgm:t>
    </dgm:pt>
    <dgm:pt modelId="{48D73963-1D64-4773-A541-3A0E96A51A94}" type="sibTrans" cxnId="{58796D9D-67B9-4638-92FA-12FA93F69FEA}">
      <dgm:prSet/>
      <dgm:spPr/>
      <dgm:t>
        <a:bodyPr/>
        <a:lstStyle/>
        <a:p>
          <a:endParaRPr lang="en-US"/>
        </a:p>
      </dgm:t>
    </dgm:pt>
    <dgm:pt modelId="{8570787C-D45F-4CCB-9C21-6E4CDA9065CF}">
      <dgm:prSet/>
      <dgm:spPr/>
      <dgm:t>
        <a:bodyPr/>
        <a:lstStyle/>
        <a:p>
          <a:r>
            <a:rPr lang="en-US"/>
            <a:t>Send an email upon registration</a:t>
          </a:r>
        </a:p>
      </dgm:t>
    </dgm:pt>
    <dgm:pt modelId="{38B776DD-D986-4D1C-8F14-18A8BBE58570}" type="parTrans" cxnId="{743C6DB5-6B61-4BC8-BA2C-60845E509D1C}">
      <dgm:prSet/>
      <dgm:spPr/>
      <dgm:t>
        <a:bodyPr/>
        <a:lstStyle/>
        <a:p>
          <a:endParaRPr lang="en-US"/>
        </a:p>
      </dgm:t>
    </dgm:pt>
    <dgm:pt modelId="{33DD2887-9DA6-44E1-8B1B-1C1FA220B9E7}" type="sibTrans" cxnId="{743C6DB5-6B61-4BC8-BA2C-60845E509D1C}">
      <dgm:prSet/>
      <dgm:spPr/>
      <dgm:t>
        <a:bodyPr/>
        <a:lstStyle/>
        <a:p>
          <a:endParaRPr lang="en-US"/>
        </a:p>
      </dgm:t>
    </dgm:pt>
    <dgm:pt modelId="{7AA05C12-E74F-4FFF-A2DB-B2028E919CCF}">
      <dgm:prSet/>
      <dgm:spPr/>
      <dgm:t>
        <a:bodyPr/>
        <a:lstStyle/>
        <a:p>
          <a:r>
            <a:rPr lang="en-US" dirty="0"/>
            <a:t>Create new House</a:t>
          </a:r>
        </a:p>
      </dgm:t>
    </dgm:pt>
    <dgm:pt modelId="{AD017B47-C0AF-4E11-B595-19960BAD90B7}" type="parTrans" cxnId="{8FB0A4C1-1E5C-497C-B854-E422145C1935}">
      <dgm:prSet/>
      <dgm:spPr/>
      <dgm:t>
        <a:bodyPr/>
        <a:lstStyle/>
        <a:p>
          <a:endParaRPr lang="en-US"/>
        </a:p>
      </dgm:t>
    </dgm:pt>
    <dgm:pt modelId="{D57AA911-197F-450B-99B1-82994F9F710F}" type="sibTrans" cxnId="{8FB0A4C1-1E5C-497C-B854-E422145C1935}">
      <dgm:prSet/>
      <dgm:spPr/>
      <dgm:t>
        <a:bodyPr/>
        <a:lstStyle/>
        <a:p>
          <a:endParaRPr lang="en-US"/>
        </a:p>
      </dgm:t>
    </dgm:pt>
    <dgm:pt modelId="{36CD6D79-4A88-43A5-A3FD-F71050F592D7}">
      <dgm:prSet/>
      <dgm:spPr/>
      <dgm:t>
        <a:bodyPr/>
        <a:lstStyle/>
        <a:p>
          <a:r>
            <a:rPr lang="en-US"/>
            <a:t>Edit House</a:t>
          </a:r>
        </a:p>
      </dgm:t>
    </dgm:pt>
    <dgm:pt modelId="{C65C557C-E83C-466B-AE98-87111996C25D}" type="parTrans" cxnId="{AAF1F93E-571C-4BCB-9C2D-E29322BFBA53}">
      <dgm:prSet/>
      <dgm:spPr/>
      <dgm:t>
        <a:bodyPr/>
        <a:lstStyle/>
        <a:p>
          <a:endParaRPr lang="en-US"/>
        </a:p>
      </dgm:t>
    </dgm:pt>
    <dgm:pt modelId="{708DF177-4500-4862-9FD0-1A0C6AF92007}" type="sibTrans" cxnId="{AAF1F93E-571C-4BCB-9C2D-E29322BFBA53}">
      <dgm:prSet/>
      <dgm:spPr/>
      <dgm:t>
        <a:bodyPr/>
        <a:lstStyle/>
        <a:p>
          <a:endParaRPr lang="en-US"/>
        </a:p>
      </dgm:t>
    </dgm:pt>
    <dgm:pt modelId="{D3D14D7F-C7EE-4754-8D73-7A57F7BA18AF}">
      <dgm:prSet/>
      <dgm:spPr/>
      <dgm:t>
        <a:bodyPr/>
        <a:lstStyle/>
        <a:p>
          <a:r>
            <a:rPr lang="en-US" dirty="0"/>
            <a:t>List/Map of all Houses</a:t>
          </a:r>
        </a:p>
      </dgm:t>
    </dgm:pt>
    <dgm:pt modelId="{85F2DF55-29A9-4CAD-85D7-14A49923F1C1}" type="parTrans" cxnId="{2D2B39ED-9487-437C-A573-284FBDB8F168}">
      <dgm:prSet/>
      <dgm:spPr/>
      <dgm:t>
        <a:bodyPr/>
        <a:lstStyle/>
        <a:p>
          <a:endParaRPr lang="en-US"/>
        </a:p>
      </dgm:t>
    </dgm:pt>
    <dgm:pt modelId="{B4263488-A6A1-44AF-A005-480581001741}" type="sibTrans" cxnId="{2D2B39ED-9487-437C-A573-284FBDB8F168}">
      <dgm:prSet/>
      <dgm:spPr/>
      <dgm:t>
        <a:bodyPr/>
        <a:lstStyle/>
        <a:p>
          <a:endParaRPr lang="en-US"/>
        </a:p>
      </dgm:t>
    </dgm:pt>
    <dgm:pt modelId="{1CB55203-1629-4E12-95A9-663BA1B8BA4E}" type="pres">
      <dgm:prSet presAssocID="{7DE679A7-A4BA-4037-A25F-E44559552FDF}" presName="diagram" presStyleCnt="0">
        <dgm:presLayoutVars>
          <dgm:dir/>
          <dgm:resizeHandles val="exact"/>
        </dgm:presLayoutVars>
      </dgm:prSet>
      <dgm:spPr/>
    </dgm:pt>
    <dgm:pt modelId="{C49780F6-2D55-4ECD-872D-3617E0196B76}" type="pres">
      <dgm:prSet presAssocID="{D5DB6A30-3510-4C6B-98BC-864E15F86D4E}" presName="node" presStyleLbl="node1" presStyleIdx="0" presStyleCnt="6">
        <dgm:presLayoutVars>
          <dgm:bulletEnabled val="1"/>
        </dgm:presLayoutVars>
      </dgm:prSet>
      <dgm:spPr/>
    </dgm:pt>
    <dgm:pt modelId="{651EB4DB-C5EE-4B9B-B244-FA60BCDE64AA}" type="pres">
      <dgm:prSet presAssocID="{5D183CA0-EB5A-4A9D-A3C8-F249BB674619}" presName="sibTrans" presStyleCnt="0"/>
      <dgm:spPr/>
    </dgm:pt>
    <dgm:pt modelId="{B72EF512-E665-47FD-A6C5-5E9FF14DA9C4}" type="pres">
      <dgm:prSet presAssocID="{85162E81-3DE2-4E15-B87F-032F8E709FE2}" presName="node" presStyleLbl="node1" presStyleIdx="1" presStyleCnt="6">
        <dgm:presLayoutVars>
          <dgm:bulletEnabled val="1"/>
        </dgm:presLayoutVars>
      </dgm:prSet>
      <dgm:spPr/>
    </dgm:pt>
    <dgm:pt modelId="{A1501044-3981-4167-B62D-F38DA965920B}" type="pres">
      <dgm:prSet presAssocID="{48D73963-1D64-4773-A541-3A0E96A51A94}" presName="sibTrans" presStyleCnt="0"/>
      <dgm:spPr/>
    </dgm:pt>
    <dgm:pt modelId="{FDFF893F-030B-4973-B104-A1DC24AD7495}" type="pres">
      <dgm:prSet presAssocID="{8570787C-D45F-4CCB-9C21-6E4CDA9065CF}" presName="node" presStyleLbl="node1" presStyleIdx="2" presStyleCnt="6">
        <dgm:presLayoutVars>
          <dgm:bulletEnabled val="1"/>
        </dgm:presLayoutVars>
      </dgm:prSet>
      <dgm:spPr/>
    </dgm:pt>
    <dgm:pt modelId="{6AC8656F-A726-4450-B28B-FCA00F99F17D}" type="pres">
      <dgm:prSet presAssocID="{33DD2887-9DA6-44E1-8B1B-1C1FA220B9E7}" presName="sibTrans" presStyleCnt="0"/>
      <dgm:spPr/>
    </dgm:pt>
    <dgm:pt modelId="{7ADC7900-D93E-4664-9F19-62E94CB479B7}" type="pres">
      <dgm:prSet presAssocID="{7AA05C12-E74F-4FFF-A2DB-B2028E919CCF}" presName="node" presStyleLbl="node1" presStyleIdx="3" presStyleCnt="6">
        <dgm:presLayoutVars>
          <dgm:bulletEnabled val="1"/>
        </dgm:presLayoutVars>
      </dgm:prSet>
      <dgm:spPr/>
    </dgm:pt>
    <dgm:pt modelId="{522DB9E0-01B9-44A3-AA4F-9B8DB9C5EB05}" type="pres">
      <dgm:prSet presAssocID="{D57AA911-197F-450B-99B1-82994F9F710F}" presName="sibTrans" presStyleCnt="0"/>
      <dgm:spPr/>
    </dgm:pt>
    <dgm:pt modelId="{93EBCDD8-489D-4AE0-8D42-9B87BD675731}" type="pres">
      <dgm:prSet presAssocID="{36CD6D79-4A88-43A5-A3FD-F71050F592D7}" presName="node" presStyleLbl="node1" presStyleIdx="4" presStyleCnt="6">
        <dgm:presLayoutVars>
          <dgm:bulletEnabled val="1"/>
        </dgm:presLayoutVars>
      </dgm:prSet>
      <dgm:spPr/>
    </dgm:pt>
    <dgm:pt modelId="{2D07E983-9F76-4CD8-BFA6-C7296BBAF145}" type="pres">
      <dgm:prSet presAssocID="{708DF177-4500-4862-9FD0-1A0C6AF92007}" presName="sibTrans" presStyleCnt="0"/>
      <dgm:spPr/>
    </dgm:pt>
    <dgm:pt modelId="{69563C91-98FE-4BE2-B6BA-5231EB31A3C7}" type="pres">
      <dgm:prSet presAssocID="{D3D14D7F-C7EE-4754-8D73-7A57F7BA18AF}" presName="node" presStyleLbl="node1" presStyleIdx="5" presStyleCnt="6">
        <dgm:presLayoutVars>
          <dgm:bulletEnabled val="1"/>
        </dgm:presLayoutVars>
      </dgm:prSet>
      <dgm:spPr/>
    </dgm:pt>
  </dgm:ptLst>
  <dgm:cxnLst>
    <dgm:cxn modelId="{6B718606-3A65-4294-B18B-36BB36059EEA}" type="presOf" srcId="{D3D14D7F-C7EE-4754-8D73-7A57F7BA18AF}" destId="{69563C91-98FE-4BE2-B6BA-5231EB31A3C7}" srcOrd="0" destOrd="0" presId="urn:microsoft.com/office/officeart/2005/8/layout/default"/>
    <dgm:cxn modelId="{04DE8223-F0BD-4717-A69C-F9A36D0280C1}" type="presOf" srcId="{7DE679A7-A4BA-4037-A25F-E44559552FDF}" destId="{1CB55203-1629-4E12-95A9-663BA1B8BA4E}" srcOrd="0" destOrd="0" presId="urn:microsoft.com/office/officeart/2005/8/layout/default"/>
    <dgm:cxn modelId="{AAF1F93E-571C-4BCB-9C2D-E29322BFBA53}" srcId="{7DE679A7-A4BA-4037-A25F-E44559552FDF}" destId="{36CD6D79-4A88-43A5-A3FD-F71050F592D7}" srcOrd="4" destOrd="0" parTransId="{C65C557C-E83C-466B-AE98-87111996C25D}" sibTransId="{708DF177-4500-4862-9FD0-1A0C6AF92007}"/>
    <dgm:cxn modelId="{36F63163-70EB-4F6A-B0E7-E45ECABF6DB6}" type="presOf" srcId="{D5DB6A30-3510-4C6B-98BC-864E15F86D4E}" destId="{C49780F6-2D55-4ECD-872D-3617E0196B76}" srcOrd="0" destOrd="0" presId="urn:microsoft.com/office/officeart/2005/8/layout/default"/>
    <dgm:cxn modelId="{21345C88-03D2-4D63-9A34-5C10590BFD44}" type="presOf" srcId="{85162E81-3DE2-4E15-B87F-032F8E709FE2}" destId="{B72EF512-E665-47FD-A6C5-5E9FF14DA9C4}" srcOrd="0" destOrd="0" presId="urn:microsoft.com/office/officeart/2005/8/layout/default"/>
    <dgm:cxn modelId="{58796D9D-67B9-4638-92FA-12FA93F69FEA}" srcId="{7DE679A7-A4BA-4037-A25F-E44559552FDF}" destId="{85162E81-3DE2-4E15-B87F-032F8E709FE2}" srcOrd="1" destOrd="0" parTransId="{ADC4AAB2-11E0-4FC4-AAD4-AC3B01EB44A9}" sibTransId="{48D73963-1D64-4773-A541-3A0E96A51A94}"/>
    <dgm:cxn modelId="{C791B59E-1285-4D23-9A60-B27A762930F9}" type="presOf" srcId="{8570787C-D45F-4CCB-9C21-6E4CDA9065CF}" destId="{FDFF893F-030B-4973-B104-A1DC24AD7495}" srcOrd="0" destOrd="0" presId="urn:microsoft.com/office/officeart/2005/8/layout/default"/>
    <dgm:cxn modelId="{743C6DB5-6B61-4BC8-BA2C-60845E509D1C}" srcId="{7DE679A7-A4BA-4037-A25F-E44559552FDF}" destId="{8570787C-D45F-4CCB-9C21-6E4CDA9065CF}" srcOrd="2" destOrd="0" parTransId="{38B776DD-D986-4D1C-8F14-18A8BBE58570}" sibTransId="{33DD2887-9DA6-44E1-8B1B-1C1FA220B9E7}"/>
    <dgm:cxn modelId="{8FB0A4C1-1E5C-497C-B854-E422145C1935}" srcId="{7DE679A7-A4BA-4037-A25F-E44559552FDF}" destId="{7AA05C12-E74F-4FFF-A2DB-B2028E919CCF}" srcOrd="3" destOrd="0" parTransId="{AD017B47-C0AF-4E11-B595-19960BAD90B7}" sibTransId="{D57AA911-197F-450B-99B1-82994F9F710F}"/>
    <dgm:cxn modelId="{2D2B39ED-9487-437C-A573-284FBDB8F168}" srcId="{7DE679A7-A4BA-4037-A25F-E44559552FDF}" destId="{D3D14D7F-C7EE-4754-8D73-7A57F7BA18AF}" srcOrd="5" destOrd="0" parTransId="{85F2DF55-29A9-4CAD-85D7-14A49923F1C1}" sibTransId="{B4263488-A6A1-44AF-A005-480581001741}"/>
    <dgm:cxn modelId="{1AA739EF-EEF0-48A9-87A4-67756678AF35}" srcId="{7DE679A7-A4BA-4037-A25F-E44559552FDF}" destId="{D5DB6A30-3510-4C6B-98BC-864E15F86D4E}" srcOrd="0" destOrd="0" parTransId="{5024CB1C-5EF9-4713-969A-15934B37F25E}" sibTransId="{5D183CA0-EB5A-4A9D-A3C8-F249BB674619}"/>
    <dgm:cxn modelId="{483160F3-E7B4-4939-983A-924E7FCE8A0B}" type="presOf" srcId="{7AA05C12-E74F-4FFF-A2DB-B2028E919CCF}" destId="{7ADC7900-D93E-4664-9F19-62E94CB479B7}" srcOrd="0" destOrd="0" presId="urn:microsoft.com/office/officeart/2005/8/layout/default"/>
    <dgm:cxn modelId="{1A7134FF-90F4-435A-966E-A7F51158EED0}" type="presOf" srcId="{36CD6D79-4A88-43A5-A3FD-F71050F592D7}" destId="{93EBCDD8-489D-4AE0-8D42-9B87BD675731}" srcOrd="0" destOrd="0" presId="urn:microsoft.com/office/officeart/2005/8/layout/default"/>
    <dgm:cxn modelId="{3A85E6DF-B68A-4D9A-94B4-CC774F16F346}" type="presParOf" srcId="{1CB55203-1629-4E12-95A9-663BA1B8BA4E}" destId="{C49780F6-2D55-4ECD-872D-3617E0196B76}" srcOrd="0" destOrd="0" presId="urn:microsoft.com/office/officeart/2005/8/layout/default"/>
    <dgm:cxn modelId="{17CD8E52-845C-4D48-BF98-43C3AD560B96}" type="presParOf" srcId="{1CB55203-1629-4E12-95A9-663BA1B8BA4E}" destId="{651EB4DB-C5EE-4B9B-B244-FA60BCDE64AA}" srcOrd="1" destOrd="0" presId="urn:microsoft.com/office/officeart/2005/8/layout/default"/>
    <dgm:cxn modelId="{E6992F86-29C2-47C6-9902-010E5F83819F}" type="presParOf" srcId="{1CB55203-1629-4E12-95A9-663BA1B8BA4E}" destId="{B72EF512-E665-47FD-A6C5-5E9FF14DA9C4}" srcOrd="2" destOrd="0" presId="urn:microsoft.com/office/officeart/2005/8/layout/default"/>
    <dgm:cxn modelId="{5B504B78-1E3B-4441-8C1B-EA0CDC75F622}" type="presParOf" srcId="{1CB55203-1629-4E12-95A9-663BA1B8BA4E}" destId="{A1501044-3981-4167-B62D-F38DA965920B}" srcOrd="3" destOrd="0" presId="urn:microsoft.com/office/officeart/2005/8/layout/default"/>
    <dgm:cxn modelId="{8C34B869-56CD-490E-A95B-C4B559EEECB4}" type="presParOf" srcId="{1CB55203-1629-4E12-95A9-663BA1B8BA4E}" destId="{FDFF893F-030B-4973-B104-A1DC24AD7495}" srcOrd="4" destOrd="0" presId="urn:microsoft.com/office/officeart/2005/8/layout/default"/>
    <dgm:cxn modelId="{A0CED536-63B8-4912-8EDC-44181EC6FD2E}" type="presParOf" srcId="{1CB55203-1629-4E12-95A9-663BA1B8BA4E}" destId="{6AC8656F-A726-4450-B28B-FCA00F99F17D}" srcOrd="5" destOrd="0" presId="urn:microsoft.com/office/officeart/2005/8/layout/default"/>
    <dgm:cxn modelId="{17F8E28D-FCB1-4A0A-B30A-5ABF2E842B33}" type="presParOf" srcId="{1CB55203-1629-4E12-95A9-663BA1B8BA4E}" destId="{7ADC7900-D93E-4664-9F19-62E94CB479B7}" srcOrd="6" destOrd="0" presId="urn:microsoft.com/office/officeart/2005/8/layout/default"/>
    <dgm:cxn modelId="{886BE6C1-95FB-4AA9-952D-9654E2B17C0F}" type="presParOf" srcId="{1CB55203-1629-4E12-95A9-663BA1B8BA4E}" destId="{522DB9E0-01B9-44A3-AA4F-9B8DB9C5EB05}" srcOrd="7" destOrd="0" presId="urn:microsoft.com/office/officeart/2005/8/layout/default"/>
    <dgm:cxn modelId="{E5E944A4-86FE-4BAE-B666-CE845AEA068F}" type="presParOf" srcId="{1CB55203-1629-4E12-95A9-663BA1B8BA4E}" destId="{93EBCDD8-489D-4AE0-8D42-9B87BD675731}" srcOrd="8" destOrd="0" presId="urn:microsoft.com/office/officeart/2005/8/layout/default"/>
    <dgm:cxn modelId="{425541A2-995B-495B-9BEE-FB5599BB8EB6}" type="presParOf" srcId="{1CB55203-1629-4E12-95A9-663BA1B8BA4E}" destId="{2D07E983-9F76-4CD8-BFA6-C7296BBAF145}" srcOrd="9" destOrd="0" presId="urn:microsoft.com/office/officeart/2005/8/layout/default"/>
    <dgm:cxn modelId="{5A3DCBCE-7DFE-441E-AF83-B202F3B0485F}" type="presParOf" srcId="{1CB55203-1629-4E12-95A9-663BA1B8BA4E}" destId="{69563C91-98FE-4BE2-B6BA-5231EB31A3C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7140E-69B7-4316-8894-8759410F6590}">
      <dsp:nvSpPr>
        <dsp:cNvPr id="0" name=""/>
        <dsp:cNvSpPr/>
      </dsp:nvSpPr>
      <dsp:spPr>
        <a:xfrm>
          <a:off x="460" y="196546"/>
          <a:ext cx="473513" cy="473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CCE71-A4C4-48E0-9417-51BE049D19F6}">
      <dsp:nvSpPr>
        <dsp:cNvPr id="0" name=""/>
        <dsp:cNvSpPr/>
      </dsp:nvSpPr>
      <dsp:spPr>
        <a:xfrm>
          <a:off x="4253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Visual Studio 2022</a:t>
          </a:r>
        </a:p>
      </dsp:txBody>
      <dsp:txXfrm>
        <a:off x="4253" y="810093"/>
        <a:ext cx="1352896" cy="443919"/>
      </dsp:txXfrm>
    </dsp:sp>
    <dsp:sp modelId="{83B79662-5484-4D2D-AF94-D109BD562805}">
      <dsp:nvSpPr>
        <dsp:cNvPr id="0" name=""/>
        <dsp:cNvSpPr/>
      </dsp:nvSpPr>
      <dsp:spPr>
        <a:xfrm>
          <a:off x="4253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ASP.NET and web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.NET desktop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.NET Multi-platform App UI development (for MAUI)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storage processing (optional)</a:t>
          </a:r>
        </a:p>
      </dsp:txBody>
      <dsp:txXfrm>
        <a:off x="4253" y="1310262"/>
        <a:ext cx="1352896" cy="1717856"/>
      </dsp:txXfrm>
    </dsp:sp>
    <dsp:sp modelId="{6305ADFD-1A10-4C4F-BBCE-7AD83BE5E649}">
      <dsp:nvSpPr>
        <dsp:cNvPr id="0" name=""/>
        <dsp:cNvSpPr/>
      </dsp:nvSpPr>
      <dsp:spPr>
        <a:xfrm>
          <a:off x="1593906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55819-83A4-4914-AC0D-867205AD02EA}">
      <dsp:nvSpPr>
        <dsp:cNvPr id="0" name=""/>
        <dsp:cNvSpPr/>
      </dsp:nvSpPr>
      <dsp:spPr>
        <a:xfrm>
          <a:off x="1593906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.NET Core 7.x</a:t>
          </a:r>
        </a:p>
      </dsp:txBody>
      <dsp:txXfrm>
        <a:off x="1593906" y="810093"/>
        <a:ext cx="1352896" cy="443919"/>
      </dsp:txXfrm>
    </dsp:sp>
    <dsp:sp modelId="{D024B2DA-EF9C-4ABD-9FDB-2B94A15E73BC}">
      <dsp:nvSpPr>
        <dsp:cNvPr id="0" name=""/>
        <dsp:cNvSpPr/>
      </dsp:nvSpPr>
      <dsp:spPr>
        <a:xfrm>
          <a:off x="1593906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545B4-693F-4F0A-924B-D63563AC6F89}">
      <dsp:nvSpPr>
        <dsp:cNvPr id="0" name=""/>
        <dsp:cNvSpPr/>
      </dsp:nvSpPr>
      <dsp:spPr>
        <a:xfrm>
          <a:off x="3183559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00D92-F68D-4B23-B842-E4B078EABF2A}">
      <dsp:nvSpPr>
        <dsp:cNvPr id="0" name=""/>
        <dsp:cNvSpPr/>
      </dsp:nvSpPr>
      <dsp:spPr>
        <a:xfrm>
          <a:off x="3183559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Gmail account</a:t>
          </a:r>
        </a:p>
      </dsp:txBody>
      <dsp:txXfrm>
        <a:off x="3183559" y="810093"/>
        <a:ext cx="1352896" cy="443919"/>
      </dsp:txXfrm>
    </dsp:sp>
    <dsp:sp modelId="{D99296AB-8124-43E5-8979-8A78EB45AE78}">
      <dsp:nvSpPr>
        <dsp:cNvPr id="0" name=""/>
        <dsp:cNvSpPr/>
      </dsp:nvSpPr>
      <dsp:spPr>
        <a:xfrm>
          <a:off x="3183559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6FC83-517C-4370-B4C5-991D5738EB2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FB2E1-05AD-4CCC-B253-B3DCFE92E498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8C332-2560-4CD2-AAD3-D54A46A61CFA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3"/>
            </a:rPr>
            <a:t>HTML Tutorial</a:t>
          </a:r>
          <a:endParaRPr lang="en-US" sz="1900" kern="1200"/>
        </a:p>
      </dsp:txBody>
      <dsp:txXfrm>
        <a:off x="1172126" y="908559"/>
        <a:ext cx="2114937" cy="897246"/>
      </dsp:txXfrm>
    </dsp:sp>
    <dsp:sp modelId="{4CA03AD3-9C24-4F4E-ADF2-C7B454E1E8C6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616DE-9011-42D7-8A53-A3ED91CB90A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3EEBD-ED0F-4FAF-9BF0-0C72520C1318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6"/>
            </a:rPr>
            <a:t>JavaScript Tutorial</a:t>
          </a:r>
          <a:endParaRPr lang="en-US" sz="1900" kern="1200"/>
        </a:p>
      </dsp:txBody>
      <dsp:txXfrm>
        <a:off x="4745088" y="908559"/>
        <a:ext cx="2114937" cy="897246"/>
      </dsp:txXfrm>
    </dsp:sp>
    <dsp:sp modelId="{C3589200-793A-4317-8D2E-108F64F2D7A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192B5-DA92-45FA-84EF-34520828FB0E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A8B6A-1C20-4CAD-8448-B020EE416993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9"/>
            </a:rPr>
            <a:t>CSS Tutorial</a:t>
          </a:r>
          <a:endParaRPr lang="en-US" sz="1900" kern="1200"/>
        </a:p>
      </dsp:txBody>
      <dsp:txXfrm>
        <a:off x="8318049" y="908559"/>
        <a:ext cx="2114937" cy="897246"/>
      </dsp:txXfrm>
    </dsp:sp>
    <dsp:sp modelId="{3421020B-7DD7-4CB8-8DFD-D78554A8CAD8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19D25-2EFF-4CF1-B6B7-133A974EF483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35BCA-0963-46F9-9142-4E7182B4C3F9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12"/>
            </a:rPr>
            <a:t>Get Started with ASP.NET Core</a:t>
          </a:r>
          <a:endParaRPr lang="en-US" sz="1900" kern="1200"/>
        </a:p>
      </dsp:txBody>
      <dsp:txXfrm>
        <a:off x="1172126" y="2545532"/>
        <a:ext cx="2114937" cy="897246"/>
      </dsp:txXfrm>
    </dsp:sp>
    <dsp:sp modelId="{4D390AC6-4FD8-4AFF-9BB7-3C778B95A5B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45545-C8ED-4A65-8B55-3D54A495B4FA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09DD7-6BB7-4221-9D1A-4D30DF316D6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hlinkClick xmlns:r="http://schemas.openxmlformats.org/officeDocument/2006/relationships" r:id="rId15"/>
            </a:rPr>
            <a:t>Async with .NET</a:t>
          </a:r>
          <a:br>
            <a:rPr lang="en-US" sz="1900" b="0" i="0" kern="1200"/>
          </a:br>
          <a:br>
            <a:rPr lang="en-US" sz="1900" b="0" i="0" kern="1200"/>
          </a:br>
          <a:endParaRPr lang="en-US" sz="1900" kern="1200"/>
        </a:p>
      </dsp:txBody>
      <dsp:txXfrm>
        <a:off x="4745088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780F6-2D55-4ECD-872D-3617E0196B76}">
      <dsp:nvSpPr>
        <dsp:cNvPr id="0" name=""/>
        <dsp:cNvSpPr/>
      </dsp:nvSpPr>
      <dsp:spPr>
        <a:xfrm>
          <a:off x="579907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Login</a:t>
          </a:r>
        </a:p>
      </dsp:txBody>
      <dsp:txXfrm>
        <a:off x="579907" y="1661"/>
        <a:ext cx="1817982" cy="1090789"/>
      </dsp:txXfrm>
    </dsp:sp>
    <dsp:sp modelId="{B72EF512-E665-47FD-A6C5-5E9FF14DA9C4}">
      <dsp:nvSpPr>
        <dsp:cNvPr id="0" name=""/>
        <dsp:cNvSpPr/>
      </dsp:nvSpPr>
      <dsp:spPr>
        <a:xfrm>
          <a:off x="2579688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Register</a:t>
          </a:r>
        </a:p>
      </dsp:txBody>
      <dsp:txXfrm>
        <a:off x="2579688" y="1661"/>
        <a:ext cx="1817982" cy="1090789"/>
      </dsp:txXfrm>
    </dsp:sp>
    <dsp:sp modelId="{FDFF893F-030B-4973-B104-A1DC24AD7495}">
      <dsp:nvSpPr>
        <dsp:cNvPr id="0" name=""/>
        <dsp:cNvSpPr/>
      </dsp:nvSpPr>
      <dsp:spPr>
        <a:xfrm>
          <a:off x="579907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Send an email upon registration</a:t>
          </a:r>
        </a:p>
      </dsp:txBody>
      <dsp:txXfrm>
        <a:off x="579907" y="1274249"/>
        <a:ext cx="1817982" cy="1090789"/>
      </dsp:txXfrm>
    </dsp:sp>
    <dsp:sp modelId="{7ADC7900-D93E-4664-9F19-62E94CB479B7}">
      <dsp:nvSpPr>
        <dsp:cNvPr id="0" name=""/>
        <dsp:cNvSpPr/>
      </dsp:nvSpPr>
      <dsp:spPr>
        <a:xfrm>
          <a:off x="2579688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new House</a:t>
          </a:r>
        </a:p>
      </dsp:txBody>
      <dsp:txXfrm>
        <a:off x="2579688" y="1274249"/>
        <a:ext cx="1817982" cy="1090789"/>
      </dsp:txXfrm>
    </dsp:sp>
    <dsp:sp modelId="{93EBCDD8-489D-4AE0-8D42-9B87BD675731}">
      <dsp:nvSpPr>
        <dsp:cNvPr id="0" name=""/>
        <dsp:cNvSpPr/>
      </dsp:nvSpPr>
      <dsp:spPr>
        <a:xfrm>
          <a:off x="579907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Edit House</a:t>
          </a:r>
        </a:p>
      </dsp:txBody>
      <dsp:txXfrm>
        <a:off x="579907" y="2546837"/>
        <a:ext cx="1817982" cy="1090789"/>
      </dsp:txXfrm>
    </dsp:sp>
    <dsp:sp modelId="{69563C91-98FE-4BE2-B6BA-5231EB31A3C7}">
      <dsp:nvSpPr>
        <dsp:cNvPr id="0" name=""/>
        <dsp:cNvSpPr/>
      </dsp:nvSpPr>
      <dsp:spPr>
        <a:xfrm>
          <a:off x="2579688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List/Map of all Houses</a:t>
          </a:r>
        </a:p>
      </dsp:txBody>
      <dsp:txXfrm>
        <a:off x="2579688" y="2546837"/>
        <a:ext cx="1817982" cy="1090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4A8D-2953-7A0E-2437-E277B1449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2A8F5-DBF1-5305-3E1A-BD1B16F4C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39E7-B3ED-3DC9-F051-D8E12A26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B6B6-427C-35F5-E872-D0B95DED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BE63-0B0E-76F6-8CAE-D9C99B27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6EB0-B018-BFFF-BE74-A8067DAC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B1267-4A6C-8867-F1E5-5663B218B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E0C4-8747-C895-164E-1986690D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4A75-7E02-4CC2-ECFE-75F42D03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B3C66-1E17-5848-EB4D-413CF299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5F12F-352F-BB90-A8D5-5FE1760B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58189-2F63-9CFF-75CE-57DFF273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615D-9904-F57E-3AAC-4D9AA71B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2B7B-243A-8783-E499-6F675066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BEDC-E767-17FB-3917-3020ED8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D850-3AE1-CEA8-1BA6-20C037F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D093-1242-31AE-A010-8C5919CC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C9A7-823C-297E-1317-11536876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8D47-41B5-6B19-0128-2693A245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3F290-37FB-E68A-0DD2-18A263CB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A7C5-2B5C-FBB1-B3C3-F2BDC83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557B-95AF-ACCB-654A-C70A8E4F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DD8A-E359-02A8-6F06-F7973B05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E329-F51A-82D5-E8A9-EB3E0CB3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275F-1D2D-B607-CE8D-BBA7078D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12B9-02F9-060E-4FEF-9A01F7DF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D5AD-1D8C-E50A-CA60-EC8C9A9E6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F437D-AFCE-B53A-BF9E-66FDBE61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EBBE1-D212-CE1B-EA3D-25C821D2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F4555-BDAB-B24E-8C2E-CCF095B6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1510-1DBA-FF1F-C1EF-51915FC4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9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1D73-F937-656E-0955-794326D0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0F3C-F090-3FC2-3EAB-4DB2D3F8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FE8AB-9737-833B-03F3-550EED95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64349-794D-6BC2-60FE-5E2A7A7F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1402B-BF37-B261-EBF1-93F6A7C68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BD367-EBB8-2A04-2740-04F02A51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1EBA9-E07B-E1B3-583C-425B328B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DCCA9-53B5-F992-5110-2BDDFF5D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8220-63D4-39CD-7982-5A1AD414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6776E-C03C-3645-4CC6-4B683D7D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11179-C3F9-F630-4A5F-C78A3AEE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5EE81-E144-795A-7E8A-9BCA007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1B11A-D940-14F3-CE26-D7E82633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6A1AF-7B38-2CE9-F24D-85046BE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B9E25-5928-7187-4F2F-530CE5D8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84D2-8296-7640-DFD7-58B6B948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D1B8-093B-5D72-C48E-48057133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9912-A341-8383-99CE-E71DBE35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65A1F-8CF6-2291-2D28-5763D33D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5886-ED71-9793-F4C3-BB388261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95A97-3FBA-6D20-A103-DEB8F82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A0B1-02AF-5844-C8BC-A3E3485B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CCC03-DAF4-0908-1E20-6AD23710B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9309B-7775-8DBE-AF0D-11D84CC4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0307D-3A7C-5118-E1BF-C1436D4D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203EC-D3B8-16AB-15F6-460B2F93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ECC40-9FCD-1756-2E9D-BE0141BB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FFB5A-AEE8-44C1-6E28-25CC15B6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6B86-7440-E8D2-6BAE-DD7D1AD0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F264-CA10-62CD-17C7-0E2035972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82DF-895D-41CF-B178-91ECF3162CF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93A0-0098-3665-C602-8C4D0EEB3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051D-C02B-64F2-88F3-9F0A6F6C2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hmad081177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2.svg"/><Relationship Id="rId21" Type="http://schemas.openxmlformats.org/officeDocument/2006/relationships/image" Target="../media/image4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32.png"/><Relationship Id="rId24" Type="http://schemas.openxmlformats.org/officeDocument/2006/relationships/image" Target="../media/image45.svg"/><Relationship Id="rId5" Type="http://schemas.openxmlformats.org/officeDocument/2006/relationships/diagramLayout" Target="../diagrams/layout3.xml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diagramData" Target="../diagrams/data3.xml"/><Relationship Id="rId9" Type="http://schemas.openxmlformats.org/officeDocument/2006/relationships/image" Target="../media/image30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iranShahi2/entity-framework-core-169821404" TargetMode="External"/><Relationship Id="rId2" Type="http://schemas.openxmlformats.org/officeDocument/2006/relationships/hyperlink" Target="https://slideplayer.com/slide/1244760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E3685-7A59-3D6D-9E10-76216EEF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9" y="2301452"/>
            <a:ext cx="4805996" cy="129711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Housing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2000" dirty="0" err="1">
                <a:solidFill>
                  <a:schemeClr val="tx2"/>
                </a:solidFill>
              </a:rPr>
              <a:t>Blazor</a:t>
            </a:r>
            <a:r>
              <a:rPr lang="en-US" sz="2000" dirty="0">
                <a:solidFill>
                  <a:schemeClr val="tx2"/>
                </a:solidFill>
              </a:rPr>
              <a:t>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A5FF-ED2D-F747-E5ED-AC3246D02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4386464"/>
            <a:ext cx="4805691" cy="838831"/>
          </a:xfrm>
        </p:spPr>
        <p:txBody>
          <a:bodyPr anchor="ctr"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By: Ahmad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  <a:hlinkClick r:id="rId2"/>
              </a:rPr>
              <a:t>ahmad081177@gmail.com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Graphic 22" descr="House">
            <a:extLst>
              <a:ext uri="{FF2B5EF4-FFF2-40B4-BE49-F238E27FC236}">
                <a16:creationId xmlns:a16="http://schemas.microsoft.com/office/drawing/2014/main" id="{22D9CBEB-09AF-56CB-2FF6-7B56F293A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0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905F-8C4A-7F51-C1C4-81005F8E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04-DB Creation</a:t>
            </a:r>
            <a:br>
              <a:rPr lang="en-US" dirty="0"/>
            </a:br>
            <a:r>
              <a:rPr lang="en-US" dirty="0"/>
              <a:t>Code for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AC04-DD7F-0AE4-7EED-5DC38581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appsettings.json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ConnectionStrings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{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DefaultConnection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"Server=(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localdb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)\\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mssqllocaldb;AttachDBFilename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=[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DataDirectory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]\\DB\\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housing.mdf;Initial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	Catalog=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housing;Trusted_Connection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True;MultipleActiveResultSets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=true“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HousingDBContext.cs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(new file)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Program.cs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path =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Directory.GetCurrentDirectory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builder.Services.AddDbContext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HousingDBContext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&gt;(options =&gt;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options.UseSqlServer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builder.Configuration.GetConnectionString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DefaultConnection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")</a:t>
            </a:r>
          </a:p>
          <a:p>
            <a:pPr marL="45720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.Replace("[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DataDirectory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]", path)));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Package Manager Console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Add-migration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</a:t>
            </a:r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Update-Database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9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FC6D-BFC0-39D4-23D7-A6F89B97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05-Register with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049C-EF23-FF3F-5C45-AC806D03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DB context</a:t>
            </a:r>
          </a:p>
          <a:p>
            <a:r>
              <a:rPr lang="en-US" dirty="0"/>
              <a:t>On Register:</a:t>
            </a:r>
          </a:p>
          <a:p>
            <a:pPr lvl="1"/>
            <a:r>
              <a:rPr lang="en-US" dirty="0"/>
              <a:t>Check if user exists, based on email</a:t>
            </a:r>
          </a:p>
          <a:p>
            <a:pPr lvl="2"/>
            <a:r>
              <a:rPr lang="en-US" dirty="0"/>
              <a:t>If so, error</a:t>
            </a:r>
          </a:p>
          <a:p>
            <a:pPr lvl="2"/>
            <a:r>
              <a:rPr lang="en-US" dirty="0"/>
              <a:t>Else, create new row in the DB using </a:t>
            </a:r>
            <a:r>
              <a:rPr lang="en-US" dirty="0" err="1"/>
              <a:t>dbcontext</a:t>
            </a:r>
            <a:endParaRPr lang="en-US" dirty="0"/>
          </a:p>
          <a:p>
            <a:pPr lvl="1"/>
            <a:r>
              <a:rPr lang="en-US" dirty="0"/>
              <a:t>Check DB for info</a:t>
            </a:r>
          </a:p>
          <a:p>
            <a:r>
              <a:rPr lang="en-US" dirty="0"/>
              <a:t>On Login</a:t>
            </a:r>
          </a:p>
          <a:p>
            <a:pPr lvl="1"/>
            <a:r>
              <a:rPr lang="en-US" dirty="0"/>
              <a:t>Check if email &amp; password exists in </a:t>
            </a:r>
            <a:r>
              <a:rPr lang="en-US" dirty="0" err="1"/>
              <a:t>db</a:t>
            </a:r>
            <a:r>
              <a:rPr lang="en-US" dirty="0"/>
              <a:t> context</a:t>
            </a:r>
          </a:p>
          <a:p>
            <a:pPr lvl="2"/>
            <a:r>
              <a:rPr lang="en-US" dirty="0"/>
              <a:t>If so, save email in session/cookies and navigate to home page</a:t>
            </a:r>
          </a:p>
          <a:p>
            <a:pPr lvl="2"/>
            <a:r>
              <a:rPr lang="en-US" dirty="0"/>
              <a:t>Else, error user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46064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7934-929E-EAC9-B33D-7B42EE1B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 – </a:t>
            </a:r>
            <a:r>
              <a:rPr lang="en-US"/>
              <a:t>Session Storage - Cookies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58FEB-AE7C-FEE3-11D7-9374FF9B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oi Icons</a:t>
            </a:r>
          </a:p>
          <a:p>
            <a:r>
              <a:rPr lang="en-US" dirty="0"/>
              <a:t>Different session storages: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Microsoft.AspNetCore.Components.Server.ProtectedBrowserStorage</a:t>
            </a:r>
            <a:endParaRPr lang="en-US" dirty="0"/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ProtectedSessionStorage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ProtectedLocalStorage</a:t>
            </a:r>
            <a:endParaRPr lang="en-US" sz="1800" kern="0" dirty="0">
              <a:solidFill>
                <a:srgbClr val="000000"/>
              </a:solidFill>
              <a:latin typeface="Cascadia Mono" panose="020B0609020000020004" pitchFamily="49" charset="0"/>
              <a:ea typeface="Calibri" panose="020F0502020204030204" pitchFamily="34" charset="0"/>
            </a:endParaRPr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Balzored</a:t>
            </a:r>
            <a:endParaRPr lang="en-US" sz="1800" kern="0" dirty="0">
              <a:solidFill>
                <a:srgbClr val="2B91AF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</a:endParaRPr>
          </a:p>
          <a:p>
            <a:pPr lvl="1"/>
            <a:r>
              <a:rPr lang="en-US" sz="1800" kern="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JS</a:t>
            </a:r>
          </a:p>
          <a:p>
            <a:r>
              <a:rPr lang="en-US" dirty="0"/>
              <a:t>Login -&gt; save session</a:t>
            </a:r>
          </a:p>
          <a:p>
            <a:r>
              <a:rPr lang="en-US" dirty="0"/>
              <a:t>Index and </a:t>
            </a:r>
            <a:r>
              <a:rPr lang="en-US" dirty="0" err="1"/>
              <a:t>MainLayout</a:t>
            </a:r>
            <a:r>
              <a:rPr lang="en-US" dirty="0"/>
              <a:t>…check session</a:t>
            </a:r>
          </a:p>
          <a:p>
            <a:r>
              <a:rPr lang="en-US" dirty="0"/>
              <a:t>Logout -&gt; Clear session</a:t>
            </a:r>
          </a:p>
        </p:txBody>
      </p:sp>
    </p:spTree>
    <p:extLst>
      <p:ext uri="{BB962C8B-B14F-4D97-AF65-F5344CB8AC3E}">
        <p14:creationId xmlns:p14="http://schemas.microsoft.com/office/powerpoint/2010/main" val="12315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7525-335D-46AF-D1F5-C786E396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Pre-Requisites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F2930E-7503-E30E-05AB-C6910EA676E9}"/>
              </a:ext>
            </a:extLst>
          </p:cNvPr>
          <p:cNvSpPr>
            <a:spLocks/>
          </p:cNvSpPr>
          <p:nvPr/>
        </p:nvSpPr>
        <p:spPr>
          <a:xfrm>
            <a:off x="1302330" y="1825625"/>
            <a:ext cx="4540709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177F09-38EB-6873-3CE0-2035EBEC93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469302"/>
              </p:ext>
            </p:extLst>
          </p:nvPr>
        </p:nvGraphicFramePr>
        <p:xfrm>
          <a:off x="1302330" y="2550964"/>
          <a:ext cx="4540709" cy="324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9D6FCE-7C97-C1F2-6438-88F0A36E81B7}"/>
              </a:ext>
            </a:extLst>
          </p:cNvPr>
          <p:cNvSpPr>
            <a:spLocks/>
          </p:cNvSpPr>
          <p:nvPr/>
        </p:nvSpPr>
        <p:spPr>
          <a:xfrm>
            <a:off x="5996771" y="1825625"/>
            <a:ext cx="4563071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endParaRPr lang="en-US"/>
          </a:p>
        </p:txBody>
      </p:sp>
      <p:pic>
        <p:nvPicPr>
          <p:cNvPr id="1026" name="Picture 2" descr="Html5 Css3 Javascript Logos - Html Css Icon Png Clipart (#5977109) - PikPng">
            <a:extLst>
              <a:ext uri="{FF2B5EF4-FFF2-40B4-BE49-F238E27FC236}">
                <a16:creationId xmlns:a16="http://schemas.microsoft.com/office/drawing/2014/main" id="{3869F393-5AAF-7B21-4C8C-649AB97D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5" y="2685901"/>
            <a:ext cx="4192525" cy="172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ync Icons - Free SVG &amp; PNG Async Images - Noun Project">
            <a:extLst>
              <a:ext uri="{FF2B5EF4-FFF2-40B4-BE49-F238E27FC236}">
                <a16:creationId xmlns:a16="http://schemas.microsoft.com/office/drawing/2014/main" id="{6B9F579B-2868-6046-8AF5-1C7EA593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395" y="4409840"/>
            <a:ext cx="1677086" cy="167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SP.NET Core and ASP.NET Core MVC">
            <a:extLst>
              <a:ext uri="{FF2B5EF4-FFF2-40B4-BE49-F238E27FC236}">
                <a16:creationId xmlns:a16="http://schemas.microsoft.com/office/drawing/2014/main" id="{B8FAA4DE-88A3-FECC-AA17-F959254F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830" y="4518851"/>
            <a:ext cx="2431774" cy="145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2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5D9973-412F-3746-A55D-ACD906BB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7425B3-B338-18EB-AB10-852BA259E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03" y="1825625"/>
            <a:ext cx="882599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78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33E010-ADBA-8E76-964D-ACF52B8F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Tutorials / Links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9F2DEEC-BB38-22B6-1D51-89B6633728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17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6A4085-87FF-2A94-2F6C-D63C2071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Main Model Classes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DCBCC6-F823-AFA4-D9A7-1E13A8F8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133360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Address (for both house and user)</a:t>
            </a:r>
          </a:p>
          <a:p>
            <a:r>
              <a:rPr lang="en-US" sz="2400" dirty="0">
                <a:solidFill>
                  <a:schemeClr val="tx2"/>
                </a:solidFill>
              </a:rPr>
              <a:t>App User &amp; Admin</a:t>
            </a:r>
          </a:p>
          <a:p>
            <a:r>
              <a:rPr lang="en-US" sz="2400" dirty="0">
                <a:solidFill>
                  <a:schemeClr val="tx2"/>
                </a:solidFill>
              </a:rPr>
              <a:t>House</a:t>
            </a:r>
          </a:p>
        </p:txBody>
      </p:sp>
      <p:pic>
        <p:nvPicPr>
          <p:cNvPr id="5" name="Content Placeholder 4" descr="Signpost with solid fill">
            <a:extLst>
              <a:ext uri="{FF2B5EF4-FFF2-40B4-BE49-F238E27FC236}">
                <a16:creationId xmlns:a16="http://schemas.microsoft.com/office/drawing/2014/main" id="{7C22B7C4-B103-ACC3-7FA0-B9D9B92E3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549" y="672353"/>
            <a:ext cx="2731449" cy="2731449"/>
          </a:xfrm>
          <a:prstGeom prst="rect">
            <a:avLst/>
          </a:prstGeom>
        </p:spPr>
      </p:pic>
      <p:pic>
        <p:nvPicPr>
          <p:cNvPr id="7" name="Graphic 6" descr="Renovation (House With Sparkles) with solid fill">
            <a:extLst>
              <a:ext uri="{FF2B5EF4-FFF2-40B4-BE49-F238E27FC236}">
                <a16:creationId xmlns:a16="http://schemas.microsoft.com/office/drawing/2014/main" id="{4C2B1CCF-9B56-4103-6F46-DA94A41B9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0730" y="672353"/>
            <a:ext cx="2731449" cy="2731449"/>
          </a:xfrm>
          <a:prstGeom prst="rect">
            <a:avLst/>
          </a:prstGeom>
        </p:spPr>
      </p:pic>
      <p:pic>
        <p:nvPicPr>
          <p:cNvPr id="9" name="Graphic 8" descr="User Crown Male with solid fill">
            <a:extLst>
              <a:ext uri="{FF2B5EF4-FFF2-40B4-BE49-F238E27FC236}">
                <a16:creationId xmlns:a16="http://schemas.microsoft.com/office/drawing/2014/main" id="{CEAE8CD7-B7E0-291E-DAE1-F27A5ED22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7548" y="3488375"/>
            <a:ext cx="2731449" cy="2731449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EB342DB6-D320-FC10-3694-8807B514D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728" y="3488376"/>
            <a:ext cx="2731449" cy="273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3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0B002-67A7-15E9-FFE3-B3F9D999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Functions/Features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D608F74A-B87B-01A1-7570-2DD6961B1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7215738-A325-A76A-1FDA-040869C6C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10426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Renovation (House With Sparkles) outline">
            <a:extLst>
              <a:ext uri="{FF2B5EF4-FFF2-40B4-BE49-F238E27FC236}">
                <a16:creationId xmlns:a16="http://schemas.microsoft.com/office/drawing/2014/main" id="{61082D18-DFFF-09CF-B39A-A62D2C69E5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82022" y="3764288"/>
            <a:ext cx="914400" cy="914400"/>
          </a:xfrm>
          <a:prstGeom prst="rect">
            <a:avLst/>
          </a:prstGeom>
        </p:spPr>
      </p:pic>
      <p:pic>
        <p:nvPicPr>
          <p:cNvPr id="8" name="Graphic 7" descr="List outline">
            <a:extLst>
              <a:ext uri="{FF2B5EF4-FFF2-40B4-BE49-F238E27FC236}">
                <a16:creationId xmlns:a16="http://schemas.microsoft.com/office/drawing/2014/main" id="{8EA18450-1C3F-ED39-C5CF-6EAA27B9DD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8162" y="5082753"/>
            <a:ext cx="914400" cy="914400"/>
          </a:xfrm>
          <a:prstGeom prst="rect">
            <a:avLst/>
          </a:prstGeom>
        </p:spPr>
      </p:pic>
      <p:pic>
        <p:nvPicPr>
          <p:cNvPr id="11" name="Graphic 10" descr="Pencil outline">
            <a:extLst>
              <a:ext uri="{FF2B5EF4-FFF2-40B4-BE49-F238E27FC236}">
                <a16:creationId xmlns:a16="http://schemas.microsoft.com/office/drawing/2014/main" id="{CA55817F-2784-428C-E180-F3757AF10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6965" y="4998354"/>
            <a:ext cx="742950" cy="742950"/>
          </a:xfrm>
          <a:prstGeom prst="rect">
            <a:avLst/>
          </a:prstGeom>
        </p:spPr>
      </p:pic>
      <p:pic>
        <p:nvPicPr>
          <p:cNvPr id="18" name="Graphic 17" descr="Email outline">
            <a:extLst>
              <a:ext uri="{FF2B5EF4-FFF2-40B4-BE49-F238E27FC236}">
                <a16:creationId xmlns:a16="http://schemas.microsoft.com/office/drawing/2014/main" id="{222B86C6-4E45-C253-C8E2-D7A665D2EE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1240" y="3764288"/>
            <a:ext cx="914400" cy="914400"/>
          </a:xfrm>
          <a:prstGeom prst="rect">
            <a:avLst/>
          </a:prstGeom>
        </p:spPr>
      </p:pic>
      <p:pic>
        <p:nvPicPr>
          <p:cNvPr id="20" name="Graphic 19" descr="Enter outline">
            <a:extLst>
              <a:ext uri="{FF2B5EF4-FFF2-40B4-BE49-F238E27FC236}">
                <a16:creationId xmlns:a16="http://schemas.microsoft.com/office/drawing/2014/main" id="{617228A8-527B-6EF1-7466-A0557E4E4A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31240" y="2508043"/>
            <a:ext cx="914400" cy="914400"/>
          </a:xfrm>
          <a:prstGeom prst="rect">
            <a:avLst/>
          </a:prstGeom>
        </p:spPr>
      </p:pic>
      <p:pic>
        <p:nvPicPr>
          <p:cNvPr id="24" name="Graphic 23" descr="Renovation (House With Sparkles) outline">
            <a:extLst>
              <a:ext uri="{FF2B5EF4-FFF2-40B4-BE49-F238E27FC236}">
                <a16:creationId xmlns:a16="http://schemas.microsoft.com/office/drawing/2014/main" id="{5267BEA0-5CD2-A5FF-584F-ED9D7B900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3060" y="5425707"/>
            <a:ext cx="631196" cy="631196"/>
          </a:xfrm>
          <a:prstGeom prst="rect">
            <a:avLst/>
          </a:prstGeom>
        </p:spPr>
      </p:pic>
      <p:pic>
        <p:nvPicPr>
          <p:cNvPr id="26" name="Graphic 25" descr="Key outline">
            <a:extLst>
              <a:ext uri="{FF2B5EF4-FFF2-40B4-BE49-F238E27FC236}">
                <a16:creationId xmlns:a16="http://schemas.microsoft.com/office/drawing/2014/main" id="{DDA23930-8D43-3FE6-5C46-D30D2542AD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60952" y="2358043"/>
            <a:ext cx="914400" cy="914400"/>
          </a:xfrm>
          <a:prstGeom prst="rect">
            <a:avLst/>
          </a:prstGeom>
        </p:spPr>
      </p:pic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33A20444-4472-A862-6FC5-2630DF4B4A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10952" y="2508043"/>
            <a:ext cx="914400" cy="914400"/>
          </a:xfrm>
          <a:prstGeom prst="rect">
            <a:avLst/>
          </a:prstGeom>
        </p:spPr>
      </p:pic>
      <p:pic>
        <p:nvPicPr>
          <p:cNvPr id="4" name="Graphic 3" descr="Map with pin outline">
            <a:extLst>
              <a:ext uri="{FF2B5EF4-FFF2-40B4-BE49-F238E27FC236}">
                <a16:creationId xmlns:a16="http://schemas.microsoft.com/office/drawing/2014/main" id="{AC52C855-DFED-FF7E-C6AA-E19E5AB06E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24465" y="50240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5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DABEC-0C56-CA98-BF6C-603D2E22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A858-F191-2A6E-272D-B40B0E79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Visual Studio </a:t>
            </a:r>
            <a:r>
              <a:rPr lang="en-US" dirty="0">
                <a:sym typeface="Wingdings" panose="05000000000000000000" pitchFamily="2" charset="2"/>
              </a:rPr>
              <a:t> New Project  </a:t>
            </a:r>
            <a:r>
              <a:rPr lang="en-US" dirty="0" err="1">
                <a:sym typeface="Wingdings" panose="05000000000000000000" pitchFamily="2" charset="2"/>
              </a:rPr>
              <a:t>Blazor</a:t>
            </a:r>
            <a:r>
              <a:rPr lang="en-US" dirty="0">
                <a:sym typeface="Wingdings" panose="05000000000000000000" pitchFamily="2" charset="2"/>
              </a:rPr>
              <a:t> Server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03BA6-9D8F-7836-A765-821881F4E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3000963"/>
            <a:ext cx="10515595" cy="27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1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0B8F-8BA8-30D5-F586-2F34CA7D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63EF-C7C1-5385-B9DC-6D0E6BC6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https://slideplayer.com/slide/12447604/</a:t>
            </a:r>
            <a:endParaRPr lang="en-US" dirty="0"/>
          </a:p>
          <a:p>
            <a:r>
              <a:rPr lang="en-US" dirty="0">
                <a:hlinkClick r:id="rId3"/>
              </a:rPr>
              <a:t>https://www.slideshare.net/KiranShahi2/entity-framework-core-169821404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221B5-CB3A-2BA4-EFFD-34C1F739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04-DB Creation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Nuget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Preparation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379E3B-C360-9231-2337-DBFB84359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962" r="-2" b="8704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4E8461-6023-9F59-C8CA-368D4E0F4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92" b="-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366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Cascadia Mono</vt:lpstr>
      <vt:lpstr>Wingdings</vt:lpstr>
      <vt:lpstr>Office Theme</vt:lpstr>
      <vt:lpstr>Housing  Blazor web app</vt:lpstr>
      <vt:lpstr>Pre-Requisites</vt:lpstr>
      <vt:lpstr>PowerPoint Presentation</vt:lpstr>
      <vt:lpstr>Tutorials / Links</vt:lpstr>
      <vt:lpstr>Main Model Classes</vt:lpstr>
      <vt:lpstr>Functions/Features</vt:lpstr>
      <vt:lpstr>New Project</vt:lpstr>
      <vt:lpstr>Entity Framework</vt:lpstr>
      <vt:lpstr>04-DB Creation Nuget Preparation</vt:lpstr>
      <vt:lpstr>04-DB Creation Code for DB</vt:lpstr>
      <vt:lpstr>05-Register with DB</vt:lpstr>
      <vt:lpstr>06 – Session Storage - Cookies</vt:lpstr>
    </vt:vector>
  </TitlesOfParts>
  <Company>Siemens Digital Industries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</dc:title>
  <dc:creator>Agbaryah, Ahmed (DI SW PLM DM I&amp;R)</dc:creator>
  <cp:lastModifiedBy>Agbaryah, Ahmed (DI SW PLM DM I&amp;R)</cp:lastModifiedBy>
  <cp:revision>21</cp:revision>
  <dcterms:created xsi:type="dcterms:W3CDTF">2024-02-13T10:29:06Z</dcterms:created>
  <dcterms:modified xsi:type="dcterms:W3CDTF">2024-02-26T13:35:01Z</dcterms:modified>
</cp:coreProperties>
</file>