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" y="1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all Houses</a:t>
          </a:r>
        </a:p>
      </dsp:txBody>
      <dsp:txXfrm>
        <a:off x="2579688" y="2546837"/>
        <a:ext cx="1817982" cy="1090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Autofit/>
          </a:bodyPr>
          <a:lstStyle/>
          <a:p>
            <a:pPr algn="l"/>
            <a:r>
              <a:rPr lang="en-US" sz="1800">
                <a:solidFill>
                  <a:schemeClr val="tx2"/>
                </a:solidFill>
              </a:rPr>
              <a:t>Blazor</a:t>
            </a:r>
          </a:p>
          <a:p>
            <a:pPr algn="l"/>
            <a:endParaRPr lang="en-US" sz="1800">
              <a:solidFill>
                <a:schemeClr val="tx2"/>
              </a:solidFill>
            </a:endParaRPr>
          </a:p>
          <a:p>
            <a:pPr algn="l"/>
            <a:r>
              <a:rPr lang="en-US" sz="1800">
                <a:solidFill>
                  <a:schemeClr val="tx2"/>
                </a:solidFill>
              </a:rPr>
              <a:t>By: Ahmad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8DF00E58-79DC-3C82-9F98-F3659E2B7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65" b="-1"/>
          <a:stretch/>
        </p:blipFill>
        <p:spPr>
          <a:xfrm>
            <a:off x="669235" y="1185595"/>
            <a:ext cx="6531665" cy="471714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77A8A41-947B-50EF-45BD-6E401035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Housing App Arch</a:t>
            </a:r>
          </a:p>
        </p:txBody>
      </p:sp>
    </p:spTree>
    <p:extLst>
      <p:ext uri="{BB962C8B-B14F-4D97-AF65-F5344CB8AC3E}">
        <p14:creationId xmlns:p14="http://schemas.microsoft.com/office/powerpoint/2010/main" val="170405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Housing</vt:lpstr>
      <vt:lpstr>Pre-Requisites</vt:lpstr>
      <vt:lpstr>Tutorials / Links</vt:lpstr>
      <vt:lpstr>PowerPoint Presentation</vt:lpstr>
      <vt:lpstr>Main Model Classes</vt:lpstr>
      <vt:lpstr>Functions/Features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10</cp:revision>
  <dcterms:created xsi:type="dcterms:W3CDTF">2024-02-13T10:29:06Z</dcterms:created>
  <dcterms:modified xsi:type="dcterms:W3CDTF">2024-02-18T16:22:48Z</dcterms:modified>
</cp:coreProperties>
</file>