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b26f3dc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b26f3d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26f3dc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26f3dc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a97493ae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a97493a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a97493a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a97493a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3ZePhxfXlns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WsRVu8BoSN4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 Jansen Mechanism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Ahmad Hamdan</a:t>
            </a:r>
            <a:endParaRPr b="1"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2483425" y="3325100"/>
            <a:ext cx="6331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Mechanics and Machines Project </a:t>
            </a:r>
            <a:endParaRPr sz="2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Repeat and attach: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Create </a:t>
            </a:r>
            <a:r>
              <a:rPr lang="en" sz="1800"/>
              <a:t>multiple</a:t>
            </a:r>
            <a:r>
              <a:rPr lang="en" sz="1800"/>
              <a:t> legs and attach them to one body.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Check if the it is working just like the simulation and then attach a motor.</a:t>
            </a:r>
            <a:endParaRPr sz="1800"/>
          </a:p>
        </p:txBody>
      </p:sp>
      <p:sp>
        <p:nvSpPr>
          <p:cNvPr id="135" name="Google Shape;135;p22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200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2" name="Google Shape;142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Constraints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3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 motor (Pololu)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Maximum weight is 5kg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Maximum detail size 300x300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payload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88" y="76200"/>
            <a:ext cx="7471224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2846400" y="786300"/>
            <a:ext cx="3451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Lato"/>
                <a:ea typeface="Lato"/>
                <a:cs typeface="Lato"/>
                <a:sym typeface="Lato"/>
              </a:rPr>
              <a:t>Keep </a:t>
            </a:r>
            <a:endParaRPr sz="4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Lato"/>
                <a:ea typeface="Lato"/>
                <a:cs typeface="Lato"/>
                <a:sym typeface="Lato"/>
              </a:rPr>
              <a:t>calm </a:t>
            </a:r>
            <a:endParaRPr sz="4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Lato"/>
                <a:ea typeface="Lato"/>
                <a:cs typeface="Lato"/>
                <a:sym typeface="Lato"/>
              </a:rPr>
              <a:t>and </a:t>
            </a:r>
            <a:endParaRPr sz="4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Lato"/>
                <a:ea typeface="Lato"/>
                <a:cs typeface="Lato"/>
                <a:sym typeface="Lato"/>
              </a:rPr>
              <a:t>build Strandbeests</a:t>
            </a:r>
            <a:endParaRPr sz="4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5162100" y="29690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Theo Jansen</a:t>
            </a:r>
            <a:endParaRPr sz="3600"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5162100" y="1275625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1948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Born in The Hague (Scheveningen), NL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5162100" y="2503527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1968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Begins studying applied physics at Delft University of Technology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5162100" y="3731429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1975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Became an artist</a:t>
            </a:r>
            <a:endParaRPr sz="1400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55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Strandbeest</a:t>
            </a:r>
            <a:endParaRPr sz="2400"/>
          </a:p>
        </p:txBody>
      </p:sp>
      <p:pic>
        <p:nvPicPr>
          <p:cNvPr descr="&quot;Strandbeests&quot; or &quot;beach animals&quot; are made from PVC tube and are powered by the wind.&#10;Creator Theo Jansen uploads videos of his creations to YouTube, attracting fans worldwide including the US space agency Nasa.&#10;&#10;Please subscribe HERE http://bit.ly/1rbfUog" id="89" name="Google Shape;89;p15" title="Skeletal 'beests' walk the shoreline - BBC New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825" y="592275"/>
            <a:ext cx="6540175" cy="4551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5" name="Google Shape;95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Steps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 a leg model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Study and simulate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Generalize the system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the motor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 a prototype from aluminum.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leg model: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63" y="1626950"/>
            <a:ext cx="3066175" cy="30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925" y="1572216"/>
            <a:ext cx="3066150" cy="3120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Study and Simulate: </a:t>
            </a:r>
            <a:endParaRPr>
              <a:solidFill>
                <a:schemeClr val="accent5"/>
              </a:solidFill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b="0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Komoda, K. (2011). A study of availability and extensibility of Theo Jansen mechanism toward climbing over bumps. In </a:t>
            </a:r>
            <a:r>
              <a:rPr b="0" i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21st Annual Conference of the Japanese Neural Networks Society Okinawa, Japan, Dec 2011</a:t>
            </a:r>
            <a:r>
              <a:rPr b="0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(pp. 192-193).</a:t>
            </a:r>
            <a:endParaRPr b="0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b="0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Nansai, S., Elara, M. R., &amp; Iwase, M. (2013). Dynamic analysis and modeling of Jansen mechanism. </a:t>
            </a:r>
            <a:r>
              <a:rPr b="0" i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Procedia Engineering</a:t>
            </a:r>
            <a:r>
              <a:rPr b="0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0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1562-1571</a:t>
            </a:r>
            <a:r>
              <a:rPr b="0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b="0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Mohsenizadeh, M., &amp; Zhou, J. (2015). </a:t>
            </a:r>
            <a:r>
              <a:rPr b="0" i="1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Kinematic analysis and simulation of theo jansen mechanism</a:t>
            </a:r>
            <a:r>
              <a:rPr b="0"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(Doctoral dissertation, Lamar University).</a:t>
            </a:r>
            <a:endParaRPr b="0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Simulation Example: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2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very much non-scientific comparison of two walking robot mechanisms. Each mechanism has it's advantages." id="115" name="Google Shape;115;p19" title="Comparison of Theo Jansen's mechanism and the Klann Linkage in Phu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250" y="16459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Implementation: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 will start with a 3D printed model for one leg.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Once I verify that it is working as needed I can move on.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392515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7" name="Google Shape;127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Problems: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Manufacturing aluminum legs.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Motor torque may not be enough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