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89" r:id="rId2"/>
    <p:sldMasterId id="2147483673" r:id="rId3"/>
  </p:sldMasterIdLst>
  <p:notesMasterIdLst>
    <p:notesMasterId r:id="rId21"/>
  </p:notesMasterIdLst>
  <p:sldIdLst>
    <p:sldId id="348" r:id="rId4"/>
    <p:sldId id="342" r:id="rId5"/>
    <p:sldId id="322" r:id="rId6"/>
    <p:sldId id="298" r:id="rId7"/>
    <p:sldId id="307" r:id="rId8"/>
    <p:sldId id="313" r:id="rId9"/>
    <p:sldId id="349" r:id="rId10"/>
    <p:sldId id="315" r:id="rId11"/>
    <p:sldId id="316" r:id="rId12"/>
    <p:sldId id="351" r:id="rId13"/>
    <p:sldId id="352" r:id="rId14"/>
    <p:sldId id="353" r:id="rId15"/>
    <p:sldId id="354" r:id="rId16"/>
    <p:sldId id="357" r:id="rId17"/>
    <p:sldId id="355" r:id="rId18"/>
    <p:sldId id="356" r:id="rId19"/>
    <p:sldId id="34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 showGuides="1">
      <p:cViewPr>
        <p:scale>
          <a:sx n="81" d="100"/>
          <a:sy n="81" d="100"/>
        </p:scale>
        <p:origin x="-31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045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295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572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27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845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72850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062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50AE06E-08A3-48B7-8322-CE3798623A8B}"/>
              </a:ext>
            </a:extLst>
          </p:cNvPr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="" xmlns:a16="http://schemas.microsoft.com/office/drawing/2014/main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="" xmlns:a16="http://schemas.microsoft.com/office/drawing/2014/main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="" xmlns:a16="http://schemas.microsoft.com/office/drawing/2014/main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0895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614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267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82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27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31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9" r:id="rId2"/>
    <p:sldLayoutId id="2147483681" r:id="rId3"/>
    <p:sldLayoutId id="2147483691" r:id="rId4"/>
    <p:sldLayoutId id="2147483692" r:id="rId5"/>
    <p:sldLayoutId id="2147483693" r:id="rId6"/>
    <p:sldLayoutId id="2147483695" r:id="rId7"/>
    <p:sldLayoutId id="2147483694" r:id="rId8"/>
    <p:sldLayoutId id="2147483696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6095999" y="1221781"/>
            <a:ext cx="5501375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TUGAS BESAR DATA MINING 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6645499" y="2852804"/>
            <a:ext cx="4951875" cy="15289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Nama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Anggota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: </a:t>
            </a:r>
          </a:p>
          <a:p>
            <a:pPr lvl="1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- 	Ahmad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Shobirin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3311901047 </a:t>
            </a:r>
          </a:p>
          <a:p>
            <a:pPr lvl="1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- 	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Nuzela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Rahma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Fitra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3311901058 </a:t>
            </a:r>
          </a:p>
          <a:p>
            <a:pPr lvl="1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- 	Indah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Fauziyyah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Utami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3311901060 </a:t>
            </a:r>
          </a:p>
          <a:p>
            <a:pPr algn="r"/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299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124074B-3781-4726-8CBE-050AF46236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90" y="1444915"/>
            <a:ext cx="11573197" cy="724247"/>
          </a:xfrm>
        </p:spPr>
        <p:txBody>
          <a:bodyPr/>
          <a:lstStyle/>
          <a:p>
            <a:r>
              <a:rPr lang="en-US" sz="3200" dirty="0" err="1"/>
              <a:t>Menampilkan</a:t>
            </a:r>
            <a:r>
              <a:rPr lang="en-US" sz="3200" dirty="0"/>
              <a:t> dataset flavors_of_cacao.csv  </a:t>
            </a:r>
          </a:p>
          <a:p>
            <a:r>
              <a:rPr lang="en-US" sz="3200" b="1" dirty="0" smtClean="0"/>
              <a:t> </a:t>
            </a:r>
          </a:p>
          <a:p>
            <a:endParaRPr lang="en-US" sz="3200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700010" y="1833438"/>
            <a:ext cx="8847787" cy="4335542"/>
            <a:chOff x="-3174" y="-3300"/>
            <a:chExt cx="6426456" cy="3234510"/>
          </a:xfrm>
        </p:grpSpPr>
        <p:sp>
          <p:nvSpPr>
            <p:cNvPr id="5" name="Rectangle 4"/>
            <p:cNvSpPr/>
            <p:nvPr/>
          </p:nvSpPr>
          <p:spPr>
            <a:xfrm>
              <a:off x="4592447" y="453044"/>
              <a:ext cx="41025" cy="18647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rPr>
                <a:t> </a:t>
              </a:r>
              <a:endParaRPr lang="en-US" sz="105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382258" y="3044733"/>
              <a:ext cx="41024" cy="18647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rPr>
                <a:t> </a:t>
              </a:r>
              <a:endParaRPr lang="en-US" sz="105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pic>
          <p:nvPicPr>
            <p:cNvPr id="7" name="Picture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3174" y="-3300"/>
              <a:ext cx="4591050" cy="561975"/>
            </a:xfrm>
            <a:prstGeom prst="rect">
              <a:avLst/>
            </a:prstGeom>
          </p:spPr>
        </p:pic>
        <p:pic>
          <p:nvPicPr>
            <p:cNvPr id="8" name="Picture 7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174" y="711074"/>
              <a:ext cx="6378575" cy="2438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0210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39403" y="940158"/>
            <a:ext cx="9375819" cy="443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9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124074B-3781-4726-8CBE-050AF46236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3037" y="3258355"/>
            <a:ext cx="7765962" cy="1190368"/>
          </a:xfrm>
        </p:spPr>
        <p:txBody>
          <a:bodyPr/>
          <a:lstStyle/>
          <a:p>
            <a:pPr algn="l"/>
            <a:r>
              <a:rPr lang="en-US" sz="2400" b="1" dirty="0" err="1"/>
              <a:t>Penamaan</a:t>
            </a:r>
            <a:r>
              <a:rPr lang="en-US" sz="2400" b="1" dirty="0"/>
              <a:t> </a:t>
            </a:r>
            <a:r>
              <a:rPr lang="en-US" sz="2400" b="1" dirty="0" err="1"/>
              <a:t>Objek</a:t>
            </a:r>
            <a:r>
              <a:rPr lang="en-US" sz="2400" b="1" dirty="0"/>
              <a:t> </a:t>
            </a:r>
            <a:endParaRPr lang="en-US" sz="2400" dirty="0"/>
          </a:p>
          <a:p>
            <a:pPr algn="l"/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err="1"/>
              <a:t>aturan</a:t>
            </a:r>
            <a:r>
              <a:rPr lang="en-US" sz="2400" dirty="0"/>
              <a:t> </a:t>
            </a:r>
            <a:r>
              <a:rPr lang="en-US" sz="2400" dirty="0" err="1"/>
              <a:t>penamaan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di R. </a:t>
            </a:r>
            <a:endParaRPr lang="en-US" sz="2400" dirty="0" smtClean="0"/>
          </a:p>
          <a:p>
            <a:pPr marL="342900" lvl="0" indent="-342900" algn="l" fontAlgn="base">
              <a:buFont typeface="Arial" panose="020B0604020202020204" pitchFamily="34" charset="0"/>
              <a:buChar char="•"/>
            </a:pP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kombinasi</a:t>
            </a:r>
            <a:r>
              <a:rPr lang="en-US" sz="1800" dirty="0"/>
              <a:t> </a:t>
            </a:r>
            <a:r>
              <a:rPr lang="en-US" sz="1800" dirty="0" err="1"/>
              <a:t>alfabet</a:t>
            </a:r>
            <a:r>
              <a:rPr lang="en-US" sz="1800" dirty="0"/>
              <a:t> (a-z, A-Z), </a:t>
            </a:r>
            <a:r>
              <a:rPr lang="en-US" sz="1800" dirty="0" err="1"/>
              <a:t>angka</a:t>
            </a:r>
            <a:r>
              <a:rPr lang="en-US" sz="1800" dirty="0"/>
              <a:t> (0-9), </a:t>
            </a:r>
            <a:r>
              <a:rPr lang="en-US" sz="1800" dirty="0" err="1"/>
              <a:t>titik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i="1" dirty="0"/>
              <a:t>underscore</a:t>
            </a:r>
            <a:r>
              <a:rPr lang="en-US" sz="1800" dirty="0"/>
              <a:t>. </a:t>
            </a:r>
          </a:p>
          <a:p>
            <a:pPr marL="342900" lvl="0" indent="-342900" algn="l" fontAlgn="base">
              <a:buFont typeface="Arial" panose="020B0604020202020204" pitchFamily="34" charset="0"/>
              <a:buChar char="•"/>
            </a:pPr>
            <a:r>
              <a:rPr lang="en-US" sz="1800" dirty="0" err="1"/>
              <a:t>Diawali</a:t>
            </a:r>
            <a:r>
              <a:rPr lang="en-US" sz="1800" dirty="0"/>
              <a:t> </a:t>
            </a:r>
            <a:r>
              <a:rPr lang="en-US" sz="1800" dirty="0" err="1"/>
              <a:t>alfabet</a:t>
            </a:r>
            <a:r>
              <a:rPr lang="en-US" sz="1800" dirty="0"/>
              <a:t>, </a:t>
            </a:r>
            <a:r>
              <a:rPr lang="en-US" sz="1800" dirty="0" err="1"/>
              <a:t>titik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i="1" dirty="0"/>
              <a:t>underscore</a:t>
            </a:r>
            <a:r>
              <a:rPr lang="en-US" sz="1800" dirty="0"/>
              <a:t>.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boleh</a:t>
            </a:r>
            <a:r>
              <a:rPr lang="en-US" sz="1800" dirty="0"/>
              <a:t> </a:t>
            </a:r>
            <a:r>
              <a:rPr lang="en-US" sz="1800" dirty="0" err="1"/>
              <a:t>diawali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angka</a:t>
            </a:r>
            <a:r>
              <a:rPr lang="en-US" sz="1800" dirty="0"/>
              <a:t>. </a:t>
            </a:r>
          </a:p>
          <a:p>
            <a:pPr marL="342900" lvl="0" indent="-342900" algn="l" fontAlgn="base">
              <a:buFont typeface="Arial" panose="020B0604020202020204" pitchFamily="34" charset="0"/>
              <a:buChar char="•"/>
            </a:pP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mengandung</a:t>
            </a:r>
            <a:r>
              <a:rPr lang="en-US" sz="1800" dirty="0"/>
              <a:t> </a:t>
            </a:r>
            <a:r>
              <a:rPr lang="en-US" sz="1800" dirty="0" err="1"/>
              <a:t>spasi</a:t>
            </a:r>
            <a:r>
              <a:rPr lang="en-US" sz="1800" dirty="0"/>
              <a:t>, tab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karakter</a:t>
            </a:r>
            <a:r>
              <a:rPr lang="en-US" sz="1800" dirty="0"/>
              <a:t> </a:t>
            </a:r>
            <a:r>
              <a:rPr lang="en-US" sz="1800" dirty="0" err="1"/>
              <a:t>khusus</a:t>
            </a:r>
            <a:r>
              <a:rPr lang="en-US" sz="1800" dirty="0"/>
              <a:t> </a:t>
            </a:r>
            <a:r>
              <a:rPr lang="en-US" sz="1800" dirty="0" err="1"/>
              <a:t>seperti</a:t>
            </a:r>
            <a:r>
              <a:rPr lang="en-US" sz="1800" dirty="0"/>
              <a:t> !, @, #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lainnya</a:t>
            </a:r>
            <a:r>
              <a:rPr lang="en-US" sz="1800" dirty="0"/>
              <a:t>. 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800" dirty="0" err="1"/>
              <a:t>Sebaiknya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/>
              <a:t>penamaan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yang </a:t>
            </a:r>
            <a:r>
              <a:rPr lang="en-US" sz="1800" dirty="0" err="1"/>
              <a:t>sudah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R (function </a:t>
            </a:r>
            <a:r>
              <a:rPr lang="en-US" sz="1800" dirty="0" err="1"/>
              <a:t>dan</a:t>
            </a:r>
            <a:r>
              <a:rPr lang="en-US" sz="1800" dirty="0"/>
              <a:t> keyword </a:t>
            </a:r>
            <a:r>
              <a:rPr lang="en-US" sz="1800" dirty="0" err="1"/>
              <a:t>lainnya</a:t>
            </a:r>
            <a:r>
              <a:rPr lang="en-US" sz="1800" dirty="0"/>
              <a:t>). </a:t>
            </a:r>
            <a:r>
              <a:rPr lang="en-US" sz="1800" dirty="0" err="1"/>
              <a:t>Misalnya</a:t>
            </a:r>
            <a:r>
              <a:rPr lang="en-US" sz="1800" dirty="0"/>
              <a:t> c, q, TRUE, FALSE, </a:t>
            </a:r>
            <a:r>
              <a:rPr lang="en-US" sz="1800" dirty="0" err="1"/>
              <a:t>df</a:t>
            </a:r>
            <a:r>
              <a:rPr lang="en-US" sz="1800" dirty="0"/>
              <a:t>, </a:t>
            </a:r>
            <a:r>
              <a:rPr lang="en-US" sz="1800" dirty="0" err="1"/>
              <a:t>dt</a:t>
            </a:r>
            <a:r>
              <a:rPr lang="en-US" sz="1800" dirty="0"/>
              <a:t>, </a:t>
            </a:r>
            <a:r>
              <a:rPr lang="en-US" sz="1800" dirty="0" err="1"/>
              <a:t>rnorm</a:t>
            </a:r>
            <a:r>
              <a:rPr lang="en-US" sz="1800" dirty="0"/>
              <a:t>, </a:t>
            </a:r>
            <a:r>
              <a:rPr lang="en-US" sz="1800" dirty="0" err="1"/>
              <a:t>runif</a:t>
            </a:r>
            <a:r>
              <a:rPr lang="en-US" sz="1800" dirty="0"/>
              <a:t>, </a:t>
            </a:r>
            <a:r>
              <a:rPr lang="en-US" sz="1800" dirty="0" err="1"/>
              <a:t>rf</a:t>
            </a:r>
            <a:r>
              <a:rPr lang="en-US" sz="1800" dirty="0"/>
              <a:t>, </a:t>
            </a:r>
            <a:r>
              <a:rPr lang="en-US" sz="1800" dirty="0" err="1"/>
              <a:t>exp</a:t>
            </a:r>
            <a:r>
              <a:rPr lang="en-US" sz="1800" dirty="0"/>
              <a:t>, </a:t>
            </a:r>
            <a:r>
              <a:rPr lang="en-US" sz="1800" dirty="0" err="1"/>
              <a:t>dan</a:t>
            </a:r>
            <a:r>
              <a:rPr lang="en-US" sz="1800" dirty="0"/>
              <a:t> lain-lain.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mengetahui</a:t>
            </a:r>
            <a:r>
              <a:rPr lang="en-US" sz="1800" dirty="0"/>
              <a:t> </a:t>
            </a:r>
            <a:r>
              <a:rPr lang="en-US" sz="1800" dirty="0" err="1"/>
              <a:t>nama-nama</a:t>
            </a:r>
            <a:r>
              <a:rPr lang="en-US" sz="1800" dirty="0"/>
              <a:t> yang </a:t>
            </a:r>
            <a:r>
              <a:rPr lang="en-US" sz="1800" dirty="0" err="1"/>
              <a:t>sudah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R </a:t>
            </a:r>
            <a:r>
              <a:rPr lang="en-US" sz="1800" dirty="0" err="1"/>
              <a:t>Anda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mengetikkan</a:t>
            </a:r>
            <a:r>
              <a:rPr lang="en-US" sz="1800" dirty="0"/>
              <a:t> </a:t>
            </a:r>
            <a:r>
              <a:rPr lang="en-US" sz="1800" dirty="0" err="1"/>
              <a:t>perintah</a:t>
            </a:r>
            <a:r>
              <a:rPr lang="en-US" sz="1800" dirty="0"/>
              <a:t> ?reserved di console </a:t>
            </a:r>
            <a:r>
              <a:rPr lang="en-US" sz="1800" dirty="0" err="1"/>
              <a:t>RStudio</a:t>
            </a:r>
            <a:r>
              <a:rPr lang="en-US" sz="1800" dirty="0"/>
              <a:t> </a:t>
            </a:r>
            <a:r>
              <a:rPr lang="en-US" sz="1800" dirty="0" err="1"/>
              <a:t>Anda</a:t>
            </a:r>
            <a:r>
              <a:rPr lang="en-US" sz="1800" dirty="0"/>
              <a:t>. </a:t>
            </a:r>
            <a:endParaRPr lang="en-US" sz="1800" dirty="0" smtClean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/>
            <a:endParaRPr lang="en-US" sz="24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4342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90917" y="1358273"/>
            <a:ext cx="9440214" cy="11573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85352" y="2619913"/>
            <a:ext cx="8333786" cy="2482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425" indent="-6350">
              <a:lnSpc>
                <a:spcPct val="102000"/>
              </a:lnSpc>
              <a:spcAft>
                <a:spcPts val="1525"/>
              </a:spcAft>
            </a:pPr>
            <a:r>
              <a:rPr lang="en-US" sz="2000" b="1" dirty="0" err="1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Maka</a:t>
            </a:r>
            <a:r>
              <a:rPr lang="en-US" sz="2000" b="1" dirty="0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didapat</a:t>
            </a:r>
            <a:r>
              <a:rPr lang="en-US" sz="2000" b="1" dirty="0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lah</a:t>
            </a:r>
            <a:r>
              <a:rPr lang="en-US" sz="2000" b="1" dirty="0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tahun</a:t>
            </a:r>
            <a:r>
              <a:rPr lang="en-US" sz="2000" b="1" dirty="0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2016  </a:t>
            </a: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25425" indent="-6350">
              <a:lnSpc>
                <a:spcPct val="102000"/>
              </a:lnSpc>
            </a:pPr>
            <a:r>
              <a:rPr lang="en-US" sz="2000" dirty="0" smtClean="0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</a:t>
            </a:r>
            <a:r>
              <a:rPr lang="en-US" sz="2000" dirty="0" err="1" smtClean="0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Fungsi</a:t>
            </a:r>
            <a:r>
              <a:rPr lang="en-US" sz="2000" dirty="0" smtClean="0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which </a:t>
            </a:r>
            <a:r>
              <a:rPr lang="en-US" sz="2000" dirty="0" err="1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juga</a:t>
            </a:r>
            <a:r>
              <a:rPr lang="en-US" sz="2000" dirty="0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2000" dirty="0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terendah</a:t>
            </a:r>
            <a:r>
              <a:rPr lang="en-US" sz="2000" dirty="0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dirty="0" err="1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tertentu</a:t>
            </a:r>
            <a:r>
              <a:rPr lang="en-US" sz="2000" dirty="0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kode</a:t>
            </a:r>
            <a:r>
              <a:rPr lang="en-US" sz="2000" dirty="0" smtClean="0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jawab2= </a:t>
            </a:r>
            <a:r>
              <a:rPr lang="en-US" sz="2000" dirty="0" err="1" smtClean="0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which.min</a:t>
            </a:r>
            <a:r>
              <a:rPr lang="en-US" sz="2000" dirty="0" smtClean="0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chocolateData$Rating</a:t>
            </a:r>
            <a:r>
              <a:rPr lang="en-US" sz="2000" dirty="0" smtClean="0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marL="225425" indent="-6350">
              <a:lnSpc>
                <a:spcPct val="102000"/>
              </a:lnSpc>
            </a:pPr>
            <a:endParaRPr lang="en-US" sz="2000" dirty="0">
              <a:solidFill>
                <a:srgbClr val="202124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25425" indent="-6350">
              <a:lnSpc>
                <a:spcPct val="102000"/>
              </a:lnSpc>
            </a:pPr>
            <a:endParaRPr lang="en-US" sz="2000" dirty="0" smtClean="0">
              <a:solidFill>
                <a:srgbClr val="202124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25425" indent="-6350">
              <a:lnSpc>
                <a:spcPct val="102000"/>
              </a:lnSpc>
            </a:pPr>
            <a:endParaRPr lang="en-US" sz="2000" dirty="0" smtClean="0">
              <a:solidFill>
                <a:srgbClr val="202124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25425" indent="-6350">
              <a:lnSpc>
                <a:spcPct val="102000"/>
              </a:lnSpc>
            </a:pP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1390917" y="3958451"/>
            <a:ext cx="8394410" cy="201883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12276" y="105508"/>
            <a:ext cx="93188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Pertama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mulai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manajemen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mencari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rating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tertinggi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jawab1=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chocolateData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which.max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chocolateData$Rating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)),4]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disini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jawab1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objeknya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12276" y="6213231"/>
            <a:ext cx="8499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hasilnya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327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561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81128"/>
            <a:ext cx="8854587" cy="785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19200" y="192522"/>
            <a:ext cx="9741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company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yang cocoa </a:t>
            </a:r>
            <a:r>
              <a:rPr lang="en-US" dirty="0" err="1" smtClean="0"/>
              <a:t>percentnya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0.8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jawab3=subset(</a:t>
            </a:r>
            <a:r>
              <a:rPr lang="en-US" dirty="0" err="1" smtClean="0"/>
              <a:t>chocolateData,Cocoa.Persent</a:t>
            </a:r>
            <a:r>
              <a:rPr lang="en-US" dirty="0" smtClean="0"/>
              <a:t>&gt;0.8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b="1" dirty="0" err="1" smtClean="0"/>
              <a:t>Maka</a:t>
            </a:r>
            <a:r>
              <a:rPr lang="en-US" b="1" dirty="0" smtClean="0"/>
              <a:t> </a:t>
            </a:r>
            <a:r>
              <a:rPr lang="en-US" b="1" dirty="0" err="1" smtClean="0"/>
              <a:t>hasilnya</a:t>
            </a:r>
            <a:r>
              <a:rPr lang="en-US" b="1" dirty="0" smtClean="0"/>
              <a:t> </a:t>
            </a:r>
            <a:r>
              <a:rPr lang="en-US" b="1" dirty="0" err="1" smtClean="0"/>
              <a:t>bisa</a:t>
            </a:r>
            <a:r>
              <a:rPr lang="en-US" b="1" dirty="0" smtClean="0"/>
              <a:t> </a:t>
            </a:r>
            <a:r>
              <a:rPr lang="en-US" b="1" dirty="0" err="1" smtClean="0"/>
              <a:t>dilihat</a:t>
            </a:r>
            <a:r>
              <a:rPr lang="en-US" b="1" dirty="0" smtClean="0"/>
              <a:t> </a:t>
            </a:r>
            <a:r>
              <a:rPr lang="en-US" b="1" dirty="0" err="1" smtClean="0"/>
              <a:t>pada</a:t>
            </a:r>
            <a:r>
              <a:rPr lang="en-US" b="1" dirty="0" smtClean="0"/>
              <a:t> list </a:t>
            </a:r>
            <a:r>
              <a:rPr lang="en-US" b="1" dirty="0" err="1" smtClean="0"/>
              <a:t>dibawah</a:t>
            </a:r>
            <a:r>
              <a:rPr lang="en-US" b="1" dirty="0" smtClean="0"/>
              <a:t> 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88381"/>
            <a:ext cx="8170985" cy="4669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5411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7995" y="3021457"/>
            <a:ext cx="10244096" cy="190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425" indent="-6350">
              <a:spcAft>
                <a:spcPts val="1525"/>
              </a:spcAft>
            </a:pPr>
            <a:r>
              <a:rPr lang="en-US" sz="2000" dirty="0" smtClean="0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4. </a:t>
            </a:r>
            <a:r>
              <a:rPr lang="en-US" sz="2000" dirty="0" err="1" smtClean="0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Mengetahui</a:t>
            </a:r>
            <a:r>
              <a:rPr lang="en-US" sz="2000" dirty="0" smtClean="0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perusahaan</a:t>
            </a:r>
            <a:r>
              <a:rPr lang="en-US" sz="2000" dirty="0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mana</a:t>
            </a:r>
            <a:r>
              <a:rPr lang="en-US" sz="2000" dirty="0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saja</a:t>
            </a:r>
            <a:r>
              <a:rPr lang="en-US" sz="2000" dirty="0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berlokasi</a:t>
            </a:r>
            <a:r>
              <a:rPr lang="en-US" sz="2000" dirty="0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 Netherlands </a:t>
            </a:r>
            <a:r>
              <a:rPr lang="en-US" sz="2000" dirty="0" err="1" smtClean="0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 smtClean="0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kode</a:t>
            </a:r>
            <a:r>
              <a:rPr lang="en-US" sz="2000" dirty="0" smtClean="0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marL="225425" indent="-6350">
              <a:spcAft>
                <a:spcPts val="1525"/>
              </a:spcAft>
            </a:pPr>
            <a:r>
              <a:rPr lang="en-US" sz="20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jawab5=</a:t>
            </a:r>
            <a:r>
              <a:rPr lang="en-US" sz="2000" dirty="0" err="1" smtClean="0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chocolateData</a:t>
            </a:r>
            <a:r>
              <a:rPr lang="en-US" sz="2000" dirty="0" smtClean="0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[(which(</a:t>
            </a:r>
            <a:r>
              <a:rPr lang="en-US" sz="2000" dirty="0" err="1" smtClean="0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chocolateData$Company.Location</a:t>
            </a:r>
            <a:r>
              <a:rPr lang="en-US" sz="2000" dirty="0" smtClean="0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==“Netherlands” )),2]</a:t>
            </a:r>
          </a:p>
          <a:p>
            <a:pPr marL="225425" indent="-6350">
              <a:spcAft>
                <a:spcPts val="1525"/>
              </a:spcAft>
            </a:pPr>
            <a:r>
              <a:rPr lang="en-US" sz="2000" dirty="0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 smtClean="0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Maka</a:t>
            </a:r>
            <a:r>
              <a:rPr lang="en-US" sz="2000" b="1" dirty="0" smtClean="0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b="1" dirty="0" smtClean="0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dilihat</a:t>
            </a:r>
            <a:r>
              <a:rPr lang="en-US" sz="2000" b="1" dirty="0" smtClean="0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company yang </a:t>
            </a:r>
            <a:r>
              <a:rPr lang="en-US" sz="2000" b="1" dirty="0" err="1" smtClean="0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berlokasi</a:t>
            </a:r>
            <a:r>
              <a:rPr lang="en-US" sz="2000" b="1" dirty="0" smtClean="0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di Netherlands </a:t>
            </a:r>
            <a:r>
              <a:rPr lang="en-US" sz="2000" b="1" dirty="0" err="1" smtClean="0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pada</a:t>
            </a:r>
            <a:r>
              <a:rPr lang="en-US" sz="2000" b="1" dirty="0" smtClean="0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list </a:t>
            </a:r>
            <a:r>
              <a:rPr lang="en-US" sz="2000" b="1" dirty="0" err="1" smtClean="0">
                <a:solidFill>
                  <a:srgbClr val="202124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dibawah</a:t>
            </a:r>
            <a:endParaRPr lang="en-US" sz="2000" b="1" dirty="0" smtClean="0">
              <a:solidFill>
                <a:srgbClr val="202124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25425" indent="-6350">
              <a:spcAft>
                <a:spcPts val="1525"/>
              </a:spcAft>
            </a:pP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55533" y="1666989"/>
            <a:ext cx="8023315" cy="1275008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420620" y="4421840"/>
            <a:ext cx="8093143" cy="17983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09350" y="128954"/>
            <a:ext cx="936673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menampilkan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bar yang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rating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tertinggi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jawab4=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chocolateData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which.max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chocolateData$Rating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)),2]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b="1" dirty="0" err="1" smtClean="0"/>
              <a:t>Maka</a:t>
            </a:r>
            <a:r>
              <a:rPr lang="en-US" b="1" dirty="0" smtClean="0"/>
              <a:t>, </a:t>
            </a:r>
            <a:r>
              <a:rPr lang="en-US" b="1" dirty="0" err="1" smtClean="0"/>
              <a:t>dapat</a:t>
            </a:r>
            <a:r>
              <a:rPr lang="en-US" b="1" dirty="0" smtClean="0"/>
              <a:t> </a:t>
            </a:r>
            <a:r>
              <a:rPr lang="en-US" b="1" dirty="0" err="1" smtClean="0"/>
              <a:t>dilihat</a:t>
            </a:r>
            <a:r>
              <a:rPr lang="en-US" b="1" dirty="0" smtClean="0"/>
              <a:t> </a:t>
            </a:r>
            <a:r>
              <a:rPr lang="en-US" b="1" dirty="0" err="1" smtClean="0"/>
              <a:t>hasilnya</a:t>
            </a:r>
            <a:r>
              <a:rPr lang="en-US" b="1" dirty="0" smtClean="0"/>
              <a:t> </a:t>
            </a:r>
            <a:r>
              <a:rPr lang="en-US" b="1" dirty="0" err="1" smtClean="0"/>
              <a:t>adalah</a:t>
            </a:r>
            <a:r>
              <a:rPr lang="en-US" b="1" dirty="0" smtClean="0"/>
              <a:t> “Agua Grande”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207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78611" y="527266"/>
            <a:ext cx="7288121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425" indent="-6350">
              <a:lnSpc>
                <a:spcPct val="102000"/>
              </a:lnSpc>
              <a:spcAft>
                <a:spcPts val="1525"/>
              </a:spcAft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	6.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Menampilkan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Bar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frekuensi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data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dari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persentase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cocoa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78611" y="1567833"/>
            <a:ext cx="6759884" cy="3491913"/>
            <a:chOff x="-3174" y="-3428"/>
            <a:chExt cx="6426456" cy="3581728"/>
          </a:xfrm>
        </p:grpSpPr>
        <p:sp>
          <p:nvSpPr>
            <p:cNvPr id="8" name="Rectangle 7"/>
            <p:cNvSpPr/>
            <p:nvPr/>
          </p:nvSpPr>
          <p:spPr>
            <a:xfrm>
              <a:off x="5738749" y="662975"/>
              <a:ext cx="41024" cy="18647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rPr>
                <a:t> </a:t>
              </a:r>
              <a:endParaRPr lang="en-US" sz="105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382258" y="3391824"/>
              <a:ext cx="41024" cy="18647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rPr>
                <a:t> </a:t>
              </a:r>
              <a:endParaRPr lang="en-US" sz="105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pic>
          <p:nvPicPr>
            <p:cNvPr id="10" name="Picture 9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3174" y="-3428"/>
              <a:ext cx="5740400" cy="774700"/>
            </a:xfrm>
            <a:prstGeom prst="rect">
              <a:avLst/>
            </a:prstGeom>
          </p:spPr>
        </p:pic>
        <p:pic>
          <p:nvPicPr>
            <p:cNvPr id="11" name="Picture 1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923417"/>
              <a:ext cx="6376670" cy="257619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2487707" y="5436755"/>
            <a:ext cx="6096000" cy="7239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5425" indent="-6350">
              <a:lnSpc>
                <a:spcPct val="114000"/>
              </a:lnSpc>
              <a:spcAft>
                <a:spcPts val="1110"/>
              </a:spcAft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Dari data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diatas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terlihat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warna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–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warna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data yang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tertera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merupakan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frekuensi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data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persentase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cocoa. </a:t>
            </a:r>
            <a:endParaRPr lang="en-US" sz="16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807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58385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59423" y="386366"/>
            <a:ext cx="6096001" cy="3614003"/>
            <a:chOff x="6511935" y="622087"/>
            <a:chExt cx="4950852" cy="3270255"/>
          </a:xfrm>
        </p:grpSpPr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511935" y="622087"/>
              <a:ext cx="4777152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 </a:t>
              </a:r>
              <a:r>
                <a:rPr lang="en-US" sz="24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Manajemen</a:t>
              </a:r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Data </a:t>
              </a:r>
              <a:r>
                <a:rPr lang="en-US" sz="24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Menggunakan</a:t>
              </a:r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RStudio</a:t>
              </a:r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Pada</a:t>
              </a:r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Data Chocolate Bar Rating ) 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659424" y="2585750"/>
            <a:ext cx="6096000" cy="310597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402590" indent="457835" algn="just">
              <a:lnSpc>
                <a:spcPct val="102000"/>
              </a:lnSpc>
              <a:spcBef>
                <a:spcPts val="0"/>
              </a:spcBef>
              <a:spcAft>
                <a:spcPts val="1400"/>
              </a:spcAft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Data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manajemen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bagian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penting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setiap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proses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analisa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data. Proses import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eksport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data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pada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berbagai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format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penting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dipelajari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Selain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itu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proses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perapihan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data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sebelum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analisa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menjadi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bagian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harus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ada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pada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awal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proses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analisa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Proses-proses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tersebut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akan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kami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ulas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pada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laporan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ini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  <a:endParaRPr lang="en-US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459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0E19DD3F-DDBA-4556-9B26-A9CFEFB1ACE9}"/>
              </a:ext>
            </a:extLst>
          </p:cNvPr>
          <p:cNvSpPr/>
          <p:nvPr/>
        </p:nvSpPr>
        <p:spPr>
          <a:xfrm>
            <a:off x="6262354" y="2645100"/>
            <a:ext cx="5303" cy="5303"/>
          </a:xfrm>
          <a:custGeom>
            <a:avLst/>
            <a:gdLst/>
            <a:ahLst/>
            <a:cxnLst/>
            <a:rect l="l" t="t" r="r" b="b"/>
            <a:pathLst>
              <a:path w="2817" h="2817"/>
            </a:pathLst>
          </a:custGeom>
          <a:solidFill>
            <a:srgbClr val="972B75"/>
          </a:solidFill>
          <a:ln w="281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="" xmlns:a16="http://schemas.microsoft.com/office/drawing/2014/main" id="{87C89606-9A9A-4A12-8D8F-616B0F700D6B}"/>
              </a:ext>
            </a:extLst>
          </p:cNvPr>
          <p:cNvSpPr/>
          <p:nvPr/>
        </p:nvSpPr>
        <p:spPr>
          <a:xfrm>
            <a:off x="6262354" y="2645100"/>
            <a:ext cx="5303" cy="5303"/>
          </a:xfrm>
          <a:custGeom>
            <a:avLst/>
            <a:gdLst/>
            <a:ahLst/>
            <a:cxnLst/>
            <a:rect l="l" t="t" r="r" b="b"/>
            <a:pathLst>
              <a:path w="2817" h="2817"/>
            </a:pathLst>
          </a:custGeom>
          <a:solidFill>
            <a:srgbClr val="9D4E24"/>
          </a:solidFill>
          <a:ln w="281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33D08D90-3F0D-400B-9655-E919E18844AD}"/>
              </a:ext>
            </a:extLst>
          </p:cNvPr>
          <p:cNvGrpSpPr/>
          <p:nvPr/>
        </p:nvGrpSpPr>
        <p:grpSpPr>
          <a:xfrm>
            <a:off x="6641219" y="0"/>
            <a:ext cx="5552795" cy="7251483"/>
            <a:chOff x="6641219" y="0"/>
            <a:chExt cx="5552795" cy="7251483"/>
          </a:xfrm>
        </p:grpSpPr>
        <p:grpSp>
          <p:nvGrpSpPr>
            <p:cNvPr id="82" name="Group 81">
              <a:extLst>
                <a:ext uri="{FF2B5EF4-FFF2-40B4-BE49-F238E27FC236}">
                  <a16:creationId xmlns="" xmlns:a16="http://schemas.microsoft.com/office/drawing/2014/main" id="{0FD96525-5C49-4E23-9D8C-404D53EA2189}"/>
                </a:ext>
              </a:extLst>
            </p:cNvPr>
            <p:cNvGrpSpPr/>
            <p:nvPr/>
          </p:nvGrpSpPr>
          <p:grpSpPr>
            <a:xfrm>
              <a:off x="9294736" y="0"/>
              <a:ext cx="2899278" cy="6855505"/>
              <a:chOff x="9294736" y="0"/>
              <a:chExt cx="2899278" cy="6855505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="" xmlns:a16="http://schemas.microsoft.com/office/drawing/2014/main" id="{8F1CF653-8894-4346-A25C-C898717A71CF}"/>
                  </a:ext>
                </a:extLst>
              </p:cNvPr>
              <p:cNvSpPr/>
              <p:nvPr/>
            </p:nvSpPr>
            <p:spPr>
              <a:xfrm>
                <a:off x="9294736" y="0"/>
                <a:ext cx="2899278" cy="6855505"/>
              </a:xfrm>
              <a:custGeom>
                <a:avLst/>
                <a:gdLst>
                  <a:gd name="connsiteX0" fmla="*/ 0 w 2218926"/>
                  <a:gd name="connsiteY0" fmla="*/ 0 h 2285893"/>
                  <a:gd name="connsiteX1" fmla="*/ 2218926 w 2218926"/>
                  <a:gd name="connsiteY1" fmla="*/ 0 h 2285893"/>
                  <a:gd name="connsiteX2" fmla="*/ 2218926 w 2218926"/>
                  <a:gd name="connsiteY2" fmla="*/ 2285893 h 2285893"/>
                  <a:gd name="connsiteX3" fmla="*/ 0 w 2218926"/>
                  <a:gd name="connsiteY3" fmla="*/ 2285893 h 2285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18926" h="2285893">
                    <a:moveTo>
                      <a:pt x="0" y="0"/>
                    </a:moveTo>
                    <a:lnTo>
                      <a:pt x="2218926" y="0"/>
                    </a:lnTo>
                    <a:lnTo>
                      <a:pt x="2218926" y="2285893"/>
                    </a:lnTo>
                    <a:lnTo>
                      <a:pt x="0" y="2285893"/>
                    </a:lnTo>
                    <a:close/>
                  </a:path>
                </a:pathLst>
              </a:custGeom>
              <a:solidFill>
                <a:srgbClr val="9D4E24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="" xmlns:a16="http://schemas.microsoft.com/office/drawing/2014/main" id="{F9716430-A694-4A90-8CA8-9DF599A29980}"/>
                  </a:ext>
                </a:extLst>
              </p:cNvPr>
              <p:cNvSpPr/>
              <p:nvPr/>
            </p:nvSpPr>
            <p:spPr>
              <a:xfrm>
                <a:off x="9513787" y="0"/>
                <a:ext cx="2461096" cy="2416804"/>
              </a:xfrm>
              <a:prstGeom prst="rect">
                <a:avLst/>
              </a:prstGeom>
              <a:solidFill>
                <a:srgbClr val="723016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="" xmlns:a16="http://schemas.microsoft.com/office/drawing/2014/main" id="{67547B1E-FD3E-4739-9C58-146DE3AB2547}"/>
                  </a:ext>
                </a:extLst>
              </p:cNvPr>
              <p:cNvSpPr/>
              <p:nvPr/>
            </p:nvSpPr>
            <p:spPr>
              <a:xfrm>
                <a:off x="9493161" y="2551316"/>
                <a:ext cx="2495913" cy="3376237"/>
              </a:xfrm>
              <a:custGeom>
                <a:avLst/>
                <a:gdLst>
                  <a:gd name="connsiteX0" fmla="*/ 113 w 1325788"/>
                  <a:gd name="connsiteY0" fmla="*/ 3493 h 1793402"/>
                  <a:gd name="connsiteX1" fmla="*/ 0 w 1325788"/>
                  <a:gd name="connsiteY1" fmla="*/ 1489248 h 1793402"/>
                  <a:gd name="connsiteX2" fmla="*/ 1325789 w 1325788"/>
                  <a:gd name="connsiteY2" fmla="*/ 1793403 h 1793402"/>
                  <a:gd name="connsiteX3" fmla="*/ 1314323 w 1325788"/>
                  <a:gd name="connsiteY3" fmla="*/ 0 h 1793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5788" h="1793402">
                    <a:moveTo>
                      <a:pt x="113" y="3493"/>
                    </a:moveTo>
                    <a:lnTo>
                      <a:pt x="0" y="1489248"/>
                    </a:lnTo>
                    <a:lnTo>
                      <a:pt x="1325789" y="1793403"/>
                    </a:lnTo>
                    <a:lnTo>
                      <a:pt x="1314323" y="0"/>
                    </a:lnTo>
                    <a:close/>
                  </a:path>
                </a:pathLst>
              </a:custGeom>
              <a:solidFill>
                <a:srgbClr val="723016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="" xmlns:a16="http://schemas.microsoft.com/office/drawing/2014/main" id="{2AD9F643-25F7-4768-A94D-98F90B10CD67}"/>
                  </a:ext>
                </a:extLst>
              </p:cNvPr>
              <p:cNvSpPr/>
              <p:nvPr/>
            </p:nvSpPr>
            <p:spPr>
              <a:xfrm>
                <a:off x="9495178" y="5565439"/>
                <a:ext cx="2479705" cy="1290066"/>
              </a:xfrm>
              <a:custGeom>
                <a:avLst/>
                <a:gdLst>
                  <a:gd name="connsiteX0" fmla="*/ 1313674 w 1317179"/>
                  <a:gd name="connsiteY0" fmla="*/ 685263 h 685262"/>
                  <a:gd name="connsiteX1" fmla="*/ 3662 w 1317179"/>
                  <a:gd name="connsiteY1" fmla="*/ 685263 h 685262"/>
                  <a:gd name="connsiteX2" fmla="*/ 56 w 1317179"/>
                  <a:gd name="connsiteY2" fmla="*/ 675486 h 685262"/>
                  <a:gd name="connsiteX3" fmla="*/ 0 w 1317179"/>
                  <a:gd name="connsiteY3" fmla="*/ 666556 h 685262"/>
                  <a:gd name="connsiteX4" fmla="*/ 0 w 1317179"/>
                  <a:gd name="connsiteY4" fmla="*/ 21086 h 685262"/>
                  <a:gd name="connsiteX5" fmla="*/ 23496 w 1317179"/>
                  <a:gd name="connsiteY5" fmla="*/ 2943 h 685262"/>
                  <a:gd name="connsiteX6" fmla="*/ 1076628 w 1317179"/>
                  <a:gd name="connsiteY6" fmla="*/ 280164 h 685262"/>
                  <a:gd name="connsiteX7" fmla="*/ 1300630 w 1317179"/>
                  <a:gd name="connsiteY7" fmla="*/ 339017 h 685262"/>
                  <a:gd name="connsiteX8" fmla="*/ 1317112 w 1317179"/>
                  <a:gd name="connsiteY8" fmla="*/ 360654 h 685262"/>
                  <a:gd name="connsiteX9" fmla="*/ 1317083 w 1317179"/>
                  <a:gd name="connsiteY9" fmla="*/ 670049 h 685262"/>
                  <a:gd name="connsiteX10" fmla="*/ 1313674 w 1317179"/>
                  <a:gd name="connsiteY10" fmla="*/ 685263 h 685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17179" h="685262">
                    <a:moveTo>
                      <a:pt x="1313674" y="685263"/>
                    </a:moveTo>
                    <a:cubicBezTo>
                      <a:pt x="876994" y="685263"/>
                      <a:pt x="440343" y="685263"/>
                      <a:pt x="3662" y="685263"/>
                    </a:cubicBezTo>
                    <a:cubicBezTo>
                      <a:pt x="901" y="682586"/>
                      <a:pt x="84" y="679177"/>
                      <a:pt x="56" y="675486"/>
                    </a:cubicBezTo>
                    <a:cubicBezTo>
                      <a:pt x="28" y="672500"/>
                      <a:pt x="0" y="669514"/>
                      <a:pt x="0" y="666556"/>
                    </a:cubicBezTo>
                    <a:cubicBezTo>
                      <a:pt x="0" y="451399"/>
                      <a:pt x="0" y="236243"/>
                      <a:pt x="0" y="21086"/>
                    </a:cubicBezTo>
                    <a:cubicBezTo>
                      <a:pt x="0" y="-1649"/>
                      <a:pt x="1549" y="-2861"/>
                      <a:pt x="23496" y="2943"/>
                    </a:cubicBezTo>
                    <a:cubicBezTo>
                      <a:pt x="52852" y="10690"/>
                      <a:pt x="953258" y="247709"/>
                      <a:pt x="1076628" y="280164"/>
                    </a:cubicBezTo>
                    <a:cubicBezTo>
                      <a:pt x="1151286" y="299801"/>
                      <a:pt x="1225944" y="319437"/>
                      <a:pt x="1300630" y="339017"/>
                    </a:cubicBezTo>
                    <a:cubicBezTo>
                      <a:pt x="1315675" y="342962"/>
                      <a:pt x="1317112" y="344708"/>
                      <a:pt x="1317112" y="360654"/>
                    </a:cubicBezTo>
                    <a:cubicBezTo>
                      <a:pt x="1317140" y="463795"/>
                      <a:pt x="1317140" y="566936"/>
                      <a:pt x="1317083" y="670049"/>
                    </a:cubicBezTo>
                    <a:cubicBezTo>
                      <a:pt x="1317112" y="675317"/>
                      <a:pt x="1318013" y="680896"/>
                      <a:pt x="1313674" y="685263"/>
                    </a:cubicBezTo>
                    <a:close/>
                  </a:path>
                </a:pathLst>
              </a:custGeom>
              <a:solidFill>
                <a:srgbClr val="723016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="" xmlns:a16="http://schemas.microsoft.com/office/drawing/2014/main" id="{D64CA866-B029-47D3-BF7C-05D1504D72D4}"/>
                  </a:ext>
                </a:extLst>
              </p:cNvPr>
              <p:cNvSpPr/>
              <p:nvPr/>
            </p:nvSpPr>
            <p:spPr>
              <a:xfrm>
                <a:off x="11364923" y="3015604"/>
                <a:ext cx="512661" cy="2848066"/>
              </a:xfrm>
              <a:custGeom>
                <a:avLst/>
                <a:gdLst>
                  <a:gd name="connsiteX0" fmla="*/ 267926 w 272317"/>
                  <a:gd name="connsiteY0" fmla="*/ 1492293 h 1512846"/>
                  <a:gd name="connsiteX1" fmla="*/ 266883 w 272317"/>
                  <a:gd name="connsiteY1" fmla="*/ 1492744 h 1512846"/>
                  <a:gd name="connsiteX2" fmla="*/ 256544 w 272317"/>
                  <a:gd name="connsiteY2" fmla="*/ 1497506 h 1512846"/>
                  <a:gd name="connsiteX3" fmla="*/ 191436 w 272317"/>
                  <a:gd name="connsiteY3" fmla="*/ 1508437 h 1512846"/>
                  <a:gd name="connsiteX4" fmla="*/ 172053 w 272317"/>
                  <a:gd name="connsiteY4" fmla="*/ 1508747 h 1512846"/>
                  <a:gd name="connsiteX5" fmla="*/ 161516 w 272317"/>
                  <a:gd name="connsiteY5" fmla="*/ 1510240 h 1512846"/>
                  <a:gd name="connsiteX6" fmla="*/ 98296 w 272317"/>
                  <a:gd name="connsiteY6" fmla="*/ 1502154 h 1512846"/>
                  <a:gd name="connsiteX7" fmla="*/ 21779 w 272317"/>
                  <a:gd name="connsiteY7" fmla="*/ 1481419 h 1512846"/>
                  <a:gd name="connsiteX8" fmla="*/ 14172 w 272317"/>
                  <a:gd name="connsiteY8" fmla="*/ 1472601 h 1512846"/>
                  <a:gd name="connsiteX9" fmla="*/ 11467 w 272317"/>
                  <a:gd name="connsiteY9" fmla="*/ 1450541 h 1512846"/>
                  <a:gd name="connsiteX10" fmla="*/ 10763 w 272317"/>
                  <a:gd name="connsiteY10" fmla="*/ 1432708 h 1512846"/>
                  <a:gd name="connsiteX11" fmla="*/ 8369 w 272317"/>
                  <a:gd name="connsiteY11" fmla="*/ 1129793 h 1512846"/>
                  <a:gd name="connsiteX12" fmla="*/ 6847 w 272317"/>
                  <a:gd name="connsiteY12" fmla="*/ 883195 h 1512846"/>
                  <a:gd name="connsiteX13" fmla="*/ 5072 w 272317"/>
                  <a:gd name="connsiteY13" fmla="*/ 692014 h 1512846"/>
                  <a:gd name="connsiteX14" fmla="*/ 3748 w 272317"/>
                  <a:gd name="connsiteY14" fmla="*/ 507960 h 1512846"/>
                  <a:gd name="connsiteX15" fmla="*/ 1213 w 272317"/>
                  <a:gd name="connsiteY15" fmla="*/ 225611 h 1512846"/>
                  <a:gd name="connsiteX16" fmla="*/ 57 w 272317"/>
                  <a:gd name="connsiteY16" fmla="*/ 53193 h 1512846"/>
                  <a:gd name="connsiteX17" fmla="*/ 565 w 272317"/>
                  <a:gd name="connsiteY17" fmla="*/ 40713 h 1512846"/>
                  <a:gd name="connsiteX18" fmla="*/ 15609 w 272317"/>
                  <a:gd name="connsiteY18" fmla="*/ 21499 h 1512846"/>
                  <a:gd name="connsiteX19" fmla="*/ 89281 w 272317"/>
                  <a:gd name="connsiteY19" fmla="*/ 10455 h 1512846"/>
                  <a:gd name="connsiteX20" fmla="*/ 142669 w 272317"/>
                  <a:gd name="connsiteY20" fmla="*/ 1580 h 1512846"/>
                  <a:gd name="connsiteX21" fmla="*/ 155966 w 272317"/>
                  <a:gd name="connsiteY21" fmla="*/ 341 h 1512846"/>
                  <a:gd name="connsiteX22" fmla="*/ 205917 w 272317"/>
                  <a:gd name="connsiteY22" fmla="*/ 623 h 1512846"/>
                  <a:gd name="connsiteX23" fmla="*/ 254515 w 272317"/>
                  <a:gd name="connsiteY23" fmla="*/ 5158 h 1512846"/>
                  <a:gd name="connsiteX24" fmla="*/ 257727 w 272317"/>
                  <a:gd name="connsiteY24" fmla="*/ 6539 h 1512846"/>
                  <a:gd name="connsiteX25" fmla="*/ 261502 w 272317"/>
                  <a:gd name="connsiteY25" fmla="*/ 21611 h 1512846"/>
                  <a:gd name="connsiteX26" fmla="*/ 261530 w 272317"/>
                  <a:gd name="connsiteY26" fmla="*/ 200425 h 1512846"/>
                  <a:gd name="connsiteX27" fmla="*/ 262094 w 272317"/>
                  <a:gd name="connsiteY27" fmla="*/ 338979 h 1512846"/>
                  <a:gd name="connsiteX28" fmla="*/ 264883 w 272317"/>
                  <a:gd name="connsiteY28" fmla="*/ 596987 h 1512846"/>
                  <a:gd name="connsiteX29" fmla="*/ 265981 w 272317"/>
                  <a:gd name="connsiteY29" fmla="*/ 855332 h 1512846"/>
                  <a:gd name="connsiteX30" fmla="*/ 268461 w 272317"/>
                  <a:gd name="connsiteY30" fmla="*/ 1112438 h 1512846"/>
                  <a:gd name="connsiteX31" fmla="*/ 269559 w 272317"/>
                  <a:gd name="connsiteY31" fmla="*/ 1369910 h 1512846"/>
                  <a:gd name="connsiteX32" fmla="*/ 272180 w 272317"/>
                  <a:gd name="connsiteY32" fmla="*/ 1478601 h 1512846"/>
                  <a:gd name="connsiteX33" fmla="*/ 267926 w 272317"/>
                  <a:gd name="connsiteY33" fmla="*/ 1492293 h 151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72317" h="1512846">
                    <a:moveTo>
                      <a:pt x="267926" y="1492293"/>
                    </a:moveTo>
                    <a:cubicBezTo>
                      <a:pt x="267559" y="1492406"/>
                      <a:pt x="267221" y="1492547"/>
                      <a:pt x="266883" y="1492744"/>
                    </a:cubicBezTo>
                    <a:cubicBezTo>
                      <a:pt x="263953" y="1495477"/>
                      <a:pt x="260488" y="1496857"/>
                      <a:pt x="256544" y="1497506"/>
                    </a:cubicBezTo>
                    <a:cubicBezTo>
                      <a:pt x="234851" y="1501196"/>
                      <a:pt x="213214" y="1505140"/>
                      <a:pt x="191436" y="1508437"/>
                    </a:cubicBezTo>
                    <a:cubicBezTo>
                      <a:pt x="184984" y="1509423"/>
                      <a:pt x="178505" y="1508634"/>
                      <a:pt x="172053" y="1508747"/>
                    </a:cubicBezTo>
                    <a:cubicBezTo>
                      <a:pt x="168531" y="1509197"/>
                      <a:pt x="164841" y="1509113"/>
                      <a:pt x="161516" y="1510240"/>
                    </a:cubicBezTo>
                    <a:cubicBezTo>
                      <a:pt x="139119" y="1517705"/>
                      <a:pt x="118975" y="1507281"/>
                      <a:pt x="98296" y="1502154"/>
                    </a:cubicBezTo>
                    <a:cubicBezTo>
                      <a:pt x="72659" y="1495815"/>
                      <a:pt x="47303" y="1488237"/>
                      <a:pt x="21779" y="1481419"/>
                    </a:cubicBezTo>
                    <a:cubicBezTo>
                      <a:pt x="16933" y="1480123"/>
                      <a:pt x="13468" y="1478348"/>
                      <a:pt x="14172" y="1472601"/>
                    </a:cubicBezTo>
                    <a:cubicBezTo>
                      <a:pt x="8904" y="1465783"/>
                      <a:pt x="11073" y="1458063"/>
                      <a:pt x="11467" y="1450541"/>
                    </a:cubicBezTo>
                    <a:cubicBezTo>
                      <a:pt x="10876" y="1444597"/>
                      <a:pt x="10763" y="1438652"/>
                      <a:pt x="10763" y="1432708"/>
                    </a:cubicBezTo>
                    <a:cubicBezTo>
                      <a:pt x="11214" y="1331736"/>
                      <a:pt x="9580" y="1230736"/>
                      <a:pt x="8369" y="1129793"/>
                    </a:cubicBezTo>
                    <a:cubicBezTo>
                      <a:pt x="7382" y="1047584"/>
                      <a:pt x="9383" y="965347"/>
                      <a:pt x="6847" y="883195"/>
                    </a:cubicBezTo>
                    <a:cubicBezTo>
                      <a:pt x="4875" y="819440"/>
                      <a:pt x="7495" y="755685"/>
                      <a:pt x="5072" y="692014"/>
                    </a:cubicBezTo>
                    <a:cubicBezTo>
                      <a:pt x="2734" y="630653"/>
                      <a:pt x="4143" y="569321"/>
                      <a:pt x="3748" y="507960"/>
                    </a:cubicBezTo>
                    <a:cubicBezTo>
                      <a:pt x="3156" y="413835"/>
                      <a:pt x="2255" y="319709"/>
                      <a:pt x="1213" y="225611"/>
                    </a:cubicBezTo>
                    <a:cubicBezTo>
                      <a:pt x="593" y="168139"/>
                      <a:pt x="1015" y="110666"/>
                      <a:pt x="57" y="53193"/>
                    </a:cubicBezTo>
                    <a:cubicBezTo>
                      <a:pt x="1" y="49024"/>
                      <a:pt x="-168" y="44854"/>
                      <a:pt x="565" y="40713"/>
                    </a:cubicBezTo>
                    <a:cubicBezTo>
                      <a:pt x="-253" y="25415"/>
                      <a:pt x="593" y="24260"/>
                      <a:pt x="15609" y="21499"/>
                    </a:cubicBezTo>
                    <a:cubicBezTo>
                      <a:pt x="40035" y="17019"/>
                      <a:pt x="64686" y="14005"/>
                      <a:pt x="89281" y="10455"/>
                    </a:cubicBezTo>
                    <a:cubicBezTo>
                      <a:pt x="107086" y="7891"/>
                      <a:pt x="124976" y="5187"/>
                      <a:pt x="142669" y="1580"/>
                    </a:cubicBezTo>
                    <a:cubicBezTo>
                      <a:pt x="147064" y="679"/>
                      <a:pt x="151487" y="341"/>
                      <a:pt x="155966" y="341"/>
                    </a:cubicBezTo>
                    <a:cubicBezTo>
                      <a:pt x="172617" y="341"/>
                      <a:pt x="189351" y="-589"/>
                      <a:pt x="205917" y="623"/>
                    </a:cubicBezTo>
                    <a:cubicBezTo>
                      <a:pt x="222116" y="1806"/>
                      <a:pt x="238259" y="3947"/>
                      <a:pt x="254515" y="5158"/>
                    </a:cubicBezTo>
                    <a:cubicBezTo>
                      <a:pt x="255670" y="5440"/>
                      <a:pt x="256741" y="5891"/>
                      <a:pt x="257727" y="6539"/>
                    </a:cubicBezTo>
                    <a:cubicBezTo>
                      <a:pt x="262263" y="10737"/>
                      <a:pt x="261502" y="16315"/>
                      <a:pt x="261502" y="21611"/>
                    </a:cubicBezTo>
                    <a:cubicBezTo>
                      <a:pt x="261587" y="81225"/>
                      <a:pt x="261530" y="140811"/>
                      <a:pt x="261530" y="200425"/>
                    </a:cubicBezTo>
                    <a:cubicBezTo>
                      <a:pt x="261530" y="246628"/>
                      <a:pt x="258938" y="293001"/>
                      <a:pt x="262094" y="338979"/>
                    </a:cubicBezTo>
                    <a:cubicBezTo>
                      <a:pt x="268010" y="425019"/>
                      <a:pt x="263868" y="511003"/>
                      <a:pt x="264883" y="596987"/>
                    </a:cubicBezTo>
                    <a:cubicBezTo>
                      <a:pt x="265897" y="683111"/>
                      <a:pt x="262009" y="769377"/>
                      <a:pt x="265981" y="855332"/>
                    </a:cubicBezTo>
                    <a:cubicBezTo>
                      <a:pt x="269926" y="941119"/>
                      <a:pt x="267418" y="1026764"/>
                      <a:pt x="268461" y="1112438"/>
                    </a:cubicBezTo>
                    <a:cubicBezTo>
                      <a:pt x="269503" y="1198253"/>
                      <a:pt x="266855" y="1284152"/>
                      <a:pt x="269559" y="1369910"/>
                    </a:cubicBezTo>
                    <a:cubicBezTo>
                      <a:pt x="270686" y="1406113"/>
                      <a:pt x="271391" y="1442371"/>
                      <a:pt x="272180" y="1478601"/>
                    </a:cubicBezTo>
                    <a:cubicBezTo>
                      <a:pt x="272292" y="1483475"/>
                      <a:pt x="273250" y="1488941"/>
                      <a:pt x="267926" y="1492293"/>
                    </a:cubicBezTo>
                    <a:close/>
                  </a:path>
                </a:pathLst>
              </a:custGeom>
              <a:solidFill>
                <a:srgbClr val="CAC45D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="" xmlns:a16="http://schemas.microsoft.com/office/drawing/2014/main" id="{BE1004C6-0215-42D2-99E1-59648AB04946}"/>
                  </a:ext>
                </a:extLst>
              </p:cNvPr>
              <p:cNvSpPr/>
              <p:nvPr/>
            </p:nvSpPr>
            <p:spPr>
              <a:xfrm>
                <a:off x="10771548" y="2760809"/>
                <a:ext cx="1185547" cy="2942500"/>
              </a:xfrm>
              <a:custGeom>
                <a:avLst/>
                <a:gdLst>
                  <a:gd name="connsiteX0" fmla="*/ 569171 w 629743"/>
                  <a:gd name="connsiteY0" fmla="*/ 142671 h 1563008"/>
                  <a:gd name="connsiteX1" fmla="*/ 491780 w 629743"/>
                  <a:gd name="connsiteY1" fmla="*/ 138868 h 1563008"/>
                  <a:gd name="connsiteX2" fmla="*/ 428475 w 629743"/>
                  <a:gd name="connsiteY2" fmla="*/ 145545 h 1563008"/>
                  <a:gd name="connsiteX3" fmla="*/ 397147 w 629743"/>
                  <a:gd name="connsiteY3" fmla="*/ 150419 h 1563008"/>
                  <a:gd name="connsiteX4" fmla="*/ 335195 w 629743"/>
                  <a:gd name="connsiteY4" fmla="*/ 159913 h 1563008"/>
                  <a:gd name="connsiteX5" fmla="*/ 332574 w 629743"/>
                  <a:gd name="connsiteY5" fmla="*/ 160307 h 1563008"/>
                  <a:gd name="connsiteX6" fmla="*/ 318009 w 629743"/>
                  <a:gd name="connsiteY6" fmla="*/ 174929 h 1563008"/>
                  <a:gd name="connsiteX7" fmla="*/ 308430 w 629743"/>
                  <a:gd name="connsiteY7" fmla="*/ 178676 h 1563008"/>
                  <a:gd name="connsiteX8" fmla="*/ 264650 w 629743"/>
                  <a:gd name="connsiteY8" fmla="*/ 178113 h 1563008"/>
                  <a:gd name="connsiteX9" fmla="*/ 262959 w 629743"/>
                  <a:gd name="connsiteY9" fmla="*/ 177690 h 1563008"/>
                  <a:gd name="connsiteX10" fmla="*/ 232645 w 629743"/>
                  <a:gd name="connsiteY10" fmla="*/ 182508 h 1563008"/>
                  <a:gd name="connsiteX11" fmla="*/ 226137 w 629743"/>
                  <a:gd name="connsiteY11" fmla="*/ 189579 h 1563008"/>
                  <a:gd name="connsiteX12" fmla="*/ 225968 w 629743"/>
                  <a:gd name="connsiteY12" fmla="*/ 202088 h 1563008"/>
                  <a:gd name="connsiteX13" fmla="*/ 225968 w 629743"/>
                  <a:gd name="connsiteY13" fmla="*/ 925568 h 1563008"/>
                  <a:gd name="connsiteX14" fmla="*/ 225799 w 629743"/>
                  <a:gd name="connsiteY14" fmla="*/ 938978 h 1563008"/>
                  <a:gd name="connsiteX15" fmla="*/ 219742 w 629743"/>
                  <a:gd name="connsiteY15" fmla="*/ 948670 h 1563008"/>
                  <a:gd name="connsiteX16" fmla="*/ 219601 w 629743"/>
                  <a:gd name="connsiteY16" fmla="*/ 900438 h 1563008"/>
                  <a:gd name="connsiteX17" fmla="*/ 221883 w 629743"/>
                  <a:gd name="connsiteY17" fmla="*/ 952248 h 1563008"/>
                  <a:gd name="connsiteX18" fmla="*/ 222362 w 629743"/>
                  <a:gd name="connsiteY18" fmla="*/ 961151 h 1563008"/>
                  <a:gd name="connsiteX19" fmla="*/ 222362 w 629743"/>
                  <a:gd name="connsiteY19" fmla="*/ 1528130 h 1563008"/>
                  <a:gd name="connsiteX20" fmla="*/ 220953 w 629743"/>
                  <a:gd name="connsiteY20" fmla="*/ 1540470 h 1563008"/>
                  <a:gd name="connsiteX21" fmla="*/ 210360 w 629743"/>
                  <a:gd name="connsiteY21" fmla="*/ 1547795 h 1563008"/>
                  <a:gd name="connsiteX22" fmla="*/ 142745 w 629743"/>
                  <a:gd name="connsiteY22" fmla="*/ 1562163 h 1563008"/>
                  <a:gd name="connsiteX23" fmla="*/ 125194 w 629743"/>
                  <a:gd name="connsiteY23" fmla="*/ 1563008 h 1563008"/>
                  <a:gd name="connsiteX24" fmla="*/ 112657 w 629743"/>
                  <a:gd name="connsiteY24" fmla="*/ 1559599 h 1563008"/>
                  <a:gd name="connsiteX25" fmla="*/ 58875 w 629743"/>
                  <a:gd name="connsiteY25" fmla="*/ 1549739 h 1563008"/>
                  <a:gd name="connsiteX26" fmla="*/ 40900 w 629743"/>
                  <a:gd name="connsiteY26" fmla="*/ 1546640 h 1563008"/>
                  <a:gd name="connsiteX27" fmla="*/ 31913 w 629743"/>
                  <a:gd name="connsiteY27" fmla="*/ 1534497 h 1563008"/>
                  <a:gd name="connsiteX28" fmla="*/ 29913 w 629743"/>
                  <a:gd name="connsiteY28" fmla="*/ 1527229 h 1563008"/>
                  <a:gd name="connsiteX29" fmla="*/ 25236 w 629743"/>
                  <a:gd name="connsiteY29" fmla="*/ 1499366 h 1563008"/>
                  <a:gd name="connsiteX30" fmla="*/ 24616 w 629743"/>
                  <a:gd name="connsiteY30" fmla="*/ 1315256 h 1563008"/>
                  <a:gd name="connsiteX31" fmla="*/ 20982 w 629743"/>
                  <a:gd name="connsiteY31" fmla="*/ 1102043 h 1563008"/>
                  <a:gd name="connsiteX32" fmla="*/ 17827 w 629743"/>
                  <a:gd name="connsiteY32" fmla="*/ 899536 h 1563008"/>
                  <a:gd name="connsiteX33" fmla="*/ 13742 w 629743"/>
                  <a:gd name="connsiteY33" fmla="*/ 672942 h 1563008"/>
                  <a:gd name="connsiteX34" fmla="*/ 10389 w 629743"/>
                  <a:gd name="connsiteY34" fmla="*/ 452573 h 1563008"/>
                  <a:gd name="connsiteX35" fmla="*/ 6783 w 629743"/>
                  <a:gd name="connsiteY35" fmla="*/ 271534 h 1563008"/>
                  <a:gd name="connsiteX36" fmla="*/ 3881 w 629743"/>
                  <a:gd name="connsiteY36" fmla="*/ 215611 h 1563008"/>
                  <a:gd name="connsiteX37" fmla="*/ 4445 w 629743"/>
                  <a:gd name="connsiteY37" fmla="*/ 204032 h 1563008"/>
                  <a:gd name="connsiteX38" fmla="*/ 4247 w 629743"/>
                  <a:gd name="connsiteY38" fmla="*/ 94186 h 1563008"/>
                  <a:gd name="connsiteX39" fmla="*/ 303 w 629743"/>
                  <a:gd name="connsiteY39" fmla="*/ 32064 h 1563008"/>
                  <a:gd name="connsiteX40" fmla="*/ 9572 w 629743"/>
                  <a:gd name="connsiteY40" fmla="*/ 15442 h 1563008"/>
                  <a:gd name="connsiteX41" fmla="*/ 19602 w 629743"/>
                  <a:gd name="connsiteY41" fmla="*/ 14259 h 1563008"/>
                  <a:gd name="connsiteX42" fmla="*/ 44507 w 629743"/>
                  <a:gd name="connsiteY42" fmla="*/ 11357 h 1563008"/>
                  <a:gd name="connsiteX43" fmla="*/ 112460 w 629743"/>
                  <a:gd name="connsiteY43" fmla="*/ 2624 h 1563008"/>
                  <a:gd name="connsiteX44" fmla="*/ 187907 w 629743"/>
                  <a:gd name="connsiteY44" fmla="*/ 3074 h 1563008"/>
                  <a:gd name="connsiteX45" fmla="*/ 199514 w 629743"/>
                  <a:gd name="connsiteY45" fmla="*/ 3328 h 1563008"/>
                  <a:gd name="connsiteX46" fmla="*/ 348859 w 629743"/>
                  <a:gd name="connsiteY46" fmla="*/ 3553 h 1563008"/>
                  <a:gd name="connsiteX47" fmla="*/ 546238 w 629743"/>
                  <a:gd name="connsiteY47" fmla="*/ 6991 h 1563008"/>
                  <a:gd name="connsiteX48" fmla="*/ 555028 w 629743"/>
                  <a:gd name="connsiteY48" fmla="*/ 8343 h 1563008"/>
                  <a:gd name="connsiteX49" fmla="*/ 568579 w 629743"/>
                  <a:gd name="connsiteY49" fmla="*/ 11526 h 1563008"/>
                  <a:gd name="connsiteX50" fmla="*/ 623685 w 629743"/>
                  <a:gd name="connsiteY50" fmla="*/ 11526 h 1563008"/>
                  <a:gd name="connsiteX51" fmla="*/ 628446 w 629743"/>
                  <a:gd name="connsiteY51" fmla="*/ 23246 h 1563008"/>
                  <a:gd name="connsiteX52" fmla="*/ 584469 w 629743"/>
                  <a:gd name="connsiteY52" fmla="*/ 42066 h 1563008"/>
                  <a:gd name="connsiteX53" fmla="*/ 573988 w 629743"/>
                  <a:gd name="connsiteY53" fmla="*/ 48320 h 1563008"/>
                  <a:gd name="connsiteX54" fmla="*/ 572213 w 629743"/>
                  <a:gd name="connsiteY54" fmla="*/ 59674 h 1563008"/>
                  <a:gd name="connsiteX55" fmla="*/ 572185 w 629743"/>
                  <a:gd name="connsiteY55" fmla="*/ 131149 h 1563008"/>
                  <a:gd name="connsiteX56" fmla="*/ 569171 w 629743"/>
                  <a:gd name="connsiteY56" fmla="*/ 142671 h 1563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629743" h="1563008">
                    <a:moveTo>
                      <a:pt x="569171" y="142671"/>
                    </a:moveTo>
                    <a:cubicBezTo>
                      <a:pt x="543252" y="143967"/>
                      <a:pt x="517727" y="138502"/>
                      <a:pt x="491780" y="138868"/>
                    </a:cubicBezTo>
                    <a:cubicBezTo>
                      <a:pt x="470340" y="139150"/>
                      <a:pt x="449520" y="142446"/>
                      <a:pt x="428475" y="145545"/>
                    </a:cubicBezTo>
                    <a:cubicBezTo>
                      <a:pt x="418051" y="147066"/>
                      <a:pt x="407627" y="149066"/>
                      <a:pt x="397147" y="150419"/>
                    </a:cubicBezTo>
                    <a:cubicBezTo>
                      <a:pt x="376440" y="153123"/>
                      <a:pt x="355592" y="155067"/>
                      <a:pt x="335195" y="159913"/>
                    </a:cubicBezTo>
                    <a:cubicBezTo>
                      <a:pt x="334321" y="160110"/>
                      <a:pt x="333392" y="160448"/>
                      <a:pt x="332574" y="160307"/>
                    </a:cubicBezTo>
                    <a:cubicBezTo>
                      <a:pt x="320770" y="158307"/>
                      <a:pt x="316967" y="164167"/>
                      <a:pt x="318009" y="174929"/>
                    </a:cubicBezTo>
                    <a:cubicBezTo>
                      <a:pt x="315643" y="178282"/>
                      <a:pt x="312037" y="178704"/>
                      <a:pt x="308430" y="178676"/>
                    </a:cubicBezTo>
                    <a:cubicBezTo>
                      <a:pt x="293837" y="178564"/>
                      <a:pt x="279215" y="179493"/>
                      <a:pt x="264650" y="178113"/>
                    </a:cubicBezTo>
                    <a:cubicBezTo>
                      <a:pt x="264058" y="178056"/>
                      <a:pt x="263241" y="177465"/>
                      <a:pt x="262959" y="177690"/>
                    </a:cubicBezTo>
                    <a:cubicBezTo>
                      <a:pt x="253888" y="185832"/>
                      <a:pt x="242759" y="181043"/>
                      <a:pt x="232645" y="182508"/>
                    </a:cubicBezTo>
                    <a:cubicBezTo>
                      <a:pt x="228335" y="183128"/>
                      <a:pt x="226391" y="185438"/>
                      <a:pt x="226137" y="189579"/>
                    </a:cubicBezTo>
                    <a:cubicBezTo>
                      <a:pt x="225884" y="193749"/>
                      <a:pt x="225968" y="197918"/>
                      <a:pt x="225968" y="202088"/>
                    </a:cubicBezTo>
                    <a:cubicBezTo>
                      <a:pt x="225968" y="443248"/>
                      <a:pt x="225968" y="684408"/>
                      <a:pt x="225968" y="925568"/>
                    </a:cubicBezTo>
                    <a:cubicBezTo>
                      <a:pt x="225968" y="930048"/>
                      <a:pt x="226109" y="934527"/>
                      <a:pt x="225799" y="938978"/>
                    </a:cubicBezTo>
                    <a:cubicBezTo>
                      <a:pt x="225546" y="942500"/>
                      <a:pt x="224982" y="945965"/>
                      <a:pt x="219742" y="948670"/>
                    </a:cubicBezTo>
                    <a:cubicBezTo>
                      <a:pt x="219460" y="931175"/>
                      <a:pt x="219714" y="914806"/>
                      <a:pt x="219601" y="900438"/>
                    </a:cubicBezTo>
                    <a:cubicBezTo>
                      <a:pt x="221094" y="916356"/>
                      <a:pt x="216812" y="934414"/>
                      <a:pt x="221883" y="952248"/>
                    </a:cubicBezTo>
                    <a:cubicBezTo>
                      <a:pt x="222700" y="955121"/>
                      <a:pt x="222362" y="958164"/>
                      <a:pt x="222362" y="961151"/>
                    </a:cubicBezTo>
                    <a:cubicBezTo>
                      <a:pt x="222390" y="1150134"/>
                      <a:pt x="222390" y="1339118"/>
                      <a:pt x="222362" y="1528130"/>
                    </a:cubicBezTo>
                    <a:cubicBezTo>
                      <a:pt x="222362" y="1532272"/>
                      <a:pt x="222728" y="1536498"/>
                      <a:pt x="220953" y="1540470"/>
                    </a:cubicBezTo>
                    <a:cubicBezTo>
                      <a:pt x="218643" y="1544668"/>
                      <a:pt x="214812" y="1546950"/>
                      <a:pt x="210360" y="1547795"/>
                    </a:cubicBezTo>
                    <a:cubicBezTo>
                      <a:pt x="187709" y="1552077"/>
                      <a:pt x="165340" y="1557684"/>
                      <a:pt x="142745" y="1562163"/>
                    </a:cubicBezTo>
                    <a:cubicBezTo>
                      <a:pt x="136942" y="1563318"/>
                      <a:pt x="130941" y="1560445"/>
                      <a:pt x="125194" y="1563008"/>
                    </a:cubicBezTo>
                    <a:cubicBezTo>
                      <a:pt x="121390" y="1560445"/>
                      <a:pt x="116967" y="1560445"/>
                      <a:pt x="112657" y="1559599"/>
                    </a:cubicBezTo>
                    <a:cubicBezTo>
                      <a:pt x="94767" y="1556162"/>
                      <a:pt x="76511" y="1554725"/>
                      <a:pt x="58875" y="1549739"/>
                    </a:cubicBezTo>
                    <a:cubicBezTo>
                      <a:pt x="53015" y="1548077"/>
                      <a:pt x="46591" y="1547063"/>
                      <a:pt x="40900" y="1546640"/>
                    </a:cubicBezTo>
                    <a:cubicBezTo>
                      <a:pt x="31096" y="1545907"/>
                      <a:pt x="31998" y="1540695"/>
                      <a:pt x="31913" y="1534497"/>
                    </a:cubicBezTo>
                    <a:cubicBezTo>
                      <a:pt x="31885" y="1531962"/>
                      <a:pt x="32787" y="1529032"/>
                      <a:pt x="29913" y="1527229"/>
                    </a:cubicBezTo>
                    <a:cubicBezTo>
                      <a:pt x="25743" y="1518383"/>
                      <a:pt x="25236" y="1509001"/>
                      <a:pt x="25236" y="1499366"/>
                    </a:cubicBezTo>
                    <a:cubicBezTo>
                      <a:pt x="25405" y="1437977"/>
                      <a:pt x="27997" y="1376447"/>
                      <a:pt x="24616" y="1315256"/>
                    </a:cubicBezTo>
                    <a:cubicBezTo>
                      <a:pt x="20672" y="1244119"/>
                      <a:pt x="25687" y="1172898"/>
                      <a:pt x="20982" y="1102043"/>
                    </a:cubicBezTo>
                    <a:cubicBezTo>
                      <a:pt x="16503" y="1034456"/>
                      <a:pt x="21517" y="966926"/>
                      <a:pt x="17827" y="899536"/>
                    </a:cubicBezTo>
                    <a:cubicBezTo>
                      <a:pt x="13685" y="823977"/>
                      <a:pt x="17996" y="748276"/>
                      <a:pt x="13742" y="672942"/>
                    </a:cubicBezTo>
                    <a:cubicBezTo>
                      <a:pt x="9572" y="599382"/>
                      <a:pt x="15150" y="525851"/>
                      <a:pt x="10389" y="452573"/>
                    </a:cubicBezTo>
                    <a:cubicBezTo>
                      <a:pt x="6473" y="392142"/>
                      <a:pt x="9966" y="331768"/>
                      <a:pt x="6783" y="271534"/>
                    </a:cubicBezTo>
                    <a:cubicBezTo>
                      <a:pt x="5797" y="252940"/>
                      <a:pt x="4078" y="234290"/>
                      <a:pt x="3881" y="215611"/>
                    </a:cubicBezTo>
                    <a:cubicBezTo>
                      <a:pt x="3825" y="211723"/>
                      <a:pt x="3881" y="207863"/>
                      <a:pt x="4445" y="204032"/>
                    </a:cubicBezTo>
                    <a:cubicBezTo>
                      <a:pt x="3261" y="167407"/>
                      <a:pt x="3346" y="130782"/>
                      <a:pt x="4247" y="94186"/>
                    </a:cubicBezTo>
                    <a:cubicBezTo>
                      <a:pt x="4755" y="73225"/>
                      <a:pt x="-1415" y="52969"/>
                      <a:pt x="303" y="32064"/>
                    </a:cubicBezTo>
                    <a:cubicBezTo>
                      <a:pt x="895" y="24908"/>
                      <a:pt x="1627" y="18288"/>
                      <a:pt x="9572" y="15442"/>
                    </a:cubicBezTo>
                    <a:cubicBezTo>
                      <a:pt x="12868" y="14710"/>
                      <a:pt x="16165" y="13808"/>
                      <a:pt x="19602" y="14259"/>
                    </a:cubicBezTo>
                    <a:cubicBezTo>
                      <a:pt x="28194" y="15780"/>
                      <a:pt x="36590" y="15696"/>
                      <a:pt x="44507" y="11357"/>
                    </a:cubicBezTo>
                    <a:cubicBezTo>
                      <a:pt x="67383" y="10202"/>
                      <a:pt x="89921" y="5892"/>
                      <a:pt x="112460" y="2624"/>
                    </a:cubicBezTo>
                    <a:cubicBezTo>
                      <a:pt x="137900" y="-1095"/>
                      <a:pt x="162776" y="-785"/>
                      <a:pt x="187907" y="3074"/>
                    </a:cubicBezTo>
                    <a:cubicBezTo>
                      <a:pt x="191738" y="3666"/>
                      <a:pt x="195654" y="3328"/>
                      <a:pt x="199514" y="3328"/>
                    </a:cubicBezTo>
                    <a:cubicBezTo>
                      <a:pt x="249295" y="3328"/>
                      <a:pt x="299077" y="2483"/>
                      <a:pt x="348859" y="3553"/>
                    </a:cubicBezTo>
                    <a:cubicBezTo>
                      <a:pt x="414642" y="4962"/>
                      <a:pt x="480398" y="8286"/>
                      <a:pt x="546238" y="6991"/>
                    </a:cubicBezTo>
                    <a:cubicBezTo>
                      <a:pt x="549224" y="6934"/>
                      <a:pt x="552183" y="7244"/>
                      <a:pt x="555028" y="8343"/>
                    </a:cubicBezTo>
                    <a:cubicBezTo>
                      <a:pt x="559113" y="11188"/>
                      <a:pt x="563762" y="11526"/>
                      <a:pt x="568579" y="11526"/>
                    </a:cubicBezTo>
                    <a:cubicBezTo>
                      <a:pt x="586948" y="11442"/>
                      <a:pt x="605317" y="11442"/>
                      <a:pt x="623685" y="11526"/>
                    </a:cubicBezTo>
                    <a:cubicBezTo>
                      <a:pt x="627460" y="11555"/>
                      <a:pt x="632024" y="21669"/>
                      <a:pt x="628446" y="23246"/>
                    </a:cubicBezTo>
                    <a:cubicBezTo>
                      <a:pt x="613825" y="29642"/>
                      <a:pt x="599316" y="36234"/>
                      <a:pt x="584469" y="42066"/>
                    </a:cubicBezTo>
                    <a:cubicBezTo>
                      <a:pt x="580665" y="43559"/>
                      <a:pt x="576524" y="44630"/>
                      <a:pt x="573988" y="48320"/>
                    </a:cubicBezTo>
                    <a:cubicBezTo>
                      <a:pt x="571904" y="51898"/>
                      <a:pt x="572213" y="55814"/>
                      <a:pt x="572213" y="59674"/>
                    </a:cubicBezTo>
                    <a:cubicBezTo>
                      <a:pt x="572213" y="83508"/>
                      <a:pt x="572270" y="107314"/>
                      <a:pt x="572185" y="131149"/>
                    </a:cubicBezTo>
                    <a:cubicBezTo>
                      <a:pt x="572072" y="135093"/>
                      <a:pt x="573002" y="139516"/>
                      <a:pt x="569171" y="142671"/>
                    </a:cubicBezTo>
                    <a:close/>
                  </a:path>
                </a:pathLst>
              </a:custGeom>
              <a:solidFill>
                <a:srgbClr val="9C2689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="" xmlns:a16="http://schemas.microsoft.com/office/drawing/2014/main" id="{7C000E71-5341-4BA5-8E4D-E937E13D21CB}"/>
                  </a:ext>
                </a:extLst>
              </p:cNvPr>
              <p:cNvSpPr/>
              <p:nvPr/>
            </p:nvSpPr>
            <p:spPr>
              <a:xfrm>
                <a:off x="10569416" y="3133761"/>
                <a:ext cx="262834" cy="2516787"/>
              </a:xfrm>
              <a:custGeom>
                <a:avLst/>
                <a:gdLst>
                  <a:gd name="connsiteX0" fmla="*/ 114744 w 139613"/>
                  <a:gd name="connsiteY0" fmla="*/ 5503 h 1336876"/>
                  <a:gd name="connsiteX1" fmla="*/ 115336 w 139613"/>
                  <a:gd name="connsiteY1" fmla="*/ 33197 h 1336876"/>
                  <a:gd name="connsiteX2" fmla="*/ 119393 w 139613"/>
                  <a:gd name="connsiteY2" fmla="*/ 226773 h 1336876"/>
                  <a:gd name="connsiteX3" fmla="*/ 123112 w 139613"/>
                  <a:gd name="connsiteY3" fmla="*/ 455988 h 1336876"/>
                  <a:gd name="connsiteX4" fmla="*/ 126464 w 139613"/>
                  <a:gd name="connsiteY4" fmla="*/ 656664 h 1336876"/>
                  <a:gd name="connsiteX5" fmla="*/ 130324 w 139613"/>
                  <a:gd name="connsiteY5" fmla="*/ 884977 h 1336876"/>
                  <a:gd name="connsiteX6" fmla="*/ 133733 w 139613"/>
                  <a:gd name="connsiteY6" fmla="*/ 1085709 h 1336876"/>
                  <a:gd name="connsiteX7" fmla="*/ 136832 w 139613"/>
                  <a:gd name="connsiteY7" fmla="*/ 1312388 h 1336876"/>
                  <a:gd name="connsiteX8" fmla="*/ 137311 w 139613"/>
                  <a:gd name="connsiteY8" fmla="*/ 1329151 h 1336876"/>
                  <a:gd name="connsiteX9" fmla="*/ 119646 w 139613"/>
                  <a:gd name="connsiteY9" fmla="*/ 1333856 h 1336876"/>
                  <a:gd name="connsiteX10" fmla="*/ 76429 w 139613"/>
                  <a:gd name="connsiteY10" fmla="*/ 1331574 h 1336876"/>
                  <a:gd name="connsiteX11" fmla="*/ 40988 w 139613"/>
                  <a:gd name="connsiteY11" fmla="*/ 1322418 h 1336876"/>
                  <a:gd name="connsiteX12" fmla="*/ 21408 w 139613"/>
                  <a:gd name="connsiteY12" fmla="*/ 1317910 h 1336876"/>
                  <a:gd name="connsiteX13" fmla="*/ 14364 w 139613"/>
                  <a:gd name="connsiteY13" fmla="*/ 1309261 h 1336876"/>
                  <a:gd name="connsiteX14" fmla="*/ 14477 w 139613"/>
                  <a:gd name="connsiteY14" fmla="*/ 1295879 h 1336876"/>
                  <a:gd name="connsiteX15" fmla="*/ 12618 w 139613"/>
                  <a:gd name="connsiteY15" fmla="*/ 1134307 h 1336876"/>
                  <a:gd name="connsiteX16" fmla="*/ 11406 w 139613"/>
                  <a:gd name="connsiteY16" fmla="*/ 1125630 h 1336876"/>
                  <a:gd name="connsiteX17" fmla="*/ 10786 w 139613"/>
                  <a:gd name="connsiteY17" fmla="*/ 1075369 h 1336876"/>
                  <a:gd name="connsiteX18" fmla="*/ 7490 w 139613"/>
                  <a:gd name="connsiteY18" fmla="*/ 1066438 h 1336876"/>
                  <a:gd name="connsiteX19" fmla="*/ 8025 w 139613"/>
                  <a:gd name="connsiteY19" fmla="*/ 1009614 h 1336876"/>
                  <a:gd name="connsiteX20" fmla="*/ 8392 w 139613"/>
                  <a:gd name="connsiteY20" fmla="*/ 925743 h 1336876"/>
                  <a:gd name="connsiteX21" fmla="*/ 7490 w 139613"/>
                  <a:gd name="connsiteY21" fmla="*/ 904360 h 1336876"/>
                  <a:gd name="connsiteX22" fmla="*/ 6504 w 139613"/>
                  <a:gd name="connsiteY22" fmla="*/ 901176 h 1336876"/>
                  <a:gd name="connsiteX23" fmla="*/ 6307 w 139613"/>
                  <a:gd name="connsiteY23" fmla="*/ 878215 h 1336876"/>
                  <a:gd name="connsiteX24" fmla="*/ 6307 w 139613"/>
                  <a:gd name="connsiteY24" fmla="*/ 850070 h 1336876"/>
                  <a:gd name="connsiteX25" fmla="*/ 6307 w 139613"/>
                  <a:gd name="connsiteY25" fmla="*/ 824969 h 1336876"/>
                  <a:gd name="connsiteX26" fmla="*/ 6251 w 139613"/>
                  <a:gd name="connsiteY26" fmla="*/ 796288 h 1336876"/>
                  <a:gd name="connsiteX27" fmla="*/ 6589 w 139613"/>
                  <a:gd name="connsiteY27" fmla="*/ 768792 h 1336876"/>
                  <a:gd name="connsiteX28" fmla="*/ 4757 w 139613"/>
                  <a:gd name="connsiteY28" fmla="*/ 719940 h 1336876"/>
                  <a:gd name="connsiteX29" fmla="*/ 4391 w 139613"/>
                  <a:gd name="connsiteY29" fmla="*/ 691232 h 1336876"/>
                  <a:gd name="connsiteX30" fmla="*/ 4110 w 139613"/>
                  <a:gd name="connsiteY30" fmla="*/ 679286 h 1336876"/>
                  <a:gd name="connsiteX31" fmla="*/ 3828 w 139613"/>
                  <a:gd name="connsiteY31" fmla="*/ 630406 h 1336876"/>
                  <a:gd name="connsiteX32" fmla="*/ 3912 w 139613"/>
                  <a:gd name="connsiteY32" fmla="*/ 607248 h 1336876"/>
                  <a:gd name="connsiteX33" fmla="*/ 7293 w 139613"/>
                  <a:gd name="connsiteY33" fmla="*/ 596599 h 1336876"/>
                  <a:gd name="connsiteX34" fmla="*/ 6983 w 139613"/>
                  <a:gd name="connsiteY34" fmla="*/ 450663 h 1336876"/>
                  <a:gd name="connsiteX35" fmla="*/ 6645 w 139613"/>
                  <a:gd name="connsiteY35" fmla="*/ 441761 h 1336876"/>
                  <a:gd name="connsiteX36" fmla="*/ 3095 w 139613"/>
                  <a:gd name="connsiteY36" fmla="*/ 335690 h 1336876"/>
                  <a:gd name="connsiteX37" fmla="*/ 475 w 139613"/>
                  <a:gd name="connsiteY37" fmla="*/ 204657 h 1336876"/>
                  <a:gd name="connsiteX38" fmla="*/ 278 w 139613"/>
                  <a:gd name="connsiteY38" fmla="*/ 38409 h 1336876"/>
                  <a:gd name="connsiteX39" fmla="*/ 14336 w 139613"/>
                  <a:gd name="connsiteY39" fmla="*/ 19054 h 1336876"/>
                  <a:gd name="connsiteX40" fmla="*/ 71386 w 139613"/>
                  <a:gd name="connsiteY40" fmla="*/ 1390 h 1336876"/>
                  <a:gd name="connsiteX41" fmla="*/ 85360 w 139613"/>
                  <a:gd name="connsiteY41" fmla="*/ 855 h 1336876"/>
                  <a:gd name="connsiteX42" fmla="*/ 103109 w 139613"/>
                  <a:gd name="connsiteY42" fmla="*/ 2010 h 1336876"/>
                  <a:gd name="connsiteX43" fmla="*/ 114744 w 139613"/>
                  <a:gd name="connsiteY43" fmla="*/ 5503 h 133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39613" h="1336876">
                    <a:moveTo>
                      <a:pt x="114744" y="5503"/>
                    </a:moveTo>
                    <a:cubicBezTo>
                      <a:pt x="114913" y="14744"/>
                      <a:pt x="114688" y="23985"/>
                      <a:pt x="115336" y="33197"/>
                    </a:cubicBezTo>
                    <a:cubicBezTo>
                      <a:pt x="119816" y="97685"/>
                      <a:pt x="115956" y="162370"/>
                      <a:pt x="119393" y="226773"/>
                    </a:cubicBezTo>
                    <a:cubicBezTo>
                      <a:pt x="123450" y="303206"/>
                      <a:pt x="119055" y="379696"/>
                      <a:pt x="123112" y="455988"/>
                    </a:cubicBezTo>
                    <a:cubicBezTo>
                      <a:pt x="126690" y="522899"/>
                      <a:pt x="122830" y="589894"/>
                      <a:pt x="126464" y="656664"/>
                    </a:cubicBezTo>
                    <a:cubicBezTo>
                      <a:pt x="130634" y="732787"/>
                      <a:pt x="126352" y="808966"/>
                      <a:pt x="130324" y="884977"/>
                    </a:cubicBezTo>
                    <a:cubicBezTo>
                      <a:pt x="133818" y="951916"/>
                      <a:pt x="130042" y="1018911"/>
                      <a:pt x="133733" y="1085709"/>
                    </a:cubicBezTo>
                    <a:cubicBezTo>
                      <a:pt x="137903" y="1161269"/>
                      <a:pt x="135057" y="1236856"/>
                      <a:pt x="136832" y="1312388"/>
                    </a:cubicBezTo>
                    <a:cubicBezTo>
                      <a:pt x="136973" y="1317938"/>
                      <a:pt x="142692" y="1323488"/>
                      <a:pt x="137311" y="1329151"/>
                    </a:cubicBezTo>
                    <a:cubicBezTo>
                      <a:pt x="130859" y="1328559"/>
                      <a:pt x="124802" y="1331574"/>
                      <a:pt x="119646" y="1333856"/>
                    </a:cubicBezTo>
                    <a:cubicBezTo>
                      <a:pt x="104405" y="1340561"/>
                      <a:pt x="90572" y="1334419"/>
                      <a:pt x="76429" y="1331574"/>
                    </a:cubicBezTo>
                    <a:cubicBezTo>
                      <a:pt x="64484" y="1329151"/>
                      <a:pt x="52933" y="1324897"/>
                      <a:pt x="40988" y="1322418"/>
                    </a:cubicBezTo>
                    <a:cubicBezTo>
                      <a:pt x="34452" y="1321065"/>
                      <a:pt x="28535" y="1317713"/>
                      <a:pt x="21408" y="1317910"/>
                    </a:cubicBezTo>
                    <a:cubicBezTo>
                      <a:pt x="17435" y="1318023"/>
                      <a:pt x="14083" y="1314445"/>
                      <a:pt x="14364" y="1309261"/>
                    </a:cubicBezTo>
                    <a:cubicBezTo>
                      <a:pt x="14590" y="1304809"/>
                      <a:pt x="14533" y="1300330"/>
                      <a:pt x="14477" y="1295879"/>
                    </a:cubicBezTo>
                    <a:cubicBezTo>
                      <a:pt x="13885" y="1242012"/>
                      <a:pt x="13266" y="1188174"/>
                      <a:pt x="12618" y="1134307"/>
                    </a:cubicBezTo>
                    <a:cubicBezTo>
                      <a:pt x="12589" y="1131377"/>
                      <a:pt x="13209" y="1128306"/>
                      <a:pt x="11406" y="1125630"/>
                    </a:cubicBezTo>
                    <a:cubicBezTo>
                      <a:pt x="11209" y="1108867"/>
                      <a:pt x="10984" y="1092104"/>
                      <a:pt x="10786" y="1075369"/>
                    </a:cubicBezTo>
                    <a:cubicBezTo>
                      <a:pt x="8448" y="1072862"/>
                      <a:pt x="7462" y="1069819"/>
                      <a:pt x="7490" y="1066438"/>
                    </a:cubicBezTo>
                    <a:cubicBezTo>
                      <a:pt x="7659" y="1047506"/>
                      <a:pt x="6730" y="1028546"/>
                      <a:pt x="8025" y="1009614"/>
                    </a:cubicBezTo>
                    <a:cubicBezTo>
                      <a:pt x="8025" y="981666"/>
                      <a:pt x="8702" y="953690"/>
                      <a:pt x="8392" y="925743"/>
                    </a:cubicBezTo>
                    <a:cubicBezTo>
                      <a:pt x="8307" y="918615"/>
                      <a:pt x="8871" y="911431"/>
                      <a:pt x="7490" y="904360"/>
                    </a:cubicBezTo>
                    <a:cubicBezTo>
                      <a:pt x="7124" y="903317"/>
                      <a:pt x="6814" y="902247"/>
                      <a:pt x="6504" y="901176"/>
                    </a:cubicBezTo>
                    <a:cubicBezTo>
                      <a:pt x="5152" y="893541"/>
                      <a:pt x="5687" y="885878"/>
                      <a:pt x="6307" y="878215"/>
                    </a:cubicBezTo>
                    <a:cubicBezTo>
                      <a:pt x="5236" y="868834"/>
                      <a:pt x="5434" y="859452"/>
                      <a:pt x="6307" y="850070"/>
                    </a:cubicBezTo>
                    <a:cubicBezTo>
                      <a:pt x="5293" y="841703"/>
                      <a:pt x="5462" y="833336"/>
                      <a:pt x="6307" y="824969"/>
                    </a:cubicBezTo>
                    <a:cubicBezTo>
                      <a:pt x="5124" y="815418"/>
                      <a:pt x="5715" y="805839"/>
                      <a:pt x="6251" y="796288"/>
                    </a:cubicBezTo>
                    <a:cubicBezTo>
                      <a:pt x="4870" y="787104"/>
                      <a:pt x="6222" y="777976"/>
                      <a:pt x="6589" y="768792"/>
                    </a:cubicBezTo>
                    <a:cubicBezTo>
                      <a:pt x="7237" y="752480"/>
                      <a:pt x="5969" y="736196"/>
                      <a:pt x="4757" y="719940"/>
                    </a:cubicBezTo>
                    <a:cubicBezTo>
                      <a:pt x="3123" y="710389"/>
                      <a:pt x="3997" y="700810"/>
                      <a:pt x="4391" y="691232"/>
                    </a:cubicBezTo>
                    <a:cubicBezTo>
                      <a:pt x="3659" y="687259"/>
                      <a:pt x="3828" y="683287"/>
                      <a:pt x="4110" y="679286"/>
                    </a:cubicBezTo>
                    <a:cubicBezTo>
                      <a:pt x="4391" y="662974"/>
                      <a:pt x="3546" y="646690"/>
                      <a:pt x="3828" y="630406"/>
                    </a:cubicBezTo>
                    <a:cubicBezTo>
                      <a:pt x="3969" y="622687"/>
                      <a:pt x="3799" y="614968"/>
                      <a:pt x="3912" y="607248"/>
                    </a:cubicBezTo>
                    <a:cubicBezTo>
                      <a:pt x="3969" y="603360"/>
                      <a:pt x="3969" y="599444"/>
                      <a:pt x="7293" y="596599"/>
                    </a:cubicBezTo>
                    <a:cubicBezTo>
                      <a:pt x="7180" y="547944"/>
                      <a:pt x="7096" y="499290"/>
                      <a:pt x="6983" y="450663"/>
                    </a:cubicBezTo>
                    <a:cubicBezTo>
                      <a:pt x="6335" y="447705"/>
                      <a:pt x="6532" y="444719"/>
                      <a:pt x="6645" y="441761"/>
                    </a:cubicBezTo>
                    <a:cubicBezTo>
                      <a:pt x="8307" y="406319"/>
                      <a:pt x="6786" y="370737"/>
                      <a:pt x="3095" y="335690"/>
                    </a:cubicBezTo>
                    <a:cubicBezTo>
                      <a:pt x="-1497" y="291909"/>
                      <a:pt x="1179" y="248325"/>
                      <a:pt x="475" y="204657"/>
                    </a:cubicBezTo>
                    <a:cubicBezTo>
                      <a:pt x="-426" y="149269"/>
                      <a:pt x="222" y="93825"/>
                      <a:pt x="278" y="38409"/>
                    </a:cubicBezTo>
                    <a:cubicBezTo>
                      <a:pt x="278" y="23844"/>
                      <a:pt x="757" y="23646"/>
                      <a:pt x="14336" y="19054"/>
                    </a:cubicBezTo>
                    <a:cubicBezTo>
                      <a:pt x="33212" y="12687"/>
                      <a:pt x="52173" y="6658"/>
                      <a:pt x="71386" y="1390"/>
                    </a:cubicBezTo>
                    <a:cubicBezTo>
                      <a:pt x="76148" y="94"/>
                      <a:pt x="80599" y="-695"/>
                      <a:pt x="85360" y="855"/>
                    </a:cubicBezTo>
                    <a:cubicBezTo>
                      <a:pt x="91164" y="2770"/>
                      <a:pt x="97193" y="1784"/>
                      <a:pt x="103109" y="2010"/>
                    </a:cubicBezTo>
                    <a:cubicBezTo>
                      <a:pt x="107391" y="2094"/>
                      <a:pt x="111561" y="2094"/>
                      <a:pt x="114744" y="5503"/>
                    </a:cubicBezTo>
                    <a:close/>
                  </a:path>
                </a:pathLst>
              </a:custGeom>
              <a:solidFill>
                <a:srgbClr val="ED1F32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="" xmlns:a16="http://schemas.microsoft.com/office/drawing/2014/main" id="{B8FF4C71-8B8A-4CAD-A907-DB5612A5CF58}"/>
                  </a:ext>
                </a:extLst>
              </p:cNvPr>
              <p:cNvSpPr/>
              <p:nvPr/>
            </p:nvSpPr>
            <p:spPr>
              <a:xfrm>
                <a:off x="11845289" y="2787165"/>
                <a:ext cx="152437" cy="3134607"/>
              </a:xfrm>
              <a:custGeom>
                <a:avLst/>
                <a:gdLst>
                  <a:gd name="connsiteX0" fmla="*/ 733 w 80972"/>
                  <a:gd name="connsiteY0" fmla="*/ 30742 h 1665052"/>
                  <a:gd name="connsiteX1" fmla="*/ 66291 w 80972"/>
                  <a:gd name="connsiteY1" fmla="*/ 2119 h 1665052"/>
                  <a:gd name="connsiteX2" fmla="*/ 73616 w 80972"/>
                  <a:gd name="connsiteY2" fmla="*/ 5556 h 1665052"/>
                  <a:gd name="connsiteX3" fmla="*/ 78574 w 80972"/>
                  <a:gd name="connsiteY3" fmla="*/ 1357574 h 1665052"/>
                  <a:gd name="connsiteX4" fmla="*/ 80969 w 80972"/>
                  <a:gd name="connsiteY4" fmla="*/ 1655277 h 1665052"/>
                  <a:gd name="connsiteX5" fmla="*/ 70629 w 80972"/>
                  <a:gd name="connsiteY5" fmla="*/ 1664630 h 1665052"/>
                  <a:gd name="connsiteX6" fmla="*/ 20960 w 80972"/>
                  <a:gd name="connsiteY6" fmla="*/ 1658883 h 1665052"/>
                  <a:gd name="connsiteX7" fmla="*/ 13185 w 80972"/>
                  <a:gd name="connsiteY7" fmla="*/ 1649388 h 1665052"/>
                  <a:gd name="connsiteX8" fmla="*/ 12762 w 80972"/>
                  <a:gd name="connsiteY8" fmla="*/ 1613637 h 1665052"/>
                  <a:gd name="connsiteX9" fmla="*/ 12565 w 80972"/>
                  <a:gd name="connsiteY9" fmla="*/ 1513595 h 1665052"/>
                  <a:gd name="connsiteX10" fmla="*/ 0 w 80972"/>
                  <a:gd name="connsiteY10" fmla="*/ 34179 h 1665052"/>
                  <a:gd name="connsiteX11" fmla="*/ 733 w 80972"/>
                  <a:gd name="connsiteY11" fmla="*/ 30742 h 1665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0972" h="1665052">
                    <a:moveTo>
                      <a:pt x="733" y="30742"/>
                    </a:moveTo>
                    <a:cubicBezTo>
                      <a:pt x="22595" y="21192"/>
                      <a:pt x="44457" y="11669"/>
                      <a:pt x="66291" y="2119"/>
                    </a:cubicBezTo>
                    <a:cubicBezTo>
                      <a:pt x="71559" y="-2784"/>
                      <a:pt x="72883" y="1865"/>
                      <a:pt x="73616" y="5556"/>
                    </a:cubicBezTo>
                    <a:cubicBezTo>
                      <a:pt x="75081" y="12852"/>
                      <a:pt x="77306" y="1145685"/>
                      <a:pt x="78574" y="1357574"/>
                    </a:cubicBezTo>
                    <a:cubicBezTo>
                      <a:pt x="79166" y="1456798"/>
                      <a:pt x="80039" y="1556052"/>
                      <a:pt x="80969" y="1655277"/>
                    </a:cubicBezTo>
                    <a:cubicBezTo>
                      <a:pt x="81054" y="1663165"/>
                      <a:pt x="79870" y="1666264"/>
                      <a:pt x="70629" y="1664630"/>
                    </a:cubicBezTo>
                    <a:cubicBezTo>
                      <a:pt x="54261" y="1661700"/>
                      <a:pt x="37583" y="1660122"/>
                      <a:pt x="20960" y="1658883"/>
                    </a:cubicBezTo>
                    <a:cubicBezTo>
                      <a:pt x="13861" y="1658347"/>
                      <a:pt x="13016" y="1655502"/>
                      <a:pt x="13185" y="1649388"/>
                    </a:cubicBezTo>
                    <a:cubicBezTo>
                      <a:pt x="13551" y="1637500"/>
                      <a:pt x="12959" y="1625554"/>
                      <a:pt x="12762" y="1613637"/>
                    </a:cubicBezTo>
                    <a:cubicBezTo>
                      <a:pt x="12847" y="1580280"/>
                      <a:pt x="14932" y="1546783"/>
                      <a:pt x="12565" y="1513595"/>
                    </a:cubicBezTo>
                    <a:cubicBezTo>
                      <a:pt x="8114" y="1451164"/>
                      <a:pt x="0" y="64409"/>
                      <a:pt x="0" y="34179"/>
                    </a:cubicBezTo>
                    <a:cubicBezTo>
                      <a:pt x="28" y="32968"/>
                      <a:pt x="197" y="31841"/>
                      <a:pt x="733" y="30742"/>
                    </a:cubicBezTo>
                    <a:close/>
                  </a:path>
                </a:pathLst>
              </a:custGeom>
              <a:solidFill>
                <a:srgbClr val="BFB3B4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="" xmlns:a16="http://schemas.microsoft.com/office/drawing/2014/main" id="{30D683B6-D84B-40DD-AB07-2A5FD5CE02D7}"/>
                  </a:ext>
                </a:extLst>
              </p:cNvPr>
              <p:cNvSpPr/>
              <p:nvPr/>
            </p:nvSpPr>
            <p:spPr>
              <a:xfrm>
                <a:off x="10118423" y="2782080"/>
                <a:ext cx="674644" cy="1199881"/>
              </a:xfrm>
              <a:custGeom>
                <a:avLst/>
                <a:gdLst>
                  <a:gd name="connsiteX0" fmla="*/ 354304 w 358360"/>
                  <a:gd name="connsiteY0" fmla="*/ 192310 h 637357"/>
                  <a:gd name="connsiteX1" fmla="*/ 319792 w 358360"/>
                  <a:gd name="connsiteY1" fmla="*/ 190084 h 637357"/>
                  <a:gd name="connsiteX2" fmla="*/ 306184 w 358360"/>
                  <a:gd name="connsiteY2" fmla="*/ 192789 h 637357"/>
                  <a:gd name="connsiteX3" fmla="*/ 247979 w 358360"/>
                  <a:gd name="connsiteY3" fmla="*/ 210510 h 637357"/>
                  <a:gd name="connsiteX4" fmla="*/ 243387 w 358360"/>
                  <a:gd name="connsiteY4" fmla="*/ 216003 h 637357"/>
                  <a:gd name="connsiteX5" fmla="*/ 243331 w 358360"/>
                  <a:gd name="connsiteY5" fmla="*/ 224033 h 637357"/>
                  <a:gd name="connsiteX6" fmla="*/ 244711 w 358360"/>
                  <a:gd name="connsiteY6" fmla="*/ 501029 h 637357"/>
                  <a:gd name="connsiteX7" fmla="*/ 246852 w 358360"/>
                  <a:gd name="connsiteY7" fmla="*/ 627553 h 637357"/>
                  <a:gd name="connsiteX8" fmla="*/ 246514 w 358360"/>
                  <a:gd name="connsiteY8" fmla="*/ 637357 h 637357"/>
                  <a:gd name="connsiteX9" fmla="*/ 245500 w 358360"/>
                  <a:gd name="connsiteY9" fmla="*/ 583068 h 637357"/>
                  <a:gd name="connsiteX10" fmla="*/ 236034 w 358360"/>
                  <a:gd name="connsiteY10" fmla="*/ 541710 h 637357"/>
                  <a:gd name="connsiteX11" fmla="*/ 160756 w 358360"/>
                  <a:gd name="connsiteY11" fmla="*/ 327371 h 637357"/>
                  <a:gd name="connsiteX12" fmla="*/ 147177 w 358360"/>
                  <a:gd name="connsiteY12" fmla="*/ 320694 h 637357"/>
                  <a:gd name="connsiteX13" fmla="*/ 12792 w 358360"/>
                  <a:gd name="connsiteY13" fmla="*/ 368306 h 637357"/>
                  <a:gd name="connsiteX14" fmla="*/ 7608 w 358360"/>
                  <a:gd name="connsiteY14" fmla="*/ 369377 h 637357"/>
                  <a:gd name="connsiteX15" fmla="*/ 3636 w 358360"/>
                  <a:gd name="connsiteY15" fmla="*/ 355488 h 637357"/>
                  <a:gd name="connsiteX16" fmla="*/ 2988 w 358360"/>
                  <a:gd name="connsiteY16" fmla="*/ 241472 h 637357"/>
                  <a:gd name="connsiteX17" fmla="*/ 1 w 358360"/>
                  <a:gd name="connsiteY17" fmla="*/ 151854 h 637357"/>
                  <a:gd name="connsiteX18" fmla="*/ 3438 w 358360"/>
                  <a:gd name="connsiteY18" fmla="*/ 138443 h 637357"/>
                  <a:gd name="connsiteX19" fmla="*/ 2171 w 358360"/>
                  <a:gd name="connsiteY19" fmla="*/ 26794 h 637357"/>
                  <a:gd name="connsiteX20" fmla="*/ 19469 w 358360"/>
                  <a:gd name="connsiteY20" fmla="*/ 14004 h 637357"/>
                  <a:gd name="connsiteX21" fmla="*/ 85252 w 358360"/>
                  <a:gd name="connsiteY21" fmla="*/ 5552 h 637357"/>
                  <a:gd name="connsiteX22" fmla="*/ 134752 w 358360"/>
                  <a:gd name="connsiteY22" fmla="*/ 565 h 637357"/>
                  <a:gd name="connsiteX23" fmla="*/ 179125 w 358360"/>
                  <a:gd name="connsiteY23" fmla="*/ 2594 h 637357"/>
                  <a:gd name="connsiteX24" fmla="*/ 349092 w 358360"/>
                  <a:gd name="connsiteY24" fmla="*/ 3101 h 637357"/>
                  <a:gd name="connsiteX25" fmla="*/ 358361 w 358360"/>
                  <a:gd name="connsiteY25" fmla="*/ 6200 h 637357"/>
                  <a:gd name="connsiteX26" fmla="*/ 351205 w 358360"/>
                  <a:gd name="connsiteY26" fmla="*/ 19667 h 637357"/>
                  <a:gd name="connsiteX27" fmla="*/ 354445 w 358360"/>
                  <a:gd name="connsiteY27" fmla="*/ 183379 h 637357"/>
                  <a:gd name="connsiteX28" fmla="*/ 354304 w 358360"/>
                  <a:gd name="connsiteY28" fmla="*/ 192310 h 637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58360" h="637357">
                    <a:moveTo>
                      <a:pt x="354304" y="192310"/>
                    </a:moveTo>
                    <a:cubicBezTo>
                      <a:pt x="342866" y="191240"/>
                      <a:pt x="331287" y="193493"/>
                      <a:pt x="319792" y="190084"/>
                    </a:cubicBezTo>
                    <a:cubicBezTo>
                      <a:pt x="315848" y="188929"/>
                      <a:pt x="310608" y="191352"/>
                      <a:pt x="306184" y="192789"/>
                    </a:cubicBezTo>
                    <a:cubicBezTo>
                      <a:pt x="286886" y="199100"/>
                      <a:pt x="267672" y="205608"/>
                      <a:pt x="247979" y="210510"/>
                    </a:cubicBezTo>
                    <a:cubicBezTo>
                      <a:pt x="244711" y="211327"/>
                      <a:pt x="243472" y="213017"/>
                      <a:pt x="243387" y="216003"/>
                    </a:cubicBezTo>
                    <a:cubicBezTo>
                      <a:pt x="243303" y="218680"/>
                      <a:pt x="243331" y="221356"/>
                      <a:pt x="243331" y="224033"/>
                    </a:cubicBezTo>
                    <a:cubicBezTo>
                      <a:pt x="243584" y="316384"/>
                      <a:pt x="242485" y="408734"/>
                      <a:pt x="244711" y="501029"/>
                    </a:cubicBezTo>
                    <a:cubicBezTo>
                      <a:pt x="245725" y="543204"/>
                      <a:pt x="245754" y="585378"/>
                      <a:pt x="246852" y="627553"/>
                    </a:cubicBezTo>
                    <a:cubicBezTo>
                      <a:pt x="246937" y="630821"/>
                      <a:pt x="246655" y="634089"/>
                      <a:pt x="246514" y="637357"/>
                    </a:cubicBezTo>
                    <a:cubicBezTo>
                      <a:pt x="244260" y="619299"/>
                      <a:pt x="244937" y="601127"/>
                      <a:pt x="245500" y="583068"/>
                    </a:cubicBezTo>
                    <a:cubicBezTo>
                      <a:pt x="245951" y="568165"/>
                      <a:pt x="240711" y="555093"/>
                      <a:pt x="236034" y="541710"/>
                    </a:cubicBezTo>
                    <a:cubicBezTo>
                      <a:pt x="210988" y="470236"/>
                      <a:pt x="185633" y="398902"/>
                      <a:pt x="160756" y="327371"/>
                    </a:cubicBezTo>
                    <a:cubicBezTo>
                      <a:pt x="158051" y="319567"/>
                      <a:pt x="155600" y="317595"/>
                      <a:pt x="147177" y="320694"/>
                    </a:cubicBezTo>
                    <a:cubicBezTo>
                      <a:pt x="102551" y="337006"/>
                      <a:pt x="57643" y="352529"/>
                      <a:pt x="12792" y="368306"/>
                    </a:cubicBezTo>
                    <a:cubicBezTo>
                      <a:pt x="11158" y="368898"/>
                      <a:pt x="9355" y="369039"/>
                      <a:pt x="7608" y="369377"/>
                    </a:cubicBezTo>
                    <a:cubicBezTo>
                      <a:pt x="2650" y="365799"/>
                      <a:pt x="3664" y="360418"/>
                      <a:pt x="3636" y="355488"/>
                    </a:cubicBezTo>
                    <a:cubicBezTo>
                      <a:pt x="3523" y="317454"/>
                      <a:pt x="5411" y="279336"/>
                      <a:pt x="2988" y="241472"/>
                    </a:cubicBezTo>
                    <a:cubicBezTo>
                      <a:pt x="1100" y="211580"/>
                      <a:pt x="58" y="181773"/>
                      <a:pt x="1" y="151854"/>
                    </a:cubicBezTo>
                    <a:cubicBezTo>
                      <a:pt x="1" y="147093"/>
                      <a:pt x="-168" y="142275"/>
                      <a:pt x="3438" y="138443"/>
                    </a:cubicBezTo>
                    <a:cubicBezTo>
                      <a:pt x="3213" y="101227"/>
                      <a:pt x="4791" y="63982"/>
                      <a:pt x="2171" y="26794"/>
                    </a:cubicBezTo>
                    <a:cubicBezTo>
                      <a:pt x="1635" y="19075"/>
                      <a:pt x="6735" y="14314"/>
                      <a:pt x="19469" y="14004"/>
                    </a:cubicBezTo>
                    <a:cubicBezTo>
                      <a:pt x="41725" y="13440"/>
                      <a:pt x="63531" y="9045"/>
                      <a:pt x="85252" y="5552"/>
                    </a:cubicBezTo>
                    <a:cubicBezTo>
                      <a:pt x="101734" y="2904"/>
                      <a:pt x="118327" y="2875"/>
                      <a:pt x="134752" y="565"/>
                    </a:cubicBezTo>
                    <a:cubicBezTo>
                      <a:pt x="149261" y="-1463"/>
                      <a:pt x="164221" y="2622"/>
                      <a:pt x="179125" y="2594"/>
                    </a:cubicBezTo>
                    <a:cubicBezTo>
                      <a:pt x="235780" y="2509"/>
                      <a:pt x="292436" y="2847"/>
                      <a:pt x="349092" y="3101"/>
                    </a:cubicBezTo>
                    <a:cubicBezTo>
                      <a:pt x="352388" y="3129"/>
                      <a:pt x="356501" y="1495"/>
                      <a:pt x="358361" y="6200"/>
                    </a:cubicBezTo>
                    <a:cubicBezTo>
                      <a:pt x="351796" y="8482"/>
                      <a:pt x="350782" y="13497"/>
                      <a:pt x="351205" y="19667"/>
                    </a:cubicBezTo>
                    <a:cubicBezTo>
                      <a:pt x="355121" y="74181"/>
                      <a:pt x="354276" y="128780"/>
                      <a:pt x="354445" y="183379"/>
                    </a:cubicBezTo>
                    <a:cubicBezTo>
                      <a:pt x="354557" y="186366"/>
                      <a:pt x="354388" y="189324"/>
                      <a:pt x="354304" y="192310"/>
                    </a:cubicBezTo>
                    <a:close/>
                  </a:path>
                </a:pathLst>
              </a:custGeom>
              <a:solidFill>
                <a:srgbClr val="5A4958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="" xmlns:a16="http://schemas.microsoft.com/office/drawing/2014/main" id="{FE979FBE-C11E-4F4E-8878-8FD1CC7E1054}"/>
                  </a:ext>
                </a:extLst>
              </p:cNvPr>
              <p:cNvSpPr/>
              <p:nvPr/>
            </p:nvSpPr>
            <p:spPr>
              <a:xfrm>
                <a:off x="10063796" y="3042687"/>
                <a:ext cx="68950" cy="458431"/>
              </a:xfrm>
              <a:custGeom>
                <a:avLst/>
                <a:gdLst>
                  <a:gd name="connsiteX0" fmla="*/ 32484 w 36625"/>
                  <a:gd name="connsiteY0" fmla="*/ 14 h 243511"/>
                  <a:gd name="connsiteX1" fmla="*/ 33329 w 36625"/>
                  <a:gd name="connsiteY1" fmla="*/ 69713 h 243511"/>
                  <a:gd name="connsiteX2" fmla="*/ 36625 w 36625"/>
                  <a:gd name="connsiteY2" fmla="*/ 230975 h 243511"/>
                  <a:gd name="connsiteX3" fmla="*/ 564 w 36625"/>
                  <a:gd name="connsiteY3" fmla="*/ 243512 h 243511"/>
                  <a:gd name="connsiteX4" fmla="*/ 0 w 36625"/>
                  <a:gd name="connsiteY4" fmla="*/ 18185 h 243511"/>
                  <a:gd name="connsiteX5" fmla="*/ 8509 w 36625"/>
                  <a:gd name="connsiteY5" fmla="*/ 5310 h 243511"/>
                  <a:gd name="connsiteX6" fmla="*/ 32484 w 36625"/>
                  <a:gd name="connsiteY6" fmla="*/ 14 h 243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625" h="243511">
                    <a:moveTo>
                      <a:pt x="32484" y="14"/>
                    </a:moveTo>
                    <a:cubicBezTo>
                      <a:pt x="32653" y="23256"/>
                      <a:pt x="31131" y="46668"/>
                      <a:pt x="33329" y="69713"/>
                    </a:cubicBezTo>
                    <a:cubicBezTo>
                      <a:pt x="38485" y="123439"/>
                      <a:pt x="34512" y="177249"/>
                      <a:pt x="36625" y="230975"/>
                    </a:cubicBezTo>
                    <a:cubicBezTo>
                      <a:pt x="24933" y="236102"/>
                      <a:pt x="13044" y="240695"/>
                      <a:pt x="564" y="243512"/>
                    </a:cubicBezTo>
                    <a:cubicBezTo>
                      <a:pt x="451" y="168403"/>
                      <a:pt x="451" y="93294"/>
                      <a:pt x="0" y="18185"/>
                    </a:cubicBezTo>
                    <a:cubicBezTo>
                      <a:pt x="-28" y="11085"/>
                      <a:pt x="2001" y="6437"/>
                      <a:pt x="8509" y="5310"/>
                    </a:cubicBezTo>
                    <a:cubicBezTo>
                      <a:pt x="16622" y="3930"/>
                      <a:pt x="24088" y="-268"/>
                      <a:pt x="32484" y="14"/>
                    </a:cubicBezTo>
                    <a:close/>
                  </a:path>
                </a:pathLst>
              </a:custGeom>
              <a:solidFill>
                <a:srgbClr val="506B31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="" xmlns:a16="http://schemas.microsoft.com/office/drawing/2014/main" id="{51D5FD2C-E85C-4838-ABC2-1F051F982066}"/>
                  </a:ext>
                </a:extLst>
              </p:cNvPr>
              <p:cNvSpPr/>
              <p:nvPr/>
            </p:nvSpPr>
            <p:spPr>
              <a:xfrm>
                <a:off x="11182581" y="3089578"/>
                <a:ext cx="209105" cy="2657539"/>
              </a:xfrm>
              <a:custGeom>
                <a:avLst/>
                <a:gdLst>
                  <a:gd name="connsiteX0" fmla="*/ 111030 w 111073"/>
                  <a:gd name="connsiteY0" fmla="*/ 1411642 h 1411641"/>
                  <a:gd name="connsiteX1" fmla="*/ 44119 w 111073"/>
                  <a:gd name="connsiteY1" fmla="*/ 1398992 h 1411641"/>
                  <a:gd name="connsiteX2" fmla="*/ 6818 w 111073"/>
                  <a:gd name="connsiteY2" fmla="*/ 1391667 h 1411641"/>
                  <a:gd name="connsiteX3" fmla="*/ 85 w 111073"/>
                  <a:gd name="connsiteY3" fmla="*/ 1383272 h 1411641"/>
                  <a:gd name="connsiteX4" fmla="*/ 0 w 111073"/>
                  <a:gd name="connsiteY4" fmla="*/ 1367269 h 1411641"/>
                  <a:gd name="connsiteX5" fmla="*/ 451 w 111073"/>
                  <a:gd name="connsiteY5" fmla="*/ 1135688 h 1411641"/>
                  <a:gd name="connsiteX6" fmla="*/ 1211 w 111073"/>
                  <a:gd name="connsiteY6" fmla="*/ 722561 h 1411641"/>
                  <a:gd name="connsiteX7" fmla="*/ 2085 w 111073"/>
                  <a:gd name="connsiteY7" fmla="*/ 717208 h 1411641"/>
                  <a:gd name="connsiteX8" fmla="*/ 2085 w 111073"/>
                  <a:gd name="connsiteY8" fmla="*/ 770708 h 1411641"/>
                  <a:gd name="connsiteX9" fmla="*/ 3465 w 111073"/>
                  <a:gd name="connsiteY9" fmla="*/ 770708 h 1411641"/>
                  <a:gd name="connsiteX10" fmla="*/ 3465 w 111073"/>
                  <a:gd name="connsiteY10" fmla="*/ 652128 h 1411641"/>
                  <a:gd name="connsiteX11" fmla="*/ 4029 w 111073"/>
                  <a:gd name="connsiteY11" fmla="*/ 13674 h 1411641"/>
                  <a:gd name="connsiteX12" fmla="*/ 13974 w 111073"/>
                  <a:gd name="connsiteY12" fmla="*/ 3757 h 1411641"/>
                  <a:gd name="connsiteX13" fmla="*/ 99704 w 111073"/>
                  <a:gd name="connsiteY13" fmla="*/ 292 h 1411641"/>
                  <a:gd name="connsiteX14" fmla="*/ 100465 w 111073"/>
                  <a:gd name="connsiteY14" fmla="*/ 10913 h 1411641"/>
                  <a:gd name="connsiteX15" fmla="*/ 101197 w 111073"/>
                  <a:gd name="connsiteY15" fmla="*/ 165582 h 1411641"/>
                  <a:gd name="connsiteX16" fmla="*/ 102916 w 111073"/>
                  <a:gd name="connsiteY16" fmla="*/ 365807 h 1411641"/>
                  <a:gd name="connsiteX17" fmla="*/ 104719 w 111073"/>
                  <a:gd name="connsiteY17" fmla="*/ 623251 h 1411641"/>
                  <a:gd name="connsiteX18" fmla="*/ 106522 w 111073"/>
                  <a:gd name="connsiteY18" fmla="*/ 819898 h 1411641"/>
                  <a:gd name="connsiteX19" fmla="*/ 108353 w 111073"/>
                  <a:gd name="connsiteY19" fmla="*/ 1067510 h 1411641"/>
                  <a:gd name="connsiteX20" fmla="*/ 110156 w 111073"/>
                  <a:gd name="connsiteY20" fmla="*/ 1264157 h 1411641"/>
                  <a:gd name="connsiteX21" fmla="*/ 111030 w 111073"/>
                  <a:gd name="connsiteY21" fmla="*/ 1411642 h 1411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11073" h="1411641">
                    <a:moveTo>
                      <a:pt x="111030" y="1411642"/>
                    </a:moveTo>
                    <a:cubicBezTo>
                      <a:pt x="88716" y="1407472"/>
                      <a:pt x="66319" y="1403641"/>
                      <a:pt x="44119" y="1398992"/>
                    </a:cubicBezTo>
                    <a:cubicBezTo>
                      <a:pt x="31695" y="1396400"/>
                      <a:pt x="19355" y="1393498"/>
                      <a:pt x="6818" y="1391667"/>
                    </a:cubicBezTo>
                    <a:cubicBezTo>
                      <a:pt x="1916" y="1390963"/>
                      <a:pt x="-282" y="1388484"/>
                      <a:pt x="85" y="1383272"/>
                    </a:cubicBezTo>
                    <a:cubicBezTo>
                      <a:pt x="451" y="1377975"/>
                      <a:pt x="56" y="1372622"/>
                      <a:pt x="0" y="1367269"/>
                    </a:cubicBezTo>
                    <a:cubicBezTo>
                      <a:pt x="141" y="1290076"/>
                      <a:pt x="310" y="1212882"/>
                      <a:pt x="451" y="1135688"/>
                    </a:cubicBezTo>
                    <a:cubicBezTo>
                      <a:pt x="704" y="997979"/>
                      <a:pt x="958" y="860270"/>
                      <a:pt x="1211" y="722561"/>
                    </a:cubicBezTo>
                    <a:cubicBezTo>
                      <a:pt x="1211" y="720786"/>
                      <a:pt x="1211" y="719011"/>
                      <a:pt x="2085" y="717208"/>
                    </a:cubicBezTo>
                    <a:cubicBezTo>
                      <a:pt x="2085" y="735041"/>
                      <a:pt x="2085" y="752875"/>
                      <a:pt x="2085" y="770708"/>
                    </a:cubicBezTo>
                    <a:cubicBezTo>
                      <a:pt x="2536" y="770708"/>
                      <a:pt x="3015" y="770708"/>
                      <a:pt x="3465" y="770708"/>
                    </a:cubicBezTo>
                    <a:cubicBezTo>
                      <a:pt x="3465" y="731181"/>
                      <a:pt x="3437" y="691655"/>
                      <a:pt x="3465" y="652128"/>
                    </a:cubicBezTo>
                    <a:cubicBezTo>
                      <a:pt x="3719" y="439310"/>
                      <a:pt x="4029" y="226492"/>
                      <a:pt x="4029" y="13674"/>
                    </a:cubicBezTo>
                    <a:cubicBezTo>
                      <a:pt x="4029" y="5532"/>
                      <a:pt x="6452" y="3870"/>
                      <a:pt x="13974" y="3757"/>
                    </a:cubicBezTo>
                    <a:cubicBezTo>
                      <a:pt x="42569" y="3334"/>
                      <a:pt x="71024" y="-1173"/>
                      <a:pt x="99704" y="292"/>
                    </a:cubicBezTo>
                    <a:cubicBezTo>
                      <a:pt x="99957" y="3842"/>
                      <a:pt x="100465" y="7363"/>
                      <a:pt x="100465" y="10913"/>
                    </a:cubicBezTo>
                    <a:cubicBezTo>
                      <a:pt x="100662" y="62469"/>
                      <a:pt x="99986" y="114054"/>
                      <a:pt x="101197" y="165582"/>
                    </a:cubicBezTo>
                    <a:cubicBezTo>
                      <a:pt x="102747" y="232324"/>
                      <a:pt x="101310" y="299094"/>
                      <a:pt x="102916" y="365807"/>
                    </a:cubicBezTo>
                    <a:cubicBezTo>
                      <a:pt x="105000" y="451622"/>
                      <a:pt x="103000" y="537465"/>
                      <a:pt x="104719" y="623251"/>
                    </a:cubicBezTo>
                    <a:cubicBezTo>
                      <a:pt x="106015" y="688809"/>
                      <a:pt x="104972" y="754368"/>
                      <a:pt x="106522" y="819898"/>
                    </a:cubicBezTo>
                    <a:cubicBezTo>
                      <a:pt x="108494" y="902445"/>
                      <a:pt x="106465" y="984991"/>
                      <a:pt x="108353" y="1067510"/>
                    </a:cubicBezTo>
                    <a:cubicBezTo>
                      <a:pt x="109846" y="1133068"/>
                      <a:pt x="108607" y="1198626"/>
                      <a:pt x="110156" y="1264157"/>
                    </a:cubicBezTo>
                    <a:cubicBezTo>
                      <a:pt x="111255" y="1313318"/>
                      <a:pt x="111086" y="1362480"/>
                      <a:pt x="111030" y="1411642"/>
                    </a:cubicBezTo>
                    <a:close/>
                  </a:path>
                </a:pathLst>
              </a:custGeom>
              <a:solidFill>
                <a:srgbClr val="589C43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="" xmlns:a16="http://schemas.microsoft.com/office/drawing/2014/main" id="{8B0DB991-8D65-408F-8952-1AC4677E5B23}"/>
                  </a:ext>
                </a:extLst>
              </p:cNvPr>
              <p:cNvSpPr/>
              <p:nvPr/>
            </p:nvSpPr>
            <p:spPr>
              <a:xfrm>
                <a:off x="11843115" y="2845039"/>
                <a:ext cx="4296" cy="184996"/>
              </a:xfrm>
              <a:custGeom>
                <a:avLst/>
                <a:gdLst>
                  <a:gd name="connsiteX0" fmla="*/ 1888 w 2282"/>
                  <a:gd name="connsiteY0" fmla="*/ 0 h 98267"/>
                  <a:gd name="connsiteX1" fmla="*/ 2282 w 2282"/>
                  <a:gd name="connsiteY1" fmla="*/ 98267 h 98267"/>
                  <a:gd name="connsiteX2" fmla="*/ 0 w 2282"/>
                  <a:gd name="connsiteY2" fmla="*/ 97929 h 98267"/>
                  <a:gd name="connsiteX3" fmla="*/ 338 w 2282"/>
                  <a:gd name="connsiteY3" fmla="*/ 2000 h 98267"/>
                  <a:gd name="connsiteX4" fmla="*/ 648 w 2282"/>
                  <a:gd name="connsiteY4" fmla="*/ 282 h 98267"/>
                  <a:gd name="connsiteX5" fmla="*/ 1888 w 2282"/>
                  <a:gd name="connsiteY5" fmla="*/ 0 h 9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2" h="98267">
                    <a:moveTo>
                      <a:pt x="1888" y="0"/>
                    </a:moveTo>
                    <a:cubicBezTo>
                      <a:pt x="2028" y="32765"/>
                      <a:pt x="2141" y="65502"/>
                      <a:pt x="2282" y="98267"/>
                    </a:cubicBezTo>
                    <a:cubicBezTo>
                      <a:pt x="1521" y="98154"/>
                      <a:pt x="761" y="98042"/>
                      <a:pt x="0" y="97929"/>
                    </a:cubicBezTo>
                    <a:cubicBezTo>
                      <a:pt x="113" y="65953"/>
                      <a:pt x="226" y="33977"/>
                      <a:pt x="338" y="2000"/>
                    </a:cubicBezTo>
                    <a:cubicBezTo>
                      <a:pt x="338" y="1409"/>
                      <a:pt x="394" y="789"/>
                      <a:pt x="648" y="282"/>
                    </a:cubicBezTo>
                    <a:cubicBezTo>
                      <a:pt x="789" y="28"/>
                      <a:pt x="1465" y="85"/>
                      <a:pt x="1888" y="0"/>
                    </a:cubicBezTo>
                    <a:close/>
                  </a:path>
                </a:pathLst>
              </a:custGeom>
              <a:solidFill>
                <a:srgbClr val="752A67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="" xmlns:a16="http://schemas.microsoft.com/office/drawing/2014/main" id="{2898D8D4-B059-4AB0-A41D-E1542F485535}"/>
                  </a:ext>
                </a:extLst>
              </p:cNvPr>
              <p:cNvSpPr/>
              <p:nvPr/>
            </p:nvSpPr>
            <p:spPr>
              <a:xfrm>
                <a:off x="10808981" y="2787602"/>
                <a:ext cx="43597" cy="6634"/>
              </a:xfrm>
              <a:custGeom>
                <a:avLst/>
                <a:gdLst>
                  <a:gd name="connsiteX0" fmla="*/ 0 w 23158"/>
                  <a:gd name="connsiteY0" fmla="*/ 3154 h 3524"/>
                  <a:gd name="connsiteX1" fmla="*/ 23158 w 23158"/>
                  <a:gd name="connsiteY1" fmla="*/ 365 h 3524"/>
                  <a:gd name="connsiteX2" fmla="*/ 0 w 23158"/>
                  <a:gd name="connsiteY2" fmla="*/ 3154 h 3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158" h="3524">
                    <a:moveTo>
                      <a:pt x="0" y="3154"/>
                    </a:moveTo>
                    <a:cubicBezTo>
                      <a:pt x="7494" y="336"/>
                      <a:pt x="15213" y="-593"/>
                      <a:pt x="23158" y="365"/>
                    </a:cubicBezTo>
                    <a:cubicBezTo>
                      <a:pt x="15918" y="5379"/>
                      <a:pt x="7776" y="2844"/>
                      <a:pt x="0" y="3154"/>
                    </a:cubicBezTo>
                    <a:close/>
                  </a:path>
                </a:pathLst>
              </a:custGeom>
              <a:solidFill>
                <a:srgbClr val="5A4958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="" xmlns:a16="http://schemas.microsoft.com/office/drawing/2014/main" id="{ECF9A577-D93E-4AFC-8A68-E8E6BB9504F3}"/>
                  </a:ext>
                </a:extLst>
              </p:cNvPr>
              <p:cNvSpPr/>
              <p:nvPr/>
            </p:nvSpPr>
            <p:spPr>
              <a:xfrm>
                <a:off x="11734447" y="0"/>
                <a:ext cx="247531" cy="2416804"/>
              </a:xfrm>
              <a:prstGeom prst="rect">
                <a:avLst/>
              </a:prstGeom>
              <a:solidFill>
                <a:srgbClr val="9C2689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="" xmlns:a16="http://schemas.microsoft.com/office/drawing/2014/main" id="{C2378EAA-8E9E-4149-A315-8B90E62F0F8D}"/>
                  </a:ext>
                </a:extLst>
              </p:cNvPr>
              <p:cNvSpPr/>
              <p:nvPr/>
            </p:nvSpPr>
            <p:spPr>
              <a:xfrm>
                <a:off x="10192910" y="169933"/>
                <a:ext cx="659668" cy="2227073"/>
              </a:xfrm>
              <a:prstGeom prst="rect">
                <a:avLst/>
              </a:prstGeom>
              <a:solidFill>
                <a:srgbClr val="CAC45D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="" xmlns:a16="http://schemas.microsoft.com/office/drawing/2014/main" id="{D9FDA037-9FD4-4503-900B-8CA2FE44F081}"/>
                  </a:ext>
                </a:extLst>
              </p:cNvPr>
              <p:cNvSpPr/>
              <p:nvPr/>
            </p:nvSpPr>
            <p:spPr>
              <a:xfrm>
                <a:off x="11210233" y="15629"/>
                <a:ext cx="512661" cy="2416805"/>
              </a:xfrm>
              <a:custGeom>
                <a:avLst/>
                <a:gdLst>
                  <a:gd name="connsiteX0" fmla="*/ 267926 w 272317"/>
                  <a:gd name="connsiteY0" fmla="*/ 1492293 h 1512846"/>
                  <a:gd name="connsiteX1" fmla="*/ 266883 w 272317"/>
                  <a:gd name="connsiteY1" fmla="*/ 1492744 h 1512846"/>
                  <a:gd name="connsiteX2" fmla="*/ 256544 w 272317"/>
                  <a:gd name="connsiteY2" fmla="*/ 1497506 h 1512846"/>
                  <a:gd name="connsiteX3" fmla="*/ 191436 w 272317"/>
                  <a:gd name="connsiteY3" fmla="*/ 1508437 h 1512846"/>
                  <a:gd name="connsiteX4" fmla="*/ 172053 w 272317"/>
                  <a:gd name="connsiteY4" fmla="*/ 1508747 h 1512846"/>
                  <a:gd name="connsiteX5" fmla="*/ 161516 w 272317"/>
                  <a:gd name="connsiteY5" fmla="*/ 1510240 h 1512846"/>
                  <a:gd name="connsiteX6" fmla="*/ 98296 w 272317"/>
                  <a:gd name="connsiteY6" fmla="*/ 1502154 h 1512846"/>
                  <a:gd name="connsiteX7" fmla="*/ 21779 w 272317"/>
                  <a:gd name="connsiteY7" fmla="*/ 1481419 h 1512846"/>
                  <a:gd name="connsiteX8" fmla="*/ 14172 w 272317"/>
                  <a:gd name="connsiteY8" fmla="*/ 1472601 h 1512846"/>
                  <a:gd name="connsiteX9" fmla="*/ 11467 w 272317"/>
                  <a:gd name="connsiteY9" fmla="*/ 1450541 h 1512846"/>
                  <a:gd name="connsiteX10" fmla="*/ 10763 w 272317"/>
                  <a:gd name="connsiteY10" fmla="*/ 1432708 h 1512846"/>
                  <a:gd name="connsiteX11" fmla="*/ 8369 w 272317"/>
                  <a:gd name="connsiteY11" fmla="*/ 1129793 h 1512846"/>
                  <a:gd name="connsiteX12" fmla="*/ 6847 w 272317"/>
                  <a:gd name="connsiteY12" fmla="*/ 883195 h 1512846"/>
                  <a:gd name="connsiteX13" fmla="*/ 5072 w 272317"/>
                  <a:gd name="connsiteY13" fmla="*/ 692014 h 1512846"/>
                  <a:gd name="connsiteX14" fmla="*/ 3748 w 272317"/>
                  <a:gd name="connsiteY14" fmla="*/ 507960 h 1512846"/>
                  <a:gd name="connsiteX15" fmla="*/ 1213 w 272317"/>
                  <a:gd name="connsiteY15" fmla="*/ 225611 h 1512846"/>
                  <a:gd name="connsiteX16" fmla="*/ 57 w 272317"/>
                  <a:gd name="connsiteY16" fmla="*/ 53193 h 1512846"/>
                  <a:gd name="connsiteX17" fmla="*/ 565 w 272317"/>
                  <a:gd name="connsiteY17" fmla="*/ 40713 h 1512846"/>
                  <a:gd name="connsiteX18" fmla="*/ 15609 w 272317"/>
                  <a:gd name="connsiteY18" fmla="*/ 21499 h 1512846"/>
                  <a:gd name="connsiteX19" fmla="*/ 89281 w 272317"/>
                  <a:gd name="connsiteY19" fmla="*/ 10455 h 1512846"/>
                  <a:gd name="connsiteX20" fmla="*/ 142669 w 272317"/>
                  <a:gd name="connsiteY20" fmla="*/ 1580 h 1512846"/>
                  <a:gd name="connsiteX21" fmla="*/ 155966 w 272317"/>
                  <a:gd name="connsiteY21" fmla="*/ 341 h 1512846"/>
                  <a:gd name="connsiteX22" fmla="*/ 205917 w 272317"/>
                  <a:gd name="connsiteY22" fmla="*/ 623 h 1512846"/>
                  <a:gd name="connsiteX23" fmla="*/ 254515 w 272317"/>
                  <a:gd name="connsiteY23" fmla="*/ 5158 h 1512846"/>
                  <a:gd name="connsiteX24" fmla="*/ 257727 w 272317"/>
                  <a:gd name="connsiteY24" fmla="*/ 6539 h 1512846"/>
                  <a:gd name="connsiteX25" fmla="*/ 261502 w 272317"/>
                  <a:gd name="connsiteY25" fmla="*/ 21611 h 1512846"/>
                  <a:gd name="connsiteX26" fmla="*/ 261530 w 272317"/>
                  <a:gd name="connsiteY26" fmla="*/ 200425 h 1512846"/>
                  <a:gd name="connsiteX27" fmla="*/ 262094 w 272317"/>
                  <a:gd name="connsiteY27" fmla="*/ 338979 h 1512846"/>
                  <a:gd name="connsiteX28" fmla="*/ 264883 w 272317"/>
                  <a:gd name="connsiteY28" fmla="*/ 596987 h 1512846"/>
                  <a:gd name="connsiteX29" fmla="*/ 265981 w 272317"/>
                  <a:gd name="connsiteY29" fmla="*/ 855332 h 1512846"/>
                  <a:gd name="connsiteX30" fmla="*/ 268461 w 272317"/>
                  <a:gd name="connsiteY30" fmla="*/ 1112438 h 1512846"/>
                  <a:gd name="connsiteX31" fmla="*/ 269559 w 272317"/>
                  <a:gd name="connsiteY31" fmla="*/ 1369910 h 1512846"/>
                  <a:gd name="connsiteX32" fmla="*/ 272180 w 272317"/>
                  <a:gd name="connsiteY32" fmla="*/ 1478601 h 1512846"/>
                  <a:gd name="connsiteX33" fmla="*/ 267926 w 272317"/>
                  <a:gd name="connsiteY33" fmla="*/ 1492293 h 151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72317" h="1512846">
                    <a:moveTo>
                      <a:pt x="267926" y="1492293"/>
                    </a:moveTo>
                    <a:cubicBezTo>
                      <a:pt x="267559" y="1492406"/>
                      <a:pt x="267221" y="1492547"/>
                      <a:pt x="266883" y="1492744"/>
                    </a:cubicBezTo>
                    <a:cubicBezTo>
                      <a:pt x="263953" y="1495477"/>
                      <a:pt x="260488" y="1496857"/>
                      <a:pt x="256544" y="1497506"/>
                    </a:cubicBezTo>
                    <a:cubicBezTo>
                      <a:pt x="234851" y="1501196"/>
                      <a:pt x="213214" y="1505140"/>
                      <a:pt x="191436" y="1508437"/>
                    </a:cubicBezTo>
                    <a:cubicBezTo>
                      <a:pt x="184984" y="1509423"/>
                      <a:pt x="178505" y="1508634"/>
                      <a:pt x="172053" y="1508747"/>
                    </a:cubicBezTo>
                    <a:cubicBezTo>
                      <a:pt x="168531" y="1509197"/>
                      <a:pt x="164841" y="1509113"/>
                      <a:pt x="161516" y="1510240"/>
                    </a:cubicBezTo>
                    <a:cubicBezTo>
                      <a:pt x="139119" y="1517705"/>
                      <a:pt x="118975" y="1507281"/>
                      <a:pt x="98296" y="1502154"/>
                    </a:cubicBezTo>
                    <a:cubicBezTo>
                      <a:pt x="72659" y="1495815"/>
                      <a:pt x="47303" y="1488237"/>
                      <a:pt x="21779" y="1481419"/>
                    </a:cubicBezTo>
                    <a:cubicBezTo>
                      <a:pt x="16933" y="1480123"/>
                      <a:pt x="13468" y="1478348"/>
                      <a:pt x="14172" y="1472601"/>
                    </a:cubicBezTo>
                    <a:cubicBezTo>
                      <a:pt x="8904" y="1465783"/>
                      <a:pt x="11073" y="1458063"/>
                      <a:pt x="11467" y="1450541"/>
                    </a:cubicBezTo>
                    <a:cubicBezTo>
                      <a:pt x="10876" y="1444597"/>
                      <a:pt x="10763" y="1438652"/>
                      <a:pt x="10763" y="1432708"/>
                    </a:cubicBezTo>
                    <a:cubicBezTo>
                      <a:pt x="11214" y="1331736"/>
                      <a:pt x="9580" y="1230736"/>
                      <a:pt x="8369" y="1129793"/>
                    </a:cubicBezTo>
                    <a:cubicBezTo>
                      <a:pt x="7382" y="1047584"/>
                      <a:pt x="9383" y="965347"/>
                      <a:pt x="6847" y="883195"/>
                    </a:cubicBezTo>
                    <a:cubicBezTo>
                      <a:pt x="4875" y="819440"/>
                      <a:pt x="7495" y="755685"/>
                      <a:pt x="5072" y="692014"/>
                    </a:cubicBezTo>
                    <a:cubicBezTo>
                      <a:pt x="2734" y="630653"/>
                      <a:pt x="4143" y="569321"/>
                      <a:pt x="3748" y="507960"/>
                    </a:cubicBezTo>
                    <a:cubicBezTo>
                      <a:pt x="3156" y="413835"/>
                      <a:pt x="2255" y="319709"/>
                      <a:pt x="1213" y="225611"/>
                    </a:cubicBezTo>
                    <a:cubicBezTo>
                      <a:pt x="593" y="168139"/>
                      <a:pt x="1015" y="110666"/>
                      <a:pt x="57" y="53193"/>
                    </a:cubicBezTo>
                    <a:cubicBezTo>
                      <a:pt x="1" y="49024"/>
                      <a:pt x="-168" y="44854"/>
                      <a:pt x="565" y="40713"/>
                    </a:cubicBezTo>
                    <a:cubicBezTo>
                      <a:pt x="-253" y="25415"/>
                      <a:pt x="593" y="24260"/>
                      <a:pt x="15609" y="21499"/>
                    </a:cubicBezTo>
                    <a:cubicBezTo>
                      <a:pt x="40035" y="17019"/>
                      <a:pt x="64686" y="14005"/>
                      <a:pt x="89281" y="10455"/>
                    </a:cubicBezTo>
                    <a:cubicBezTo>
                      <a:pt x="107086" y="7891"/>
                      <a:pt x="124976" y="5187"/>
                      <a:pt x="142669" y="1580"/>
                    </a:cubicBezTo>
                    <a:cubicBezTo>
                      <a:pt x="147064" y="679"/>
                      <a:pt x="151487" y="341"/>
                      <a:pt x="155966" y="341"/>
                    </a:cubicBezTo>
                    <a:cubicBezTo>
                      <a:pt x="172617" y="341"/>
                      <a:pt x="189351" y="-589"/>
                      <a:pt x="205917" y="623"/>
                    </a:cubicBezTo>
                    <a:cubicBezTo>
                      <a:pt x="222116" y="1806"/>
                      <a:pt x="238259" y="3947"/>
                      <a:pt x="254515" y="5158"/>
                    </a:cubicBezTo>
                    <a:cubicBezTo>
                      <a:pt x="255670" y="5440"/>
                      <a:pt x="256741" y="5891"/>
                      <a:pt x="257727" y="6539"/>
                    </a:cubicBezTo>
                    <a:cubicBezTo>
                      <a:pt x="262263" y="10737"/>
                      <a:pt x="261502" y="16315"/>
                      <a:pt x="261502" y="21611"/>
                    </a:cubicBezTo>
                    <a:cubicBezTo>
                      <a:pt x="261587" y="81225"/>
                      <a:pt x="261530" y="140811"/>
                      <a:pt x="261530" y="200425"/>
                    </a:cubicBezTo>
                    <a:cubicBezTo>
                      <a:pt x="261530" y="246628"/>
                      <a:pt x="258938" y="293001"/>
                      <a:pt x="262094" y="338979"/>
                    </a:cubicBezTo>
                    <a:cubicBezTo>
                      <a:pt x="268010" y="425019"/>
                      <a:pt x="263868" y="511003"/>
                      <a:pt x="264883" y="596987"/>
                    </a:cubicBezTo>
                    <a:cubicBezTo>
                      <a:pt x="265897" y="683111"/>
                      <a:pt x="262009" y="769377"/>
                      <a:pt x="265981" y="855332"/>
                    </a:cubicBezTo>
                    <a:cubicBezTo>
                      <a:pt x="269926" y="941119"/>
                      <a:pt x="267418" y="1026764"/>
                      <a:pt x="268461" y="1112438"/>
                    </a:cubicBezTo>
                    <a:cubicBezTo>
                      <a:pt x="269503" y="1198253"/>
                      <a:pt x="266855" y="1284152"/>
                      <a:pt x="269559" y="1369910"/>
                    </a:cubicBezTo>
                    <a:cubicBezTo>
                      <a:pt x="270686" y="1406113"/>
                      <a:pt x="271391" y="1442371"/>
                      <a:pt x="272180" y="1478601"/>
                    </a:cubicBezTo>
                    <a:cubicBezTo>
                      <a:pt x="272292" y="1483475"/>
                      <a:pt x="273250" y="1488941"/>
                      <a:pt x="267926" y="1492293"/>
                    </a:cubicBezTo>
                    <a:close/>
                  </a:path>
                </a:pathLst>
              </a:custGeom>
              <a:solidFill>
                <a:srgbClr val="BFB3B4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="" xmlns:a16="http://schemas.microsoft.com/office/drawing/2014/main" id="{ED35D3D4-641D-42DD-811A-B064F06D6E3F}"/>
                  </a:ext>
                </a:extLst>
              </p:cNvPr>
              <p:cNvSpPr/>
              <p:nvPr/>
            </p:nvSpPr>
            <p:spPr>
              <a:xfrm>
                <a:off x="11023513" y="72828"/>
                <a:ext cx="209105" cy="2359607"/>
              </a:xfrm>
              <a:custGeom>
                <a:avLst/>
                <a:gdLst>
                  <a:gd name="connsiteX0" fmla="*/ 111030 w 111073"/>
                  <a:gd name="connsiteY0" fmla="*/ 1411642 h 1411641"/>
                  <a:gd name="connsiteX1" fmla="*/ 44119 w 111073"/>
                  <a:gd name="connsiteY1" fmla="*/ 1398992 h 1411641"/>
                  <a:gd name="connsiteX2" fmla="*/ 6818 w 111073"/>
                  <a:gd name="connsiteY2" fmla="*/ 1391667 h 1411641"/>
                  <a:gd name="connsiteX3" fmla="*/ 85 w 111073"/>
                  <a:gd name="connsiteY3" fmla="*/ 1383272 h 1411641"/>
                  <a:gd name="connsiteX4" fmla="*/ 0 w 111073"/>
                  <a:gd name="connsiteY4" fmla="*/ 1367269 h 1411641"/>
                  <a:gd name="connsiteX5" fmla="*/ 451 w 111073"/>
                  <a:gd name="connsiteY5" fmla="*/ 1135688 h 1411641"/>
                  <a:gd name="connsiteX6" fmla="*/ 1211 w 111073"/>
                  <a:gd name="connsiteY6" fmla="*/ 722561 h 1411641"/>
                  <a:gd name="connsiteX7" fmla="*/ 2085 w 111073"/>
                  <a:gd name="connsiteY7" fmla="*/ 717208 h 1411641"/>
                  <a:gd name="connsiteX8" fmla="*/ 2085 w 111073"/>
                  <a:gd name="connsiteY8" fmla="*/ 770708 h 1411641"/>
                  <a:gd name="connsiteX9" fmla="*/ 3465 w 111073"/>
                  <a:gd name="connsiteY9" fmla="*/ 770708 h 1411641"/>
                  <a:gd name="connsiteX10" fmla="*/ 3465 w 111073"/>
                  <a:gd name="connsiteY10" fmla="*/ 652128 h 1411641"/>
                  <a:gd name="connsiteX11" fmla="*/ 4029 w 111073"/>
                  <a:gd name="connsiteY11" fmla="*/ 13674 h 1411641"/>
                  <a:gd name="connsiteX12" fmla="*/ 13974 w 111073"/>
                  <a:gd name="connsiteY12" fmla="*/ 3757 h 1411641"/>
                  <a:gd name="connsiteX13" fmla="*/ 99704 w 111073"/>
                  <a:gd name="connsiteY13" fmla="*/ 292 h 1411641"/>
                  <a:gd name="connsiteX14" fmla="*/ 100465 w 111073"/>
                  <a:gd name="connsiteY14" fmla="*/ 10913 h 1411641"/>
                  <a:gd name="connsiteX15" fmla="*/ 101197 w 111073"/>
                  <a:gd name="connsiteY15" fmla="*/ 165582 h 1411641"/>
                  <a:gd name="connsiteX16" fmla="*/ 102916 w 111073"/>
                  <a:gd name="connsiteY16" fmla="*/ 365807 h 1411641"/>
                  <a:gd name="connsiteX17" fmla="*/ 104719 w 111073"/>
                  <a:gd name="connsiteY17" fmla="*/ 623251 h 1411641"/>
                  <a:gd name="connsiteX18" fmla="*/ 106522 w 111073"/>
                  <a:gd name="connsiteY18" fmla="*/ 819898 h 1411641"/>
                  <a:gd name="connsiteX19" fmla="*/ 108353 w 111073"/>
                  <a:gd name="connsiteY19" fmla="*/ 1067510 h 1411641"/>
                  <a:gd name="connsiteX20" fmla="*/ 110156 w 111073"/>
                  <a:gd name="connsiteY20" fmla="*/ 1264157 h 1411641"/>
                  <a:gd name="connsiteX21" fmla="*/ 111030 w 111073"/>
                  <a:gd name="connsiteY21" fmla="*/ 1411642 h 1411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11073" h="1411641">
                    <a:moveTo>
                      <a:pt x="111030" y="1411642"/>
                    </a:moveTo>
                    <a:cubicBezTo>
                      <a:pt x="88716" y="1407472"/>
                      <a:pt x="66319" y="1403641"/>
                      <a:pt x="44119" y="1398992"/>
                    </a:cubicBezTo>
                    <a:cubicBezTo>
                      <a:pt x="31695" y="1396400"/>
                      <a:pt x="19355" y="1393498"/>
                      <a:pt x="6818" y="1391667"/>
                    </a:cubicBezTo>
                    <a:cubicBezTo>
                      <a:pt x="1916" y="1390963"/>
                      <a:pt x="-282" y="1388484"/>
                      <a:pt x="85" y="1383272"/>
                    </a:cubicBezTo>
                    <a:cubicBezTo>
                      <a:pt x="451" y="1377975"/>
                      <a:pt x="56" y="1372622"/>
                      <a:pt x="0" y="1367269"/>
                    </a:cubicBezTo>
                    <a:cubicBezTo>
                      <a:pt x="141" y="1290076"/>
                      <a:pt x="310" y="1212882"/>
                      <a:pt x="451" y="1135688"/>
                    </a:cubicBezTo>
                    <a:cubicBezTo>
                      <a:pt x="704" y="997979"/>
                      <a:pt x="958" y="860270"/>
                      <a:pt x="1211" y="722561"/>
                    </a:cubicBezTo>
                    <a:cubicBezTo>
                      <a:pt x="1211" y="720786"/>
                      <a:pt x="1211" y="719011"/>
                      <a:pt x="2085" y="717208"/>
                    </a:cubicBezTo>
                    <a:cubicBezTo>
                      <a:pt x="2085" y="735041"/>
                      <a:pt x="2085" y="752875"/>
                      <a:pt x="2085" y="770708"/>
                    </a:cubicBezTo>
                    <a:cubicBezTo>
                      <a:pt x="2536" y="770708"/>
                      <a:pt x="3015" y="770708"/>
                      <a:pt x="3465" y="770708"/>
                    </a:cubicBezTo>
                    <a:cubicBezTo>
                      <a:pt x="3465" y="731181"/>
                      <a:pt x="3437" y="691655"/>
                      <a:pt x="3465" y="652128"/>
                    </a:cubicBezTo>
                    <a:cubicBezTo>
                      <a:pt x="3719" y="439310"/>
                      <a:pt x="4029" y="226492"/>
                      <a:pt x="4029" y="13674"/>
                    </a:cubicBezTo>
                    <a:cubicBezTo>
                      <a:pt x="4029" y="5532"/>
                      <a:pt x="6452" y="3870"/>
                      <a:pt x="13974" y="3757"/>
                    </a:cubicBezTo>
                    <a:cubicBezTo>
                      <a:pt x="42569" y="3334"/>
                      <a:pt x="71024" y="-1173"/>
                      <a:pt x="99704" y="292"/>
                    </a:cubicBezTo>
                    <a:cubicBezTo>
                      <a:pt x="99957" y="3842"/>
                      <a:pt x="100465" y="7363"/>
                      <a:pt x="100465" y="10913"/>
                    </a:cubicBezTo>
                    <a:cubicBezTo>
                      <a:pt x="100662" y="62469"/>
                      <a:pt x="99986" y="114054"/>
                      <a:pt x="101197" y="165582"/>
                    </a:cubicBezTo>
                    <a:cubicBezTo>
                      <a:pt x="102747" y="232324"/>
                      <a:pt x="101310" y="299094"/>
                      <a:pt x="102916" y="365807"/>
                    </a:cubicBezTo>
                    <a:cubicBezTo>
                      <a:pt x="105000" y="451622"/>
                      <a:pt x="103000" y="537465"/>
                      <a:pt x="104719" y="623251"/>
                    </a:cubicBezTo>
                    <a:cubicBezTo>
                      <a:pt x="106015" y="688809"/>
                      <a:pt x="104972" y="754368"/>
                      <a:pt x="106522" y="819898"/>
                    </a:cubicBezTo>
                    <a:cubicBezTo>
                      <a:pt x="108494" y="902445"/>
                      <a:pt x="106465" y="984991"/>
                      <a:pt x="108353" y="1067510"/>
                    </a:cubicBezTo>
                    <a:cubicBezTo>
                      <a:pt x="109846" y="1133068"/>
                      <a:pt x="108607" y="1198626"/>
                      <a:pt x="110156" y="1264157"/>
                    </a:cubicBezTo>
                    <a:cubicBezTo>
                      <a:pt x="111255" y="1313318"/>
                      <a:pt x="111086" y="1362480"/>
                      <a:pt x="111030" y="1411642"/>
                    </a:cubicBezTo>
                    <a:close/>
                  </a:path>
                </a:pathLst>
              </a:custGeom>
              <a:solidFill>
                <a:srgbClr val="589C43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="" xmlns:a16="http://schemas.microsoft.com/office/drawing/2014/main" id="{E4092012-6DF9-45C9-884B-348355C88ED8}"/>
                  </a:ext>
                </a:extLst>
              </p:cNvPr>
              <p:cNvSpPr/>
              <p:nvPr/>
            </p:nvSpPr>
            <p:spPr>
              <a:xfrm>
                <a:off x="10826889" y="169933"/>
                <a:ext cx="262834" cy="2263743"/>
              </a:xfrm>
              <a:custGeom>
                <a:avLst/>
                <a:gdLst>
                  <a:gd name="connsiteX0" fmla="*/ 114744 w 139613"/>
                  <a:gd name="connsiteY0" fmla="*/ 5503 h 1336876"/>
                  <a:gd name="connsiteX1" fmla="*/ 115336 w 139613"/>
                  <a:gd name="connsiteY1" fmla="*/ 33197 h 1336876"/>
                  <a:gd name="connsiteX2" fmla="*/ 119393 w 139613"/>
                  <a:gd name="connsiteY2" fmla="*/ 226773 h 1336876"/>
                  <a:gd name="connsiteX3" fmla="*/ 123112 w 139613"/>
                  <a:gd name="connsiteY3" fmla="*/ 455988 h 1336876"/>
                  <a:gd name="connsiteX4" fmla="*/ 126464 w 139613"/>
                  <a:gd name="connsiteY4" fmla="*/ 656664 h 1336876"/>
                  <a:gd name="connsiteX5" fmla="*/ 130324 w 139613"/>
                  <a:gd name="connsiteY5" fmla="*/ 884977 h 1336876"/>
                  <a:gd name="connsiteX6" fmla="*/ 133733 w 139613"/>
                  <a:gd name="connsiteY6" fmla="*/ 1085709 h 1336876"/>
                  <a:gd name="connsiteX7" fmla="*/ 136832 w 139613"/>
                  <a:gd name="connsiteY7" fmla="*/ 1312388 h 1336876"/>
                  <a:gd name="connsiteX8" fmla="*/ 137311 w 139613"/>
                  <a:gd name="connsiteY8" fmla="*/ 1329151 h 1336876"/>
                  <a:gd name="connsiteX9" fmla="*/ 119646 w 139613"/>
                  <a:gd name="connsiteY9" fmla="*/ 1333856 h 1336876"/>
                  <a:gd name="connsiteX10" fmla="*/ 76429 w 139613"/>
                  <a:gd name="connsiteY10" fmla="*/ 1331574 h 1336876"/>
                  <a:gd name="connsiteX11" fmla="*/ 40988 w 139613"/>
                  <a:gd name="connsiteY11" fmla="*/ 1322418 h 1336876"/>
                  <a:gd name="connsiteX12" fmla="*/ 21408 w 139613"/>
                  <a:gd name="connsiteY12" fmla="*/ 1317910 h 1336876"/>
                  <a:gd name="connsiteX13" fmla="*/ 14364 w 139613"/>
                  <a:gd name="connsiteY13" fmla="*/ 1309261 h 1336876"/>
                  <a:gd name="connsiteX14" fmla="*/ 14477 w 139613"/>
                  <a:gd name="connsiteY14" fmla="*/ 1295879 h 1336876"/>
                  <a:gd name="connsiteX15" fmla="*/ 12618 w 139613"/>
                  <a:gd name="connsiteY15" fmla="*/ 1134307 h 1336876"/>
                  <a:gd name="connsiteX16" fmla="*/ 11406 w 139613"/>
                  <a:gd name="connsiteY16" fmla="*/ 1125630 h 1336876"/>
                  <a:gd name="connsiteX17" fmla="*/ 10786 w 139613"/>
                  <a:gd name="connsiteY17" fmla="*/ 1075369 h 1336876"/>
                  <a:gd name="connsiteX18" fmla="*/ 7490 w 139613"/>
                  <a:gd name="connsiteY18" fmla="*/ 1066438 h 1336876"/>
                  <a:gd name="connsiteX19" fmla="*/ 8025 w 139613"/>
                  <a:gd name="connsiteY19" fmla="*/ 1009614 h 1336876"/>
                  <a:gd name="connsiteX20" fmla="*/ 8392 w 139613"/>
                  <a:gd name="connsiteY20" fmla="*/ 925743 h 1336876"/>
                  <a:gd name="connsiteX21" fmla="*/ 7490 w 139613"/>
                  <a:gd name="connsiteY21" fmla="*/ 904360 h 1336876"/>
                  <a:gd name="connsiteX22" fmla="*/ 6504 w 139613"/>
                  <a:gd name="connsiteY22" fmla="*/ 901176 h 1336876"/>
                  <a:gd name="connsiteX23" fmla="*/ 6307 w 139613"/>
                  <a:gd name="connsiteY23" fmla="*/ 878215 h 1336876"/>
                  <a:gd name="connsiteX24" fmla="*/ 6307 w 139613"/>
                  <a:gd name="connsiteY24" fmla="*/ 850070 h 1336876"/>
                  <a:gd name="connsiteX25" fmla="*/ 6307 w 139613"/>
                  <a:gd name="connsiteY25" fmla="*/ 824969 h 1336876"/>
                  <a:gd name="connsiteX26" fmla="*/ 6251 w 139613"/>
                  <a:gd name="connsiteY26" fmla="*/ 796288 h 1336876"/>
                  <a:gd name="connsiteX27" fmla="*/ 6589 w 139613"/>
                  <a:gd name="connsiteY27" fmla="*/ 768792 h 1336876"/>
                  <a:gd name="connsiteX28" fmla="*/ 4757 w 139613"/>
                  <a:gd name="connsiteY28" fmla="*/ 719940 h 1336876"/>
                  <a:gd name="connsiteX29" fmla="*/ 4391 w 139613"/>
                  <a:gd name="connsiteY29" fmla="*/ 691232 h 1336876"/>
                  <a:gd name="connsiteX30" fmla="*/ 4110 w 139613"/>
                  <a:gd name="connsiteY30" fmla="*/ 679286 h 1336876"/>
                  <a:gd name="connsiteX31" fmla="*/ 3828 w 139613"/>
                  <a:gd name="connsiteY31" fmla="*/ 630406 h 1336876"/>
                  <a:gd name="connsiteX32" fmla="*/ 3912 w 139613"/>
                  <a:gd name="connsiteY32" fmla="*/ 607248 h 1336876"/>
                  <a:gd name="connsiteX33" fmla="*/ 7293 w 139613"/>
                  <a:gd name="connsiteY33" fmla="*/ 596599 h 1336876"/>
                  <a:gd name="connsiteX34" fmla="*/ 6983 w 139613"/>
                  <a:gd name="connsiteY34" fmla="*/ 450663 h 1336876"/>
                  <a:gd name="connsiteX35" fmla="*/ 6645 w 139613"/>
                  <a:gd name="connsiteY35" fmla="*/ 441761 h 1336876"/>
                  <a:gd name="connsiteX36" fmla="*/ 3095 w 139613"/>
                  <a:gd name="connsiteY36" fmla="*/ 335690 h 1336876"/>
                  <a:gd name="connsiteX37" fmla="*/ 475 w 139613"/>
                  <a:gd name="connsiteY37" fmla="*/ 204657 h 1336876"/>
                  <a:gd name="connsiteX38" fmla="*/ 278 w 139613"/>
                  <a:gd name="connsiteY38" fmla="*/ 38409 h 1336876"/>
                  <a:gd name="connsiteX39" fmla="*/ 14336 w 139613"/>
                  <a:gd name="connsiteY39" fmla="*/ 19054 h 1336876"/>
                  <a:gd name="connsiteX40" fmla="*/ 71386 w 139613"/>
                  <a:gd name="connsiteY40" fmla="*/ 1390 h 1336876"/>
                  <a:gd name="connsiteX41" fmla="*/ 85360 w 139613"/>
                  <a:gd name="connsiteY41" fmla="*/ 855 h 1336876"/>
                  <a:gd name="connsiteX42" fmla="*/ 103109 w 139613"/>
                  <a:gd name="connsiteY42" fmla="*/ 2010 h 1336876"/>
                  <a:gd name="connsiteX43" fmla="*/ 114744 w 139613"/>
                  <a:gd name="connsiteY43" fmla="*/ 5503 h 133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39613" h="1336876">
                    <a:moveTo>
                      <a:pt x="114744" y="5503"/>
                    </a:moveTo>
                    <a:cubicBezTo>
                      <a:pt x="114913" y="14744"/>
                      <a:pt x="114688" y="23985"/>
                      <a:pt x="115336" y="33197"/>
                    </a:cubicBezTo>
                    <a:cubicBezTo>
                      <a:pt x="119816" y="97685"/>
                      <a:pt x="115956" y="162370"/>
                      <a:pt x="119393" y="226773"/>
                    </a:cubicBezTo>
                    <a:cubicBezTo>
                      <a:pt x="123450" y="303206"/>
                      <a:pt x="119055" y="379696"/>
                      <a:pt x="123112" y="455988"/>
                    </a:cubicBezTo>
                    <a:cubicBezTo>
                      <a:pt x="126690" y="522899"/>
                      <a:pt x="122830" y="589894"/>
                      <a:pt x="126464" y="656664"/>
                    </a:cubicBezTo>
                    <a:cubicBezTo>
                      <a:pt x="130634" y="732787"/>
                      <a:pt x="126352" y="808966"/>
                      <a:pt x="130324" y="884977"/>
                    </a:cubicBezTo>
                    <a:cubicBezTo>
                      <a:pt x="133818" y="951916"/>
                      <a:pt x="130042" y="1018911"/>
                      <a:pt x="133733" y="1085709"/>
                    </a:cubicBezTo>
                    <a:cubicBezTo>
                      <a:pt x="137903" y="1161269"/>
                      <a:pt x="135057" y="1236856"/>
                      <a:pt x="136832" y="1312388"/>
                    </a:cubicBezTo>
                    <a:cubicBezTo>
                      <a:pt x="136973" y="1317938"/>
                      <a:pt x="142692" y="1323488"/>
                      <a:pt x="137311" y="1329151"/>
                    </a:cubicBezTo>
                    <a:cubicBezTo>
                      <a:pt x="130859" y="1328559"/>
                      <a:pt x="124802" y="1331574"/>
                      <a:pt x="119646" y="1333856"/>
                    </a:cubicBezTo>
                    <a:cubicBezTo>
                      <a:pt x="104405" y="1340561"/>
                      <a:pt x="90572" y="1334419"/>
                      <a:pt x="76429" y="1331574"/>
                    </a:cubicBezTo>
                    <a:cubicBezTo>
                      <a:pt x="64484" y="1329151"/>
                      <a:pt x="52933" y="1324897"/>
                      <a:pt x="40988" y="1322418"/>
                    </a:cubicBezTo>
                    <a:cubicBezTo>
                      <a:pt x="34452" y="1321065"/>
                      <a:pt x="28535" y="1317713"/>
                      <a:pt x="21408" y="1317910"/>
                    </a:cubicBezTo>
                    <a:cubicBezTo>
                      <a:pt x="17435" y="1318023"/>
                      <a:pt x="14083" y="1314445"/>
                      <a:pt x="14364" y="1309261"/>
                    </a:cubicBezTo>
                    <a:cubicBezTo>
                      <a:pt x="14590" y="1304809"/>
                      <a:pt x="14533" y="1300330"/>
                      <a:pt x="14477" y="1295879"/>
                    </a:cubicBezTo>
                    <a:cubicBezTo>
                      <a:pt x="13885" y="1242012"/>
                      <a:pt x="13266" y="1188174"/>
                      <a:pt x="12618" y="1134307"/>
                    </a:cubicBezTo>
                    <a:cubicBezTo>
                      <a:pt x="12589" y="1131377"/>
                      <a:pt x="13209" y="1128306"/>
                      <a:pt x="11406" y="1125630"/>
                    </a:cubicBezTo>
                    <a:cubicBezTo>
                      <a:pt x="11209" y="1108867"/>
                      <a:pt x="10984" y="1092104"/>
                      <a:pt x="10786" y="1075369"/>
                    </a:cubicBezTo>
                    <a:cubicBezTo>
                      <a:pt x="8448" y="1072862"/>
                      <a:pt x="7462" y="1069819"/>
                      <a:pt x="7490" y="1066438"/>
                    </a:cubicBezTo>
                    <a:cubicBezTo>
                      <a:pt x="7659" y="1047506"/>
                      <a:pt x="6730" y="1028546"/>
                      <a:pt x="8025" y="1009614"/>
                    </a:cubicBezTo>
                    <a:cubicBezTo>
                      <a:pt x="8025" y="981666"/>
                      <a:pt x="8702" y="953690"/>
                      <a:pt x="8392" y="925743"/>
                    </a:cubicBezTo>
                    <a:cubicBezTo>
                      <a:pt x="8307" y="918615"/>
                      <a:pt x="8871" y="911431"/>
                      <a:pt x="7490" y="904360"/>
                    </a:cubicBezTo>
                    <a:cubicBezTo>
                      <a:pt x="7124" y="903317"/>
                      <a:pt x="6814" y="902247"/>
                      <a:pt x="6504" y="901176"/>
                    </a:cubicBezTo>
                    <a:cubicBezTo>
                      <a:pt x="5152" y="893541"/>
                      <a:pt x="5687" y="885878"/>
                      <a:pt x="6307" y="878215"/>
                    </a:cubicBezTo>
                    <a:cubicBezTo>
                      <a:pt x="5236" y="868834"/>
                      <a:pt x="5434" y="859452"/>
                      <a:pt x="6307" y="850070"/>
                    </a:cubicBezTo>
                    <a:cubicBezTo>
                      <a:pt x="5293" y="841703"/>
                      <a:pt x="5462" y="833336"/>
                      <a:pt x="6307" y="824969"/>
                    </a:cubicBezTo>
                    <a:cubicBezTo>
                      <a:pt x="5124" y="815418"/>
                      <a:pt x="5715" y="805839"/>
                      <a:pt x="6251" y="796288"/>
                    </a:cubicBezTo>
                    <a:cubicBezTo>
                      <a:pt x="4870" y="787104"/>
                      <a:pt x="6222" y="777976"/>
                      <a:pt x="6589" y="768792"/>
                    </a:cubicBezTo>
                    <a:cubicBezTo>
                      <a:pt x="7237" y="752480"/>
                      <a:pt x="5969" y="736196"/>
                      <a:pt x="4757" y="719940"/>
                    </a:cubicBezTo>
                    <a:cubicBezTo>
                      <a:pt x="3123" y="710389"/>
                      <a:pt x="3997" y="700810"/>
                      <a:pt x="4391" y="691232"/>
                    </a:cubicBezTo>
                    <a:cubicBezTo>
                      <a:pt x="3659" y="687259"/>
                      <a:pt x="3828" y="683287"/>
                      <a:pt x="4110" y="679286"/>
                    </a:cubicBezTo>
                    <a:cubicBezTo>
                      <a:pt x="4391" y="662974"/>
                      <a:pt x="3546" y="646690"/>
                      <a:pt x="3828" y="630406"/>
                    </a:cubicBezTo>
                    <a:cubicBezTo>
                      <a:pt x="3969" y="622687"/>
                      <a:pt x="3799" y="614968"/>
                      <a:pt x="3912" y="607248"/>
                    </a:cubicBezTo>
                    <a:cubicBezTo>
                      <a:pt x="3969" y="603360"/>
                      <a:pt x="3969" y="599444"/>
                      <a:pt x="7293" y="596599"/>
                    </a:cubicBezTo>
                    <a:cubicBezTo>
                      <a:pt x="7180" y="547944"/>
                      <a:pt x="7096" y="499290"/>
                      <a:pt x="6983" y="450663"/>
                    </a:cubicBezTo>
                    <a:cubicBezTo>
                      <a:pt x="6335" y="447705"/>
                      <a:pt x="6532" y="444719"/>
                      <a:pt x="6645" y="441761"/>
                    </a:cubicBezTo>
                    <a:cubicBezTo>
                      <a:pt x="8307" y="406319"/>
                      <a:pt x="6786" y="370737"/>
                      <a:pt x="3095" y="335690"/>
                    </a:cubicBezTo>
                    <a:cubicBezTo>
                      <a:pt x="-1497" y="291909"/>
                      <a:pt x="1179" y="248325"/>
                      <a:pt x="475" y="204657"/>
                    </a:cubicBezTo>
                    <a:cubicBezTo>
                      <a:pt x="-426" y="149269"/>
                      <a:pt x="222" y="93825"/>
                      <a:pt x="278" y="38409"/>
                    </a:cubicBezTo>
                    <a:cubicBezTo>
                      <a:pt x="278" y="23844"/>
                      <a:pt x="757" y="23646"/>
                      <a:pt x="14336" y="19054"/>
                    </a:cubicBezTo>
                    <a:cubicBezTo>
                      <a:pt x="33212" y="12687"/>
                      <a:pt x="52173" y="6658"/>
                      <a:pt x="71386" y="1390"/>
                    </a:cubicBezTo>
                    <a:cubicBezTo>
                      <a:pt x="76148" y="94"/>
                      <a:pt x="80599" y="-695"/>
                      <a:pt x="85360" y="855"/>
                    </a:cubicBezTo>
                    <a:cubicBezTo>
                      <a:pt x="91164" y="2770"/>
                      <a:pt x="97193" y="1784"/>
                      <a:pt x="103109" y="2010"/>
                    </a:cubicBezTo>
                    <a:cubicBezTo>
                      <a:pt x="107391" y="2094"/>
                      <a:pt x="111561" y="2094"/>
                      <a:pt x="114744" y="5503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="" xmlns:a16="http://schemas.microsoft.com/office/drawing/2014/main" id="{EDD8E19C-DD51-40B0-858B-D6499F93BF42}"/>
                  </a:ext>
                </a:extLst>
              </p:cNvPr>
              <p:cNvSpPr/>
              <p:nvPr/>
            </p:nvSpPr>
            <p:spPr>
              <a:xfrm>
                <a:off x="10498641" y="255332"/>
                <a:ext cx="363177" cy="2141674"/>
              </a:xfrm>
              <a:prstGeom prst="rect">
                <a:avLst/>
              </a:prstGeom>
              <a:solidFill>
                <a:srgbClr val="5A4958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="" xmlns:a16="http://schemas.microsoft.com/office/drawing/2014/main" id="{8504187B-B0E2-4814-8F3B-3EF66D54AE42}"/>
                </a:ext>
              </a:extLst>
            </p:cNvPr>
            <p:cNvGrpSpPr/>
            <p:nvPr/>
          </p:nvGrpSpPr>
          <p:grpSpPr>
            <a:xfrm>
              <a:off x="9083213" y="3377138"/>
              <a:ext cx="1514606" cy="2377731"/>
              <a:chOff x="9083213" y="3377138"/>
              <a:chExt cx="1514606" cy="2377731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="" xmlns:a16="http://schemas.microsoft.com/office/drawing/2014/main" id="{303B63AD-307E-45E0-AF0F-12D310B66734}"/>
                  </a:ext>
                </a:extLst>
              </p:cNvPr>
              <p:cNvSpPr/>
              <p:nvPr/>
            </p:nvSpPr>
            <p:spPr>
              <a:xfrm>
                <a:off x="9083213" y="3377138"/>
                <a:ext cx="1514606" cy="2377731"/>
              </a:xfrm>
              <a:custGeom>
                <a:avLst/>
                <a:gdLst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78837 w 804534"/>
                  <a:gd name="connsiteY11" fmla="*/ 441064 h 1263012"/>
                  <a:gd name="connsiteX12" fmla="*/ 56102 w 804534"/>
                  <a:gd name="connsiteY12" fmla="*/ 415061 h 1263012"/>
                  <a:gd name="connsiteX13" fmla="*/ 2122 w 804534"/>
                  <a:gd name="connsiteY13" fmla="*/ 262504 h 1263012"/>
                  <a:gd name="connsiteX14" fmla="*/ 10236 w 804534"/>
                  <a:gd name="connsiteY14" fmla="*/ 243065 h 1263012"/>
                  <a:gd name="connsiteX15" fmla="*/ 151974 w 804534"/>
                  <a:gd name="connsiteY15" fmla="*/ 193114 h 1263012"/>
                  <a:gd name="connsiteX16" fmla="*/ 155439 w 804534"/>
                  <a:gd name="connsiteY16" fmla="*/ 192241 h 1263012"/>
                  <a:gd name="connsiteX17" fmla="*/ 206348 w 804534"/>
                  <a:gd name="connsiteY17" fmla="*/ 174830 h 1263012"/>
                  <a:gd name="connsiteX18" fmla="*/ 214180 w 804534"/>
                  <a:gd name="connsiteY18" fmla="*/ 170886 h 1263012"/>
                  <a:gd name="connsiteX19" fmla="*/ 254552 w 804534"/>
                  <a:gd name="connsiteY19" fmla="*/ 156433 h 1263012"/>
                  <a:gd name="connsiteX20" fmla="*/ 303432 w 804534"/>
                  <a:gd name="connsiteY20" fmla="*/ 139868 h 1263012"/>
                  <a:gd name="connsiteX21" fmla="*/ 520786 w 804534"/>
                  <a:gd name="connsiteY21" fmla="*/ 63688 h 1263012"/>
                  <a:gd name="connsiteX22" fmla="*/ 557326 w 804534"/>
                  <a:gd name="connsiteY22" fmla="*/ 50954 h 1263012"/>
                  <a:gd name="connsiteX23" fmla="*/ 676948 w 804534"/>
                  <a:gd name="connsiteY23" fmla="*/ 8610 h 1263012"/>
                  <a:gd name="connsiteX24" fmla="*/ 695430 w 804534"/>
                  <a:gd name="connsiteY24" fmla="*/ 1933 h 1263012"/>
                  <a:gd name="connsiteX25" fmla="*/ 713629 w 804534"/>
                  <a:gd name="connsiteY25" fmla="*/ 10498 h 1263012"/>
                  <a:gd name="connsiteX26" fmla="*/ 745183 w 804534"/>
                  <a:gd name="connsiteY26" fmla="*/ 99806 h 1263012"/>
                  <a:gd name="connsiteX27" fmla="*/ 789443 w 804534"/>
                  <a:gd name="connsiteY27" fmla="*/ 225372 h 1263012"/>
                  <a:gd name="connsiteX28" fmla="*/ 798176 w 804534"/>
                  <a:gd name="connsiteY28" fmla="*/ 273238 h 1263012"/>
                  <a:gd name="connsiteX29" fmla="*/ 800148 w 804534"/>
                  <a:gd name="connsiteY29" fmla="*/ 323921 h 1263012"/>
                  <a:gd name="connsiteX30" fmla="*/ 800543 w 804534"/>
                  <a:gd name="connsiteY30" fmla="*/ 458954 h 1263012"/>
                  <a:gd name="connsiteX31" fmla="*/ 799416 w 804534"/>
                  <a:gd name="connsiteY31" fmla="*/ 464138 h 1263012"/>
                  <a:gd name="connsiteX32" fmla="*/ 792682 w 804534"/>
                  <a:gd name="connsiteY32" fmla="*/ 464588 h 1263012"/>
                  <a:gd name="connsiteX33" fmla="*/ 788203 w 804534"/>
                  <a:gd name="connsiteY33" fmla="*/ 454897 h 1263012"/>
                  <a:gd name="connsiteX34" fmla="*/ 675906 w 804534"/>
                  <a:gd name="connsiteY34" fmla="*/ 155053 h 1263012"/>
                  <a:gd name="connsiteX35" fmla="*/ 659199 w 804534"/>
                  <a:gd name="connsiteY35" fmla="*/ 147390 h 1263012"/>
                  <a:gd name="connsiteX36" fmla="*/ 148058 w 804534"/>
                  <a:gd name="connsiteY36" fmla="*/ 338712 h 1263012"/>
                  <a:gd name="connsiteX37" fmla="*/ 125379 w 804534"/>
                  <a:gd name="connsiteY37" fmla="*/ 347023 h 1263012"/>
                  <a:gd name="connsiteX38" fmla="*/ 118674 w 804534"/>
                  <a:gd name="connsiteY38" fmla="*/ 361335 h 1263012"/>
                  <a:gd name="connsiteX39" fmla="*/ 156848 w 804534"/>
                  <a:gd name="connsiteY39" fmla="*/ 463574 h 1263012"/>
                  <a:gd name="connsiteX40" fmla="*/ 284866 w 804534"/>
                  <a:gd name="connsiteY40" fmla="*/ 805312 h 1263012"/>
                  <a:gd name="connsiteX41" fmla="*/ 388345 w 804534"/>
                  <a:gd name="connsiteY41" fmla="*/ 1081716 h 1263012"/>
                  <a:gd name="connsiteX42" fmla="*/ 406206 w 804534"/>
                  <a:gd name="connsiteY42" fmla="*/ 1089886 h 1263012"/>
                  <a:gd name="connsiteX43" fmla="*/ 669257 w 804534"/>
                  <a:gd name="connsiteY43" fmla="*/ 991225 h 1263012"/>
                  <a:gd name="connsiteX44" fmla="*/ 788344 w 804534"/>
                  <a:gd name="connsiteY44" fmla="*/ 946937 h 1263012"/>
                  <a:gd name="connsiteX45" fmla="*/ 802796 w 804534"/>
                  <a:gd name="connsiteY45" fmla="*/ 947867 h 1263012"/>
                  <a:gd name="connsiteX46" fmla="*/ 803839 w 804534"/>
                  <a:gd name="connsiteY46" fmla="*/ 990971 h 1263012"/>
                  <a:gd name="connsiteX47" fmla="*/ 801022 w 804534"/>
                  <a:gd name="connsiteY47" fmla="*/ 996296 h 1263012"/>
                  <a:gd name="connsiteX48" fmla="*/ 801529 w 804534"/>
                  <a:gd name="connsiteY48" fmla="*/ 1099493 h 1263012"/>
                  <a:gd name="connsiteX49" fmla="*/ 800655 w 804534"/>
                  <a:gd name="connsiteY49" fmla="*/ 1108987 h 1263012"/>
                  <a:gd name="connsiteX50" fmla="*/ 792344 w 804534"/>
                  <a:gd name="connsiteY50" fmla="*/ 1115326 h 1263012"/>
                  <a:gd name="connsiteX51" fmla="*/ 684386 w 804534"/>
                  <a:gd name="connsiteY51" fmla="*/ 1153501 h 1263012"/>
                  <a:gd name="connsiteX52" fmla="*/ 666834 w 804534"/>
                  <a:gd name="connsiteY52" fmla="*/ 1156628 h 1263012"/>
                  <a:gd name="connsiteX53" fmla="*/ 601952 w 804534"/>
                  <a:gd name="connsiteY53" fmla="*/ 1178912 h 1263012"/>
                  <a:gd name="connsiteX54" fmla="*/ 469962 w 804534"/>
                  <a:gd name="connsiteY54" fmla="*/ 1225370 h 1263012"/>
                  <a:gd name="connsiteX55" fmla="*/ 466046 w 804534"/>
                  <a:gd name="connsiteY55" fmla="*/ 1227455 h 1263012"/>
                  <a:gd name="connsiteX56" fmla="*/ 375273 w 804534"/>
                  <a:gd name="connsiteY56" fmla="*/ 1259064 h 1263012"/>
                  <a:gd name="connsiteX57" fmla="*/ 352960 w 804534"/>
                  <a:gd name="connsiteY57" fmla="*/ 1248725 h 1263012"/>
                  <a:gd name="connsiteX58" fmla="*/ 331886 w 804534"/>
                  <a:gd name="connsiteY58" fmla="*/ 1191083 h 1263012"/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78837 w 804534"/>
                  <a:gd name="connsiteY11" fmla="*/ 441064 h 1263012"/>
                  <a:gd name="connsiteX12" fmla="*/ 56102 w 804534"/>
                  <a:gd name="connsiteY12" fmla="*/ 415061 h 1263012"/>
                  <a:gd name="connsiteX13" fmla="*/ 2122 w 804534"/>
                  <a:gd name="connsiteY13" fmla="*/ 262504 h 1263012"/>
                  <a:gd name="connsiteX14" fmla="*/ 10236 w 804534"/>
                  <a:gd name="connsiteY14" fmla="*/ 243065 h 1263012"/>
                  <a:gd name="connsiteX15" fmla="*/ 151974 w 804534"/>
                  <a:gd name="connsiteY15" fmla="*/ 193114 h 1263012"/>
                  <a:gd name="connsiteX16" fmla="*/ 155439 w 804534"/>
                  <a:gd name="connsiteY16" fmla="*/ 192241 h 1263012"/>
                  <a:gd name="connsiteX17" fmla="*/ 206348 w 804534"/>
                  <a:gd name="connsiteY17" fmla="*/ 174830 h 1263012"/>
                  <a:gd name="connsiteX18" fmla="*/ 254552 w 804534"/>
                  <a:gd name="connsiteY18" fmla="*/ 156433 h 1263012"/>
                  <a:gd name="connsiteX19" fmla="*/ 303432 w 804534"/>
                  <a:gd name="connsiteY19" fmla="*/ 139868 h 1263012"/>
                  <a:gd name="connsiteX20" fmla="*/ 520786 w 804534"/>
                  <a:gd name="connsiteY20" fmla="*/ 63688 h 1263012"/>
                  <a:gd name="connsiteX21" fmla="*/ 557326 w 804534"/>
                  <a:gd name="connsiteY21" fmla="*/ 50954 h 1263012"/>
                  <a:gd name="connsiteX22" fmla="*/ 676948 w 804534"/>
                  <a:gd name="connsiteY22" fmla="*/ 8610 h 1263012"/>
                  <a:gd name="connsiteX23" fmla="*/ 695430 w 804534"/>
                  <a:gd name="connsiteY23" fmla="*/ 1933 h 1263012"/>
                  <a:gd name="connsiteX24" fmla="*/ 713629 w 804534"/>
                  <a:gd name="connsiteY24" fmla="*/ 10498 h 1263012"/>
                  <a:gd name="connsiteX25" fmla="*/ 745183 w 804534"/>
                  <a:gd name="connsiteY25" fmla="*/ 99806 h 1263012"/>
                  <a:gd name="connsiteX26" fmla="*/ 789443 w 804534"/>
                  <a:gd name="connsiteY26" fmla="*/ 225372 h 1263012"/>
                  <a:gd name="connsiteX27" fmla="*/ 798176 w 804534"/>
                  <a:gd name="connsiteY27" fmla="*/ 273238 h 1263012"/>
                  <a:gd name="connsiteX28" fmla="*/ 800148 w 804534"/>
                  <a:gd name="connsiteY28" fmla="*/ 323921 h 1263012"/>
                  <a:gd name="connsiteX29" fmla="*/ 800543 w 804534"/>
                  <a:gd name="connsiteY29" fmla="*/ 458954 h 1263012"/>
                  <a:gd name="connsiteX30" fmla="*/ 799416 w 804534"/>
                  <a:gd name="connsiteY30" fmla="*/ 464138 h 1263012"/>
                  <a:gd name="connsiteX31" fmla="*/ 792682 w 804534"/>
                  <a:gd name="connsiteY31" fmla="*/ 464588 h 1263012"/>
                  <a:gd name="connsiteX32" fmla="*/ 788203 w 804534"/>
                  <a:gd name="connsiteY32" fmla="*/ 454897 h 1263012"/>
                  <a:gd name="connsiteX33" fmla="*/ 675906 w 804534"/>
                  <a:gd name="connsiteY33" fmla="*/ 155053 h 1263012"/>
                  <a:gd name="connsiteX34" fmla="*/ 659199 w 804534"/>
                  <a:gd name="connsiteY34" fmla="*/ 147390 h 1263012"/>
                  <a:gd name="connsiteX35" fmla="*/ 148058 w 804534"/>
                  <a:gd name="connsiteY35" fmla="*/ 338712 h 1263012"/>
                  <a:gd name="connsiteX36" fmla="*/ 125379 w 804534"/>
                  <a:gd name="connsiteY36" fmla="*/ 347023 h 1263012"/>
                  <a:gd name="connsiteX37" fmla="*/ 118674 w 804534"/>
                  <a:gd name="connsiteY37" fmla="*/ 361335 h 1263012"/>
                  <a:gd name="connsiteX38" fmla="*/ 156848 w 804534"/>
                  <a:gd name="connsiteY38" fmla="*/ 463574 h 1263012"/>
                  <a:gd name="connsiteX39" fmla="*/ 284866 w 804534"/>
                  <a:gd name="connsiteY39" fmla="*/ 805312 h 1263012"/>
                  <a:gd name="connsiteX40" fmla="*/ 388345 w 804534"/>
                  <a:gd name="connsiteY40" fmla="*/ 1081716 h 1263012"/>
                  <a:gd name="connsiteX41" fmla="*/ 406206 w 804534"/>
                  <a:gd name="connsiteY41" fmla="*/ 1089886 h 1263012"/>
                  <a:gd name="connsiteX42" fmla="*/ 669257 w 804534"/>
                  <a:gd name="connsiteY42" fmla="*/ 991225 h 1263012"/>
                  <a:gd name="connsiteX43" fmla="*/ 788344 w 804534"/>
                  <a:gd name="connsiteY43" fmla="*/ 946937 h 1263012"/>
                  <a:gd name="connsiteX44" fmla="*/ 802796 w 804534"/>
                  <a:gd name="connsiteY44" fmla="*/ 947867 h 1263012"/>
                  <a:gd name="connsiteX45" fmla="*/ 803839 w 804534"/>
                  <a:gd name="connsiteY45" fmla="*/ 990971 h 1263012"/>
                  <a:gd name="connsiteX46" fmla="*/ 801022 w 804534"/>
                  <a:gd name="connsiteY46" fmla="*/ 996296 h 1263012"/>
                  <a:gd name="connsiteX47" fmla="*/ 801529 w 804534"/>
                  <a:gd name="connsiteY47" fmla="*/ 1099493 h 1263012"/>
                  <a:gd name="connsiteX48" fmla="*/ 800655 w 804534"/>
                  <a:gd name="connsiteY48" fmla="*/ 1108987 h 1263012"/>
                  <a:gd name="connsiteX49" fmla="*/ 792344 w 804534"/>
                  <a:gd name="connsiteY49" fmla="*/ 1115326 h 1263012"/>
                  <a:gd name="connsiteX50" fmla="*/ 684386 w 804534"/>
                  <a:gd name="connsiteY50" fmla="*/ 1153501 h 1263012"/>
                  <a:gd name="connsiteX51" fmla="*/ 666834 w 804534"/>
                  <a:gd name="connsiteY51" fmla="*/ 1156628 h 1263012"/>
                  <a:gd name="connsiteX52" fmla="*/ 601952 w 804534"/>
                  <a:gd name="connsiteY52" fmla="*/ 1178912 h 1263012"/>
                  <a:gd name="connsiteX53" fmla="*/ 469962 w 804534"/>
                  <a:gd name="connsiteY53" fmla="*/ 1225370 h 1263012"/>
                  <a:gd name="connsiteX54" fmla="*/ 466046 w 804534"/>
                  <a:gd name="connsiteY54" fmla="*/ 1227455 h 1263012"/>
                  <a:gd name="connsiteX55" fmla="*/ 375273 w 804534"/>
                  <a:gd name="connsiteY55" fmla="*/ 1259064 h 1263012"/>
                  <a:gd name="connsiteX56" fmla="*/ 352960 w 804534"/>
                  <a:gd name="connsiteY56" fmla="*/ 1248725 h 1263012"/>
                  <a:gd name="connsiteX57" fmla="*/ 331886 w 804534"/>
                  <a:gd name="connsiteY57" fmla="*/ 1191083 h 1263012"/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78837 w 804534"/>
                  <a:gd name="connsiteY11" fmla="*/ 441064 h 1263012"/>
                  <a:gd name="connsiteX12" fmla="*/ 56102 w 804534"/>
                  <a:gd name="connsiteY12" fmla="*/ 415061 h 1263012"/>
                  <a:gd name="connsiteX13" fmla="*/ 2122 w 804534"/>
                  <a:gd name="connsiteY13" fmla="*/ 262504 h 1263012"/>
                  <a:gd name="connsiteX14" fmla="*/ 10236 w 804534"/>
                  <a:gd name="connsiteY14" fmla="*/ 243065 h 1263012"/>
                  <a:gd name="connsiteX15" fmla="*/ 151974 w 804534"/>
                  <a:gd name="connsiteY15" fmla="*/ 193114 h 1263012"/>
                  <a:gd name="connsiteX16" fmla="*/ 155439 w 804534"/>
                  <a:gd name="connsiteY16" fmla="*/ 192241 h 1263012"/>
                  <a:gd name="connsiteX17" fmla="*/ 254552 w 804534"/>
                  <a:gd name="connsiteY17" fmla="*/ 156433 h 1263012"/>
                  <a:gd name="connsiteX18" fmla="*/ 303432 w 804534"/>
                  <a:gd name="connsiteY18" fmla="*/ 139868 h 1263012"/>
                  <a:gd name="connsiteX19" fmla="*/ 520786 w 804534"/>
                  <a:gd name="connsiteY19" fmla="*/ 63688 h 1263012"/>
                  <a:gd name="connsiteX20" fmla="*/ 557326 w 804534"/>
                  <a:gd name="connsiteY20" fmla="*/ 50954 h 1263012"/>
                  <a:gd name="connsiteX21" fmla="*/ 676948 w 804534"/>
                  <a:gd name="connsiteY21" fmla="*/ 8610 h 1263012"/>
                  <a:gd name="connsiteX22" fmla="*/ 695430 w 804534"/>
                  <a:gd name="connsiteY22" fmla="*/ 1933 h 1263012"/>
                  <a:gd name="connsiteX23" fmla="*/ 713629 w 804534"/>
                  <a:gd name="connsiteY23" fmla="*/ 10498 h 1263012"/>
                  <a:gd name="connsiteX24" fmla="*/ 745183 w 804534"/>
                  <a:gd name="connsiteY24" fmla="*/ 99806 h 1263012"/>
                  <a:gd name="connsiteX25" fmla="*/ 789443 w 804534"/>
                  <a:gd name="connsiteY25" fmla="*/ 225372 h 1263012"/>
                  <a:gd name="connsiteX26" fmla="*/ 798176 w 804534"/>
                  <a:gd name="connsiteY26" fmla="*/ 273238 h 1263012"/>
                  <a:gd name="connsiteX27" fmla="*/ 800148 w 804534"/>
                  <a:gd name="connsiteY27" fmla="*/ 323921 h 1263012"/>
                  <a:gd name="connsiteX28" fmla="*/ 800543 w 804534"/>
                  <a:gd name="connsiteY28" fmla="*/ 458954 h 1263012"/>
                  <a:gd name="connsiteX29" fmla="*/ 799416 w 804534"/>
                  <a:gd name="connsiteY29" fmla="*/ 464138 h 1263012"/>
                  <a:gd name="connsiteX30" fmla="*/ 792682 w 804534"/>
                  <a:gd name="connsiteY30" fmla="*/ 464588 h 1263012"/>
                  <a:gd name="connsiteX31" fmla="*/ 788203 w 804534"/>
                  <a:gd name="connsiteY31" fmla="*/ 454897 h 1263012"/>
                  <a:gd name="connsiteX32" fmla="*/ 675906 w 804534"/>
                  <a:gd name="connsiteY32" fmla="*/ 155053 h 1263012"/>
                  <a:gd name="connsiteX33" fmla="*/ 659199 w 804534"/>
                  <a:gd name="connsiteY33" fmla="*/ 147390 h 1263012"/>
                  <a:gd name="connsiteX34" fmla="*/ 148058 w 804534"/>
                  <a:gd name="connsiteY34" fmla="*/ 338712 h 1263012"/>
                  <a:gd name="connsiteX35" fmla="*/ 125379 w 804534"/>
                  <a:gd name="connsiteY35" fmla="*/ 347023 h 1263012"/>
                  <a:gd name="connsiteX36" fmla="*/ 118674 w 804534"/>
                  <a:gd name="connsiteY36" fmla="*/ 361335 h 1263012"/>
                  <a:gd name="connsiteX37" fmla="*/ 156848 w 804534"/>
                  <a:gd name="connsiteY37" fmla="*/ 463574 h 1263012"/>
                  <a:gd name="connsiteX38" fmla="*/ 284866 w 804534"/>
                  <a:gd name="connsiteY38" fmla="*/ 805312 h 1263012"/>
                  <a:gd name="connsiteX39" fmla="*/ 388345 w 804534"/>
                  <a:gd name="connsiteY39" fmla="*/ 1081716 h 1263012"/>
                  <a:gd name="connsiteX40" fmla="*/ 406206 w 804534"/>
                  <a:gd name="connsiteY40" fmla="*/ 1089886 h 1263012"/>
                  <a:gd name="connsiteX41" fmla="*/ 669257 w 804534"/>
                  <a:gd name="connsiteY41" fmla="*/ 991225 h 1263012"/>
                  <a:gd name="connsiteX42" fmla="*/ 788344 w 804534"/>
                  <a:gd name="connsiteY42" fmla="*/ 946937 h 1263012"/>
                  <a:gd name="connsiteX43" fmla="*/ 802796 w 804534"/>
                  <a:gd name="connsiteY43" fmla="*/ 947867 h 1263012"/>
                  <a:gd name="connsiteX44" fmla="*/ 803839 w 804534"/>
                  <a:gd name="connsiteY44" fmla="*/ 990971 h 1263012"/>
                  <a:gd name="connsiteX45" fmla="*/ 801022 w 804534"/>
                  <a:gd name="connsiteY45" fmla="*/ 996296 h 1263012"/>
                  <a:gd name="connsiteX46" fmla="*/ 801529 w 804534"/>
                  <a:gd name="connsiteY46" fmla="*/ 1099493 h 1263012"/>
                  <a:gd name="connsiteX47" fmla="*/ 800655 w 804534"/>
                  <a:gd name="connsiteY47" fmla="*/ 1108987 h 1263012"/>
                  <a:gd name="connsiteX48" fmla="*/ 792344 w 804534"/>
                  <a:gd name="connsiteY48" fmla="*/ 1115326 h 1263012"/>
                  <a:gd name="connsiteX49" fmla="*/ 684386 w 804534"/>
                  <a:gd name="connsiteY49" fmla="*/ 1153501 h 1263012"/>
                  <a:gd name="connsiteX50" fmla="*/ 666834 w 804534"/>
                  <a:gd name="connsiteY50" fmla="*/ 1156628 h 1263012"/>
                  <a:gd name="connsiteX51" fmla="*/ 601952 w 804534"/>
                  <a:gd name="connsiteY51" fmla="*/ 1178912 h 1263012"/>
                  <a:gd name="connsiteX52" fmla="*/ 469962 w 804534"/>
                  <a:gd name="connsiteY52" fmla="*/ 1225370 h 1263012"/>
                  <a:gd name="connsiteX53" fmla="*/ 466046 w 804534"/>
                  <a:gd name="connsiteY53" fmla="*/ 1227455 h 1263012"/>
                  <a:gd name="connsiteX54" fmla="*/ 375273 w 804534"/>
                  <a:gd name="connsiteY54" fmla="*/ 1259064 h 1263012"/>
                  <a:gd name="connsiteX55" fmla="*/ 352960 w 804534"/>
                  <a:gd name="connsiteY55" fmla="*/ 1248725 h 1263012"/>
                  <a:gd name="connsiteX56" fmla="*/ 331886 w 804534"/>
                  <a:gd name="connsiteY56" fmla="*/ 1191083 h 1263012"/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78837 w 804534"/>
                  <a:gd name="connsiteY11" fmla="*/ 441064 h 1263012"/>
                  <a:gd name="connsiteX12" fmla="*/ 56102 w 804534"/>
                  <a:gd name="connsiteY12" fmla="*/ 415061 h 1263012"/>
                  <a:gd name="connsiteX13" fmla="*/ 2122 w 804534"/>
                  <a:gd name="connsiteY13" fmla="*/ 262504 h 1263012"/>
                  <a:gd name="connsiteX14" fmla="*/ 10236 w 804534"/>
                  <a:gd name="connsiteY14" fmla="*/ 243065 h 1263012"/>
                  <a:gd name="connsiteX15" fmla="*/ 151974 w 804534"/>
                  <a:gd name="connsiteY15" fmla="*/ 193114 h 1263012"/>
                  <a:gd name="connsiteX16" fmla="*/ 254552 w 804534"/>
                  <a:gd name="connsiteY16" fmla="*/ 156433 h 1263012"/>
                  <a:gd name="connsiteX17" fmla="*/ 303432 w 804534"/>
                  <a:gd name="connsiteY17" fmla="*/ 139868 h 1263012"/>
                  <a:gd name="connsiteX18" fmla="*/ 520786 w 804534"/>
                  <a:gd name="connsiteY18" fmla="*/ 63688 h 1263012"/>
                  <a:gd name="connsiteX19" fmla="*/ 557326 w 804534"/>
                  <a:gd name="connsiteY19" fmla="*/ 50954 h 1263012"/>
                  <a:gd name="connsiteX20" fmla="*/ 676948 w 804534"/>
                  <a:gd name="connsiteY20" fmla="*/ 8610 h 1263012"/>
                  <a:gd name="connsiteX21" fmla="*/ 695430 w 804534"/>
                  <a:gd name="connsiteY21" fmla="*/ 1933 h 1263012"/>
                  <a:gd name="connsiteX22" fmla="*/ 713629 w 804534"/>
                  <a:gd name="connsiteY22" fmla="*/ 10498 h 1263012"/>
                  <a:gd name="connsiteX23" fmla="*/ 745183 w 804534"/>
                  <a:gd name="connsiteY23" fmla="*/ 99806 h 1263012"/>
                  <a:gd name="connsiteX24" fmla="*/ 789443 w 804534"/>
                  <a:gd name="connsiteY24" fmla="*/ 225372 h 1263012"/>
                  <a:gd name="connsiteX25" fmla="*/ 798176 w 804534"/>
                  <a:gd name="connsiteY25" fmla="*/ 273238 h 1263012"/>
                  <a:gd name="connsiteX26" fmla="*/ 800148 w 804534"/>
                  <a:gd name="connsiteY26" fmla="*/ 323921 h 1263012"/>
                  <a:gd name="connsiteX27" fmla="*/ 800543 w 804534"/>
                  <a:gd name="connsiteY27" fmla="*/ 458954 h 1263012"/>
                  <a:gd name="connsiteX28" fmla="*/ 799416 w 804534"/>
                  <a:gd name="connsiteY28" fmla="*/ 464138 h 1263012"/>
                  <a:gd name="connsiteX29" fmla="*/ 792682 w 804534"/>
                  <a:gd name="connsiteY29" fmla="*/ 464588 h 1263012"/>
                  <a:gd name="connsiteX30" fmla="*/ 788203 w 804534"/>
                  <a:gd name="connsiteY30" fmla="*/ 454897 h 1263012"/>
                  <a:gd name="connsiteX31" fmla="*/ 675906 w 804534"/>
                  <a:gd name="connsiteY31" fmla="*/ 155053 h 1263012"/>
                  <a:gd name="connsiteX32" fmla="*/ 659199 w 804534"/>
                  <a:gd name="connsiteY32" fmla="*/ 147390 h 1263012"/>
                  <a:gd name="connsiteX33" fmla="*/ 148058 w 804534"/>
                  <a:gd name="connsiteY33" fmla="*/ 338712 h 1263012"/>
                  <a:gd name="connsiteX34" fmla="*/ 125379 w 804534"/>
                  <a:gd name="connsiteY34" fmla="*/ 347023 h 1263012"/>
                  <a:gd name="connsiteX35" fmla="*/ 118674 w 804534"/>
                  <a:gd name="connsiteY35" fmla="*/ 361335 h 1263012"/>
                  <a:gd name="connsiteX36" fmla="*/ 156848 w 804534"/>
                  <a:gd name="connsiteY36" fmla="*/ 463574 h 1263012"/>
                  <a:gd name="connsiteX37" fmla="*/ 284866 w 804534"/>
                  <a:gd name="connsiteY37" fmla="*/ 805312 h 1263012"/>
                  <a:gd name="connsiteX38" fmla="*/ 388345 w 804534"/>
                  <a:gd name="connsiteY38" fmla="*/ 1081716 h 1263012"/>
                  <a:gd name="connsiteX39" fmla="*/ 406206 w 804534"/>
                  <a:gd name="connsiteY39" fmla="*/ 1089886 h 1263012"/>
                  <a:gd name="connsiteX40" fmla="*/ 669257 w 804534"/>
                  <a:gd name="connsiteY40" fmla="*/ 991225 h 1263012"/>
                  <a:gd name="connsiteX41" fmla="*/ 788344 w 804534"/>
                  <a:gd name="connsiteY41" fmla="*/ 946937 h 1263012"/>
                  <a:gd name="connsiteX42" fmla="*/ 802796 w 804534"/>
                  <a:gd name="connsiteY42" fmla="*/ 947867 h 1263012"/>
                  <a:gd name="connsiteX43" fmla="*/ 803839 w 804534"/>
                  <a:gd name="connsiteY43" fmla="*/ 990971 h 1263012"/>
                  <a:gd name="connsiteX44" fmla="*/ 801022 w 804534"/>
                  <a:gd name="connsiteY44" fmla="*/ 996296 h 1263012"/>
                  <a:gd name="connsiteX45" fmla="*/ 801529 w 804534"/>
                  <a:gd name="connsiteY45" fmla="*/ 1099493 h 1263012"/>
                  <a:gd name="connsiteX46" fmla="*/ 800655 w 804534"/>
                  <a:gd name="connsiteY46" fmla="*/ 1108987 h 1263012"/>
                  <a:gd name="connsiteX47" fmla="*/ 792344 w 804534"/>
                  <a:gd name="connsiteY47" fmla="*/ 1115326 h 1263012"/>
                  <a:gd name="connsiteX48" fmla="*/ 684386 w 804534"/>
                  <a:gd name="connsiteY48" fmla="*/ 1153501 h 1263012"/>
                  <a:gd name="connsiteX49" fmla="*/ 666834 w 804534"/>
                  <a:gd name="connsiteY49" fmla="*/ 1156628 h 1263012"/>
                  <a:gd name="connsiteX50" fmla="*/ 601952 w 804534"/>
                  <a:gd name="connsiteY50" fmla="*/ 1178912 h 1263012"/>
                  <a:gd name="connsiteX51" fmla="*/ 469962 w 804534"/>
                  <a:gd name="connsiteY51" fmla="*/ 1225370 h 1263012"/>
                  <a:gd name="connsiteX52" fmla="*/ 466046 w 804534"/>
                  <a:gd name="connsiteY52" fmla="*/ 1227455 h 1263012"/>
                  <a:gd name="connsiteX53" fmla="*/ 375273 w 804534"/>
                  <a:gd name="connsiteY53" fmla="*/ 1259064 h 1263012"/>
                  <a:gd name="connsiteX54" fmla="*/ 352960 w 804534"/>
                  <a:gd name="connsiteY54" fmla="*/ 1248725 h 1263012"/>
                  <a:gd name="connsiteX55" fmla="*/ 331886 w 804534"/>
                  <a:gd name="connsiteY55" fmla="*/ 1191083 h 1263012"/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78837 w 804534"/>
                  <a:gd name="connsiteY11" fmla="*/ 441064 h 1263012"/>
                  <a:gd name="connsiteX12" fmla="*/ 56102 w 804534"/>
                  <a:gd name="connsiteY12" fmla="*/ 415061 h 1263012"/>
                  <a:gd name="connsiteX13" fmla="*/ 2122 w 804534"/>
                  <a:gd name="connsiteY13" fmla="*/ 262504 h 1263012"/>
                  <a:gd name="connsiteX14" fmla="*/ 10236 w 804534"/>
                  <a:gd name="connsiteY14" fmla="*/ 243065 h 1263012"/>
                  <a:gd name="connsiteX15" fmla="*/ 254552 w 804534"/>
                  <a:gd name="connsiteY15" fmla="*/ 156433 h 1263012"/>
                  <a:gd name="connsiteX16" fmla="*/ 303432 w 804534"/>
                  <a:gd name="connsiteY16" fmla="*/ 139868 h 1263012"/>
                  <a:gd name="connsiteX17" fmla="*/ 520786 w 804534"/>
                  <a:gd name="connsiteY17" fmla="*/ 63688 h 1263012"/>
                  <a:gd name="connsiteX18" fmla="*/ 557326 w 804534"/>
                  <a:gd name="connsiteY18" fmla="*/ 50954 h 1263012"/>
                  <a:gd name="connsiteX19" fmla="*/ 676948 w 804534"/>
                  <a:gd name="connsiteY19" fmla="*/ 8610 h 1263012"/>
                  <a:gd name="connsiteX20" fmla="*/ 695430 w 804534"/>
                  <a:gd name="connsiteY20" fmla="*/ 1933 h 1263012"/>
                  <a:gd name="connsiteX21" fmla="*/ 713629 w 804534"/>
                  <a:gd name="connsiteY21" fmla="*/ 10498 h 1263012"/>
                  <a:gd name="connsiteX22" fmla="*/ 745183 w 804534"/>
                  <a:gd name="connsiteY22" fmla="*/ 99806 h 1263012"/>
                  <a:gd name="connsiteX23" fmla="*/ 789443 w 804534"/>
                  <a:gd name="connsiteY23" fmla="*/ 225372 h 1263012"/>
                  <a:gd name="connsiteX24" fmla="*/ 798176 w 804534"/>
                  <a:gd name="connsiteY24" fmla="*/ 273238 h 1263012"/>
                  <a:gd name="connsiteX25" fmla="*/ 800148 w 804534"/>
                  <a:gd name="connsiteY25" fmla="*/ 323921 h 1263012"/>
                  <a:gd name="connsiteX26" fmla="*/ 800543 w 804534"/>
                  <a:gd name="connsiteY26" fmla="*/ 458954 h 1263012"/>
                  <a:gd name="connsiteX27" fmla="*/ 799416 w 804534"/>
                  <a:gd name="connsiteY27" fmla="*/ 464138 h 1263012"/>
                  <a:gd name="connsiteX28" fmla="*/ 792682 w 804534"/>
                  <a:gd name="connsiteY28" fmla="*/ 464588 h 1263012"/>
                  <a:gd name="connsiteX29" fmla="*/ 788203 w 804534"/>
                  <a:gd name="connsiteY29" fmla="*/ 454897 h 1263012"/>
                  <a:gd name="connsiteX30" fmla="*/ 675906 w 804534"/>
                  <a:gd name="connsiteY30" fmla="*/ 155053 h 1263012"/>
                  <a:gd name="connsiteX31" fmla="*/ 659199 w 804534"/>
                  <a:gd name="connsiteY31" fmla="*/ 147390 h 1263012"/>
                  <a:gd name="connsiteX32" fmla="*/ 148058 w 804534"/>
                  <a:gd name="connsiteY32" fmla="*/ 338712 h 1263012"/>
                  <a:gd name="connsiteX33" fmla="*/ 125379 w 804534"/>
                  <a:gd name="connsiteY33" fmla="*/ 347023 h 1263012"/>
                  <a:gd name="connsiteX34" fmla="*/ 118674 w 804534"/>
                  <a:gd name="connsiteY34" fmla="*/ 361335 h 1263012"/>
                  <a:gd name="connsiteX35" fmla="*/ 156848 w 804534"/>
                  <a:gd name="connsiteY35" fmla="*/ 463574 h 1263012"/>
                  <a:gd name="connsiteX36" fmla="*/ 284866 w 804534"/>
                  <a:gd name="connsiteY36" fmla="*/ 805312 h 1263012"/>
                  <a:gd name="connsiteX37" fmla="*/ 388345 w 804534"/>
                  <a:gd name="connsiteY37" fmla="*/ 1081716 h 1263012"/>
                  <a:gd name="connsiteX38" fmla="*/ 406206 w 804534"/>
                  <a:gd name="connsiteY38" fmla="*/ 1089886 h 1263012"/>
                  <a:gd name="connsiteX39" fmla="*/ 669257 w 804534"/>
                  <a:gd name="connsiteY39" fmla="*/ 991225 h 1263012"/>
                  <a:gd name="connsiteX40" fmla="*/ 788344 w 804534"/>
                  <a:gd name="connsiteY40" fmla="*/ 946937 h 1263012"/>
                  <a:gd name="connsiteX41" fmla="*/ 802796 w 804534"/>
                  <a:gd name="connsiteY41" fmla="*/ 947867 h 1263012"/>
                  <a:gd name="connsiteX42" fmla="*/ 803839 w 804534"/>
                  <a:gd name="connsiteY42" fmla="*/ 990971 h 1263012"/>
                  <a:gd name="connsiteX43" fmla="*/ 801022 w 804534"/>
                  <a:gd name="connsiteY43" fmla="*/ 996296 h 1263012"/>
                  <a:gd name="connsiteX44" fmla="*/ 801529 w 804534"/>
                  <a:gd name="connsiteY44" fmla="*/ 1099493 h 1263012"/>
                  <a:gd name="connsiteX45" fmla="*/ 800655 w 804534"/>
                  <a:gd name="connsiteY45" fmla="*/ 1108987 h 1263012"/>
                  <a:gd name="connsiteX46" fmla="*/ 792344 w 804534"/>
                  <a:gd name="connsiteY46" fmla="*/ 1115326 h 1263012"/>
                  <a:gd name="connsiteX47" fmla="*/ 684386 w 804534"/>
                  <a:gd name="connsiteY47" fmla="*/ 1153501 h 1263012"/>
                  <a:gd name="connsiteX48" fmla="*/ 666834 w 804534"/>
                  <a:gd name="connsiteY48" fmla="*/ 1156628 h 1263012"/>
                  <a:gd name="connsiteX49" fmla="*/ 601952 w 804534"/>
                  <a:gd name="connsiteY49" fmla="*/ 1178912 h 1263012"/>
                  <a:gd name="connsiteX50" fmla="*/ 469962 w 804534"/>
                  <a:gd name="connsiteY50" fmla="*/ 1225370 h 1263012"/>
                  <a:gd name="connsiteX51" fmla="*/ 466046 w 804534"/>
                  <a:gd name="connsiteY51" fmla="*/ 1227455 h 1263012"/>
                  <a:gd name="connsiteX52" fmla="*/ 375273 w 804534"/>
                  <a:gd name="connsiteY52" fmla="*/ 1259064 h 1263012"/>
                  <a:gd name="connsiteX53" fmla="*/ 352960 w 804534"/>
                  <a:gd name="connsiteY53" fmla="*/ 1248725 h 1263012"/>
                  <a:gd name="connsiteX54" fmla="*/ 331886 w 804534"/>
                  <a:gd name="connsiteY54" fmla="*/ 1191083 h 1263012"/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56102 w 804534"/>
                  <a:gd name="connsiteY11" fmla="*/ 415061 h 1263012"/>
                  <a:gd name="connsiteX12" fmla="*/ 2122 w 804534"/>
                  <a:gd name="connsiteY12" fmla="*/ 262504 h 1263012"/>
                  <a:gd name="connsiteX13" fmla="*/ 10236 w 804534"/>
                  <a:gd name="connsiteY13" fmla="*/ 243065 h 1263012"/>
                  <a:gd name="connsiteX14" fmla="*/ 254552 w 804534"/>
                  <a:gd name="connsiteY14" fmla="*/ 156433 h 1263012"/>
                  <a:gd name="connsiteX15" fmla="*/ 303432 w 804534"/>
                  <a:gd name="connsiteY15" fmla="*/ 139868 h 1263012"/>
                  <a:gd name="connsiteX16" fmla="*/ 520786 w 804534"/>
                  <a:gd name="connsiteY16" fmla="*/ 63688 h 1263012"/>
                  <a:gd name="connsiteX17" fmla="*/ 557326 w 804534"/>
                  <a:gd name="connsiteY17" fmla="*/ 50954 h 1263012"/>
                  <a:gd name="connsiteX18" fmla="*/ 676948 w 804534"/>
                  <a:gd name="connsiteY18" fmla="*/ 8610 h 1263012"/>
                  <a:gd name="connsiteX19" fmla="*/ 695430 w 804534"/>
                  <a:gd name="connsiteY19" fmla="*/ 1933 h 1263012"/>
                  <a:gd name="connsiteX20" fmla="*/ 713629 w 804534"/>
                  <a:gd name="connsiteY20" fmla="*/ 10498 h 1263012"/>
                  <a:gd name="connsiteX21" fmla="*/ 745183 w 804534"/>
                  <a:gd name="connsiteY21" fmla="*/ 99806 h 1263012"/>
                  <a:gd name="connsiteX22" fmla="*/ 789443 w 804534"/>
                  <a:gd name="connsiteY22" fmla="*/ 225372 h 1263012"/>
                  <a:gd name="connsiteX23" fmla="*/ 798176 w 804534"/>
                  <a:gd name="connsiteY23" fmla="*/ 273238 h 1263012"/>
                  <a:gd name="connsiteX24" fmla="*/ 800148 w 804534"/>
                  <a:gd name="connsiteY24" fmla="*/ 323921 h 1263012"/>
                  <a:gd name="connsiteX25" fmla="*/ 800543 w 804534"/>
                  <a:gd name="connsiteY25" fmla="*/ 458954 h 1263012"/>
                  <a:gd name="connsiteX26" fmla="*/ 799416 w 804534"/>
                  <a:gd name="connsiteY26" fmla="*/ 464138 h 1263012"/>
                  <a:gd name="connsiteX27" fmla="*/ 792682 w 804534"/>
                  <a:gd name="connsiteY27" fmla="*/ 464588 h 1263012"/>
                  <a:gd name="connsiteX28" fmla="*/ 788203 w 804534"/>
                  <a:gd name="connsiteY28" fmla="*/ 454897 h 1263012"/>
                  <a:gd name="connsiteX29" fmla="*/ 675906 w 804534"/>
                  <a:gd name="connsiteY29" fmla="*/ 155053 h 1263012"/>
                  <a:gd name="connsiteX30" fmla="*/ 659199 w 804534"/>
                  <a:gd name="connsiteY30" fmla="*/ 147390 h 1263012"/>
                  <a:gd name="connsiteX31" fmla="*/ 148058 w 804534"/>
                  <a:gd name="connsiteY31" fmla="*/ 338712 h 1263012"/>
                  <a:gd name="connsiteX32" fmla="*/ 125379 w 804534"/>
                  <a:gd name="connsiteY32" fmla="*/ 347023 h 1263012"/>
                  <a:gd name="connsiteX33" fmla="*/ 118674 w 804534"/>
                  <a:gd name="connsiteY33" fmla="*/ 361335 h 1263012"/>
                  <a:gd name="connsiteX34" fmla="*/ 156848 w 804534"/>
                  <a:gd name="connsiteY34" fmla="*/ 463574 h 1263012"/>
                  <a:gd name="connsiteX35" fmla="*/ 284866 w 804534"/>
                  <a:gd name="connsiteY35" fmla="*/ 805312 h 1263012"/>
                  <a:gd name="connsiteX36" fmla="*/ 388345 w 804534"/>
                  <a:gd name="connsiteY36" fmla="*/ 1081716 h 1263012"/>
                  <a:gd name="connsiteX37" fmla="*/ 406206 w 804534"/>
                  <a:gd name="connsiteY37" fmla="*/ 1089886 h 1263012"/>
                  <a:gd name="connsiteX38" fmla="*/ 669257 w 804534"/>
                  <a:gd name="connsiteY38" fmla="*/ 991225 h 1263012"/>
                  <a:gd name="connsiteX39" fmla="*/ 788344 w 804534"/>
                  <a:gd name="connsiteY39" fmla="*/ 946937 h 1263012"/>
                  <a:gd name="connsiteX40" fmla="*/ 802796 w 804534"/>
                  <a:gd name="connsiteY40" fmla="*/ 947867 h 1263012"/>
                  <a:gd name="connsiteX41" fmla="*/ 803839 w 804534"/>
                  <a:gd name="connsiteY41" fmla="*/ 990971 h 1263012"/>
                  <a:gd name="connsiteX42" fmla="*/ 801022 w 804534"/>
                  <a:gd name="connsiteY42" fmla="*/ 996296 h 1263012"/>
                  <a:gd name="connsiteX43" fmla="*/ 801529 w 804534"/>
                  <a:gd name="connsiteY43" fmla="*/ 1099493 h 1263012"/>
                  <a:gd name="connsiteX44" fmla="*/ 800655 w 804534"/>
                  <a:gd name="connsiteY44" fmla="*/ 1108987 h 1263012"/>
                  <a:gd name="connsiteX45" fmla="*/ 792344 w 804534"/>
                  <a:gd name="connsiteY45" fmla="*/ 1115326 h 1263012"/>
                  <a:gd name="connsiteX46" fmla="*/ 684386 w 804534"/>
                  <a:gd name="connsiteY46" fmla="*/ 1153501 h 1263012"/>
                  <a:gd name="connsiteX47" fmla="*/ 666834 w 804534"/>
                  <a:gd name="connsiteY47" fmla="*/ 1156628 h 1263012"/>
                  <a:gd name="connsiteX48" fmla="*/ 601952 w 804534"/>
                  <a:gd name="connsiteY48" fmla="*/ 1178912 h 1263012"/>
                  <a:gd name="connsiteX49" fmla="*/ 469962 w 804534"/>
                  <a:gd name="connsiteY49" fmla="*/ 1225370 h 1263012"/>
                  <a:gd name="connsiteX50" fmla="*/ 466046 w 804534"/>
                  <a:gd name="connsiteY50" fmla="*/ 1227455 h 1263012"/>
                  <a:gd name="connsiteX51" fmla="*/ 375273 w 804534"/>
                  <a:gd name="connsiteY51" fmla="*/ 1259064 h 1263012"/>
                  <a:gd name="connsiteX52" fmla="*/ 352960 w 804534"/>
                  <a:gd name="connsiteY52" fmla="*/ 1248725 h 1263012"/>
                  <a:gd name="connsiteX53" fmla="*/ 331886 w 804534"/>
                  <a:gd name="connsiteY53" fmla="*/ 1191083 h 1263012"/>
                  <a:gd name="connsiteX0" fmla="*/ 56102 w 804534"/>
                  <a:gd name="connsiteY0" fmla="*/ 415061 h 1263012"/>
                  <a:gd name="connsiteX1" fmla="*/ 2122 w 804534"/>
                  <a:gd name="connsiteY1" fmla="*/ 262504 h 1263012"/>
                  <a:gd name="connsiteX2" fmla="*/ 10236 w 804534"/>
                  <a:gd name="connsiteY2" fmla="*/ 243065 h 1263012"/>
                  <a:gd name="connsiteX3" fmla="*/ 254552 w 804534"/>
                  <a:gd name="connsiteY3" fmla="*/ 156433 h 1263012"/>
                  <a:gd name="connsiteX4" fmla="*/ 303432 w 804534"/>
                  <a:gd name="connsiteY4" fmla="*/ 139868 h 1263012"/>
                  <a:gd name="connsiteX5" fmla="*/ 520786 w 804534"/>
                  <a:gd name="connsiteY5" fmla="*/ 63688 h 1263012"/>
                  <a:gd name="connsiteX6" fmla="*/ 557326 w 804534"/>
                  <a:gd name="connsiteY6" fmla="*/ 50954 h 1263012"/>
                  <a:gd name="connsiteX7" fmla="*/ 676948 w 804534"/>
                  <a:gd name="connsiteY7" fmla="*/ 8610 h 1263012"/>
                  <a:gd name="connsiteX8" fmla="*/ 695430 w 804534"/>
                  <a:gd name="connsiteY8" fmla="*/ 1933 h 1263012"/>
                  <a:gd name="connsiteX9" fmla="*/ 713629 w 804534"/>
                  <a:gd name="connsiteY9" fmla="*/ 10498 h 1263012"/>
                  <a:gd name="connsiteX10" fmla="*/ 745183 w 804534"/>
                  <a:gd name="connsiteY10" fmla="*/ 99806 h 1263012"/>
                  <a:gd name="connsiteX11" fmla="*/ 789443 w 804534"/>
                  <a:gd name="connsiteY11" fmla="*/ 225372 h 1263012"/>
                  <a:gd name="connsiteX12" fmla="*/ 798176 w 804534"/>
                  <a:gd name="connsiteY12" fmla="*/ 273238 h 1263012"/>
                  <a:gd name="connsiteX13" fmla="*/ 800148 w 804534"/>
                  <a:gd name="connsiteY13" fmla="*/ 323921 h 1263012"/>
                  <a:gd name="connsiteX14" fmla="*/ 800543 w 804534"/>
                  <a:gd name="connsiteY14" fmla="*/ 458954 h 1263012"/>
                  <a:gd name="connsiteX15" fmla="*/ 799416 w 804534"/>
                  <a:gd name="connsiteY15" fmla="*/ 464138 h 1263012"/>
                  <a:gd name="connsiteX16" fmla="*/ 792682 w 804534"/>
                  <a:gd name="connsiteY16" fmla="*/ 464588 h 1263012"/>
                  <a:gd name="connsiteX17" fmla="*/ 788203 w 804534"/>
                  <a:gd name="connsiteY17" fmla="*/ 454897 h 1263012"/>
                  <a:gd name="connsiteX18" fmla="*/ 675906 w 804534"/>
                  <a:gd name="connsiteY18" fmla="*/ 155053 h 1263012"/>
                  <a:gd name="connsiteX19" fmla="*/ 659199 w 804534"/>
                  <a:gd name="connsiteY19" fmla="*/ 147390 h 1263012"/>
                  <a:gd name="connsiteX20" fmla="*/ 148058 w 804534"/>
                  <a:gd name="connsiteY20" fmla="*/ 338712 h 1263012"/>
                  <a:gd name="connsiteX21" fmla="*/ 125379 w 804534"/>
                  <a:gd name="connsiteY21" fmla="*/ 347023 h 1263012"/>
                  <a:gd name="connsiteX22" fmla="*/ 118674 w 804534"/>
                  <a:gd name="connsiteY22" fmla="*/ 361335 h 1263012"/>
                  <a:gd name="connsiteX23" fmla="*/ 156848 w 804534"/>
                  <a:gd name="connsiteY23" fmla="*/ 463574 h 1263012"/>
                  <a:gd name="connsiteX24" fmla="*/ 284866 w 804534"/>
                  <a:gd name="connsiteY24" fmla="*/ 805312 h 1263012"/>
                  <a:gd name="connsiteX25" fmla="*/ 388345 w 804534"/>
                  <a:gd name="connsiteY25" fmla="*/ 1081716 h 1263012"/>
                  <a:gd name="connsiteX26" fmla="*/ 406206 w 804534"/>
                  <a:gd name="connsiteY26" fmla="*/ 1089886 h 1263012"/>
                  <a:gd name="connsiteX27" fmla="*/ 669257 w 804534"/>
                  <a:gd name="connsiteY27" fmla="*/ 991225 h 1263012"/>
                  <a:gd name="connsiteX28" fmla="*/ 788344 w 804534"/>
                  <a:gd name="connsiteY28" fmla="*/ 946937 h 1263012"/>
                  <a:gd name="connsiteX29" fmla="*/ 802796 w 804534"/>
                  <a:gd name="connsiteY29" fmla="*/ 947867 h 1263012"/>
                  <a:gd name="connsiteX30" fmla="*/ 803839 w 804534"/>
                  <a:gd name="connsiteY30" fmla="*/ 990971 h 1263012"/>
                  <a:gd name="connsiteX31" fmla="*/ 801022 w 804534"/>
                  <a:gd name="connsiteY31" fmla="*/ 996296 h 1263012"/>
                  <a:gd name="connsiteX32" fmla="*/ 801529 w 804534"/>
                  <a:gd name="connsiteY32" fmla="*/ 1099493 h 1263012"/>
                  <a:gd name="connsiteX33" fmla="*/ 800655 w 804534"/>
                  <a:gd name="connsiteY33" fmla="*/ 1108987 h 1263012"/>
                  <a:gd name="connsiteX34" fmla="*/ 792344 w 804534"/>
                  <a:gd name="connsiteY34" fmla="*/ 1115326 h 1263012"/>
                  <a:gd name="connsiteX35" fmla="*/ 684386 w 804534"/>
                  <a:gd name="connsiteY35" fmla="*/ 1153501 h 1263012"/>
                  <a:gd name="connsiteX36" fmla="*/ 666834 w 804534"/>
                  <a:gd name="connsiteY36" fmla="*/ 1156628 h 1263012"/>
                  <a:gd name="connsiteX37" fmla="*/ 601952 w 804534"/>
                  <a:gd name="connsiteY37" fmla="*/ 1178912 h 1263012"/>
                  <a:gd name="connsiteX38" fmla="*/ 469962 w 804534"/>
                  <a:gd name="connsiteY38" fmla="*/ 1225370 h 1263012"/>
                  <a:gd name="connsiteX39" fmla="*/ 466046 w 804534"/>
                  <a:gd name="connsiteY39" fmla="*/ 1227455 h 1263012"/>
                  <a:gd name="connsiteX40" fmla="*/ 375273 w 804534"/>
                  <a:gd name="connsiteY40" fmla="*/ 1259064 h 1263012"/>
                  <a:gd name="connsiteX41" fmla="*/ 352960 w 804534"/>
                  <a:gd name="connsiteY41" fmla="*/ 1248725 h 1263012"/>
                  <a:gd name="connsiteX42" fmla="*/ 331886 w 804534"/>
                  <a:gd name="connsiteY42" fmla="*/ 1191083 h 1263012"/>
                  <a:gd name="connsiteX43" fmla="*/ 288697 w 804534"/>
                  <a:gd name="connsiteY43" fmla="*/ 1069433 h 1263012"/>
                  <a:gd name="connsiteX44" fmla="*/ 280753 w 804534"/>
                  <a:gd name="connsiteY44" fmla="*/ 1054726 h 1263012"/>
                  <a:gd name="connsiteX45" fmla="*/ 227816 w 804534"/>
                  <a:gd name="connsiteY45" fmla="*/ 903973 h 1263012"/>
                  <a:gd name="connsiteX46" fmla="*/ 222660 w 804534"/>
                  <a:gd name="connsiteY46" fmla="*/ 881547 h 1263012"/>
                  <a:gd name="connsiteX47" fmla="*/ 179753 w 804534"/>
                  <a:gd name="connsiteY47" fmla="*/ 757925 h 1263012"/>
                  <a:gd name="connsiteX48" fmla="*/ 157665 w 804534"/>
                  <a:gd name="connsiteY48" fmla="*/ 695888 h 1263012"/>
                  <a:gd name="connsiteX49" fmla="*/ 151185 w 804534"/>
                  <a:gd name="connsiteY49" fmla="*/ 686647 h 1263012"/>
                  <a:gd name="connsiteX50" fmla="*/ 84331 w 804534"/>
                  <a:gd name="connsiteY50" fmla="*/ 496424 h 1263012"/>
                  <a:gd name="connsiteX51" fmla="*/ 82641 w 804534"/>
                  <a:gd name="connsiteY51" fmla="*/ 490423 h 1263012"/>
                  <a:gd name="connsiteX52" fmla="*/ 133550 w 804534"/>
                  <a:gd name="connsiteY52" fmla="*/ 527781 h 1263012"/>
                  <a:gd name="connsiteX0" fmla="*/ 56102 w 804534"/>
                  <a:gd name="connsiteY0" fmla="*/ 415061 h 1263012"/>
                  <a:gd name="connsiteX1" fmla="*/ 2122 w 804534"/>
                  <a:gd name="connsiteY1" fmla="*/ 262504 h 1263012"/>
                  <a:gd name="connsiteX2" fmla="*/ 10236 w 804534"/>
                  <a:gd name="connsiteY2" fmla="*/ 243065 h 1263012"/>
                  <a:gd name="connsiteX3" fmla="*/ 254552 w 804534"/>
                  <a:gd name="connsiteY3" fmla="*/ 156433 h 1263012"/>
                  <a:gd name="connsiteX4" fmla="*/ 303432 w 804534"/>
                  <a:gd name="connsiteY4" fmla="*/ 139868 h 1263012"/>
                  <a:gd name="connsiteX5" fmla="*/ 520786 w 804534"/>
                  <a:gd name="connsiteY5" fmla="*/ 63688 h 1263012"/>
                  <a:gd name="connsiteX6" fmla="*/ 557326 w 804534"/>
                  <a:gd name="connsiteY6" fmla="*/ 50954 h 1263012"/>
                  <a:gd name="connsiteX7" fmla="*/ 676948 w 804534"/>
                  <a:gd name="connsiteY7" fmla="*/ 8610 h 1263012"/>
                  <a:gd name="connsiteX8" fmla="*/ 695430 w 804534"/>
                  <a:gd name="connsiteY8" fmla="*/ 1933 h 1263012"/>
                  <a:gd name="connsiteX9" fmla="*/ 713629 w 804534"/>
                  <a:gd name="connsiteY9" fmla="*/ 10498 h 1263012"/>
                  <a:gd name="connsiteX10" fmla="*/ 745183 w 804534"/>
                  <a:gd name="connsiteY10" fmla="*/ 99806 h 1263012"/>
                  <a:gd name="connsiteX11" fmla="*/ 789443 w 804534"/>
                  <a:gd name="connsiteY11" fmla="*/ 225372 h 1263012"/>
                  <a:gd name="connsiteX12" fmla="*/ 798176 w 804534"/>
                  <a:gd name="connsiteY12" fmla="*/ 273238 h 1263012"/>
                  <a:gd name="connsiteX13" fmla="*/ 800148 w 804534"/>
                  <a:gd name="connsiteY13" fmla="*/ 323921 h 1263012"/>
                  <a:gd name="connsiteX14" fmla="*/ 800543 w 804534"/>
                  <a:gd name="connsiteY14" fmla="*/ 458954 h 1263012"/>
                  <a:gd name="connsiteX15" fmla="*/ 799416 w 804534"/>
                  <a:gd name="connsiteY15" fmla="*/ 464138 h 1263012"/>
                  <a:gd name="connsiteX16" fmla="*/ 792682 w 804534"/>
                  <a:gd name="connsiteY16" fmla="*/ 464588 h 1263012"/>
                  <a:gd name="connsiteX17" fmla="*/ 788203 w 804534"/>
                  <a:gd name="connsiteY17" fmla="*/ 454897 h 1263012"/>
                  <a:gd name="connsiteX18" fmla="*/ 675906 w 804534"/>
                  <a:gd name="connsiteY18" fmla="*/ 155053 h 1263012"/>
                  <a:gd name="connsiteX19" fmla="*/ 659199 w 804534"/>
                  <a:gd name="connsiteY19" fmla="*/ 147390 h 1263012"/>
                  <a:gd name="connsiteX20" fmla="*/ 148058 w 804534"/>
                  <a:gd name="connsiteY20" fmla="*/ 338712 h 1263012"/>
                  <a:gd name="connsiteX21" fmla="*/ 125379 w 804534"/>
                  <a:gd name="connsiteY21" fmla="*/ 347023 h 1263012"/>
                  <a:gd name="connsiteX22" fmla="*/ 118674 w 804534"/>
                  <a:gd name="connsiteY22" fmla="*/ 361335 h 1263012"/>
                  <a:gd name="connsiteX23" fmla="*/ 156848 w 804534"/>
                  <a:gd name="connsiteY23" fmla="*/ 463574 h 1263012"/>
                  <a:gd name="connsiteX24" fmla="*/ 284866 w 804534"/>
                  <a:gd name="connsiteY24" fmla="*/ 805312 h 1263012"/>
                  <a:gd name="connsiteX25" fmla="*/ 388345 w 804534"/>
                  <a:gd name="connsiteY25" fmla="*/ 1081716 h 1263012"/>
                  <a:gd name="connsiteX26" fmla="*/ 406206 w 804534"/>
                  <a:gd name="connsiteY26" fmla="*/ 1089886 h 1263012"/>
                  <a:gd name="connsiteX27" fmla="*/ 669257 w 804534"/>
                  <a:gd name="connsiteY27" fmla="*/ 991225 h 1263012"/>
                  <a:gd name="connsiteX28" fmla="*/ 788344 w 804534"/>
                  <a:gd name="connsiteY28" fmla="*/ 946937 h 1263012"/>
                  <a:gd name="connsiteX29" fmla="*/ 802796 w 804534"/>
                  <a:gd name="connsiteY29" fmla="*/ 947867 h 1263012"/>
                  <a:gd name="connsiteX30" fmla="*/ 803839 w 804534"/>
                  <a:gd name="connsiteY30" fmla="*/ 990971 h 1263012"/>
                  <a:gd name="connsiteX31" fmla="*/ 801022 w 804534"/>
                  <a:gd name="connsiteY31" fmla="*/ 996296 h 1263012"/>
                  <a:gd name="connsiteX32" fmla="*/ 801529 w 804534"/>
                  <a:gd name="connsiteY32" fmla="*/ 1099493 h 1263012"/>
                  <a:gd name="connsiteX33" fmla="*/ 800655 w 804534"/>
                  <a:gd name="connsiteY33" fmla="*/ 1108987 h 1263012"/>
                  <a:gd name="connsiteX34" fmla="*/ 792344 w 804534"/>
                  <a:gd name="connsiteY34" fmla="*/ 1115326 h 1263012"/>
                  <a:gd name="connsiteX35" fmla="*/ 684386 w 804534"/>
                  <a:gd name="connsiteY35" fmla="*/ 1153501 h 1263012"/>
                  <a:gd name="connsiteX36" fmla="*/ 666834 w 804534"/>
                  <a:gd name="connsiteY36" fmla="*/ 1156628 h 1263012"/>
                  <a:gd name="connsiteX37" fmla="*/ 601952 w 804534"/>
                  <a:gd name="connsiteY37" fmla="*/ 1178912 h 1263012"/>
                  <a:gd name="connsiteX38" fmla="*/ 469962 w 804534"/>
                  <a:gd name="connsiteY38" fmla="*/ 1225370 h 1263012"/>
                  <a:gd name="connsiteX39" fmla="*/ 466046 w 804534"/>
                  <a:gd name="connsiteY39" fmla="*/ 1227455 h 1263012"/>
                  <a:gd name="connsiteX40" fmla="*/ 375273 w 804534"/>
                  <a:gd name="connsiteY40" fmla="*/ 1259064 h 1263012"/>
                  <a:gd name="connsiteX41" fmla="*/ 352960 w 804534"/>
                  <a:gd name="connsiteY41" fmla="*/ 1248725 h 1263012"/>
                  <a:gd name="connsiteX42" fmla="*/ 331886 w 804534"/>
                  <a:gd name="connsiteY42" fmla="*/ 1191083 h 1263012"/>
                  <a:gd name="connsiteX43" fmla="*/ 288697 w 804534"/>
                  <a:gd name="connsiteY43" fmla="*/ 1069433 h 1263012"/>
                  <a:gd name="connsiteX44" fmla="*/ 280753 w 804534"/>
                  <a:gd name="connsiteY44" fmla="*/ 1054726 h 1263012"/>
                  <a:gd name="connsiteX45" fmla="*/ 227816 w 804534"/>
                  <a:gd name="connsiteY45" fmla="*/ 903973 h 1263012"/>
                  <a:gd name="connsiteX46" fmla="*/ 222660 w 804534"/>
                  <a:gd name="connsiteY46" fmla="*/ 881547 h 1263012"/>
                  <a:gd name="connsiteX47" fmla="*/ 179753 w 804534"/>
                  <a:gd name="connsiteY47" fmla="*/ 757925 h 1263012"/>
                  <a:gd name="connsiteX48" fmla="*/ 157665 w 804534"/>
                  <a:gd name="connsiteY48" fmla="*/ 695888 h 1263012"/>
                  <a:gd name="connsiteX49" fmla="*/ 151185 w 804534"/>
                  <a:gd name="connsiteY49" fmla="*/ 686647 h 1263012"/>
                  <a:gd name="connsiteX50" fmla="*/ 84331 w 804534"/>
                  <a:gd name="connsiteY50" fmla="*/ 496424 h 1263012"/>
                  <a:gd name="connsiteX51" fmla="*/ 82641 w 804534"/>
                  <a:gd name="connsiteY51" fmla="*/ 490423 h 1263012"/>
                  <a:gd name="connsiteX0" fmla="*/ 56102 w 804534"/>
                  <a:gd name="connsiteY0" fmla="*/ 415061 h 1263012"/>
                  <a:gd name="connsiteX1" fmla="*/ 2122 w 804534"/>
                  <a:gd name="connsiteY1" fmla="*/ 262504 h 1263012"/>
                  <a:gd name="connsiteX2" fmla="*/ 10236 w 804534"/>
                  <a:gd name="connsiteY2" fmla="*/ 243065 h 1263012"/>
                  <a:gd name="connsiteX3" fmla="*/ 254552 w 804534"/>
                  <a:gd name="connsiteY3" fmla="*/ 156433 h 1263012"/>
                  <a:gd name="connsiteX4" fmla="*/ 303432 w 804534"/>
                  <a:gd name="connsiteY4" fmla="*/ 139868 h 1263012"/>
                  <a:gd name="connsiteX5" fmla="*/ 520786 w 804534"/>
                  <a:gd name="connsiteY5" fmla="*/ 63688 h 1263012"/>
                  <a:gd name="connsiteX6" fmla="*/ 557326 w 804534"/>
                  <a:gd name="connsiteY6" fmla="*/ 50954 h 1263012"/>
                  <a:gd name="connsiteX7" fmla="*/ 676948 w 804534"/>
                  <a:gd name="connsiteY7" fmla="*/ 8610 h 1263012"/>
                  <a:gd name="connsiteX8" fmla="*/ 695430 w 804534"/>
                  <a:gd name="connsiteY8" fmla="*/ 1933 h 1263012"/>
                  <a:gd name="connsiteX9" fmla="*/ 713629 w 804534"/>
                  <a:gd name="connsiteY9" fmla="*/ 10498 h 1263012"/>
                  <a:gd name="connsiteX10" fmla="*/ 745183 w 804534"/>
                  <a:gd name="connsiteY10" fmla="*/ 99806 h 1263012"/>
                  <a:gd name="connsiteX11" fmla="*/ 789443 w 804534"/>
                  <a:gd name="connsiteY11" fmla="*/ 225372 h 1263012"/>
                  <a:gd name="connsiteX12" fmla="*/ 798176 w 804534"/>
                  <a:gd name="connsiteY12" fmla="*/ 273238 h 1263012"/>
                  <a:gd name="connsiteX13" fmla="*/ 800148 w 804534"/>
                  <a:gd name="connsiteY13" fmla="*/ 323921 h 1263012"/>
                  <a:gd name="connsiteX14" fmla="*/ 800543 w 804534"/>
                  <a:gd name="connsiteY14" fmla="*/ 458954 h 1263012"/>
                  <a:gd name="connsiteX15" fmla="*/ 799416 w 804534"/>
                  <a:gd name="connsiteY15" fmla="*/ 464138 h 1263012"/>
                  <a:gd name="connsiteX16" fmla="*/ 792682 w 804534"/>
                  <a:gd name="connsiteY16" fmla="*/ 464588 h 1263012"/>
                  <a:gd name="connsiteX17" fmla="*/ 788203 w 804534"/>
                  <a:gd name="connsiteY17" fmla="*/ 454897 h 1263012"/>
                  <a:gd name="connsiteX18" fmla="*/ 675906 w 804534"/>
                  <a:gd name="connsiteY18" fmla="*/ 155053 h 1263012"/>
                  <a:gd name="connsiteX19" fmla="*/ 659199 w 804534"/>
                  <a:gd name="connsiteY19" fmla="*/ 147390 h 1263012"/>
                  <a:gd name="connsiteX20" fmla="*/ 148058 w 804534"/>
                  <a:gd name="connsiteY20" fmla="*/ 338712 h 1263012"/>
                  <a:gd name="connsiteX21" fmla="*/ 125379 w 804534"/>
                  <a:gd name="connsiteY21" fmla="*/ 347023 h 1263012"/>
                  <a:gd name="connsiteX22" fmla="*/ 118674 w 804534"/>
                  <a:gd name="connsiteY22" fmla="*/ 361335 h 1263012"/>
                  <a:gd name="connsiteX23" fmla="*/ 156848 w 804534"/>
                  <a:gd name="connsiteY23" fmla="*/ 463574 h 1263012"/>
                  <a:gd name="connsiteX24" fmla="*/ 284866 w 804534"/>
                  <a:gd name="connsiteY24" fmla="*/ 805312 h 1263012"/>
                  <a:gd name="connsiteX25" fmla="*/ 388345 w 804534"/>
                  <a:gd name="connsiteY25" fmla="*/ 1081716 h 1263012"/>
                  <a:gd name="connsiteX26" fmla="*/ 406206 w 804534"/>
                  <a:gd name="connsiteY26" fmla="*/ 1089886 h 1263012"/>
                  <a:gd name="connsiteX27" fmla="*/ 669257 w 804534"/>
                  <a:gd name="connsiteY27" fmla="*/ 991225 h 1263012"/>
                  <a:gd name="connsiteX28" fmla="*/ 788344 w 804534"/>
                  <a:gd name="connsiteY28" fmla="*/ 946937 h 1263012"/>
                  <a:gd name="connsiteX29" fmla="*/ 802796 w 804534"/>
                  <a:gd name="connsiteY29" fmla="*/ 947867 h 1263012"/>
                  <a:gd name="connsiteX30" fmla="*/ 803839 w 804534"/>
                  <a:gd name="connsiteY30" fmla="*/ 990971 h 1263012"/>
                  <a:gd name="connsiteX31" fmla="*/ 801022 w 804534"/>
                  <a:gd name="connsiteY31" fmla="*/ 996296 h 1263012"/>
                  <a:gd name="connsiteX32" fmla="*/ 801529 w 804534"/>
                  <a:gd name="connsiteY32" fmla="*/ 1099493 h 1263012"/>
                  <a:gd name="connsiteX33" fmla="*/ 800655 w 804534"/>
                  <a:gd name="connsiteY33" fmla="*/ 1108987 h 1263012"/>
                  <a:gd name="connsiteX34" fmla="*/ 792344 w 804534"/>
                  <a:gd name="connsiteY34" fmla="*/ 1115326 h 1263012"/>
                  <a:gd name="connsiteX35" fmla="*/ 684386 w 804534"/>
                  <a:gd name="connsiteY35" fmla="*/ 1153501 h 1263012"/>
                  <a:gd name="connsiteX36" fmla="*/ 666834 w 804534"/>
                  <a:gd name="connsiteY36" fmla="*/ 1156628 h 1263012"/>
                  <a:gd name="connsiteX37" fmla="*/ 601952 w 804534"/>
                  <a:gd name="connsiteY37" fmla="*/ 1178912 h 1263012"/>
                  <a:gd name="connsiteX38" fmla="*/ 469962 w 804534"/>
                  <a:gd name="connsiteY38" fmla="*/ 1225370 h 1263012"/>
                  <a:gd name="connsiteX39" fmla="*/ 466046 w 804534"/>
                  <a:gd name="connsiteY39" fmla="*/ 1227455 h 1263012"/>
                  <a:gd name="connsiteX40" fmla="*/ 375273 w 804534"/>
                  <a:gd name="connsiteY40" fmla="*/ 1259064 h 1263012"/>
                  <a:gd name="connsiteX41" fmla="*/ 352960 w 804534"/>
                  <a:gd name="connsiteY41" fmla="*/ 1248725 h 1263012"/>
                  <a:gd name="connsiteX42" fmla="*/ 331886 w 804534"/>
                  <a:gd name="connsiteY42" fmla="*/ 1191083 h 1263012"/>
                  <a:gd name="connsiteX43" fmla="*/ 288697 w 804534"/>
                  <a:gd name="connsiteY43" fmla="*/ 1069433 h 1263012"/>
                  <a:gd name="connsiteX44" fmla="*/ 280753 w 804534"/>
                  <a:gd name="connsiteY44" fmla="*/ 1054726 h 1263012"/>
                  <a:gd name="connsiteX45" fmla="*/ 227816 w 804534"/>
                  <a:gd name="connsiteY45" fmla="*/ 903973 h 1263012"/>
                  <a:gd name="connsiteX46" fmla="*/ 222660 w 804534"/>
                  <a:gd name="connsiteY46" fmla="*/ 881547 h 1263012"/>
                  <a:gd name="connsiteX47" fmla="*/ 179753 w 804534"/>
                  <a:gd name="connsiteY47" fmla="*/ 757925 h 1263012"/>
                  <a:gd name="connsiteX48" fmla="*/ 157665 w 804534"/>
                  <a:gd name="connsiteY48" fmla="*/ 695888 h 1263012"/>
                  <a:gd name="connsiteX49" fmla="*/ 151185 w 804534"/>
                  <a:gd name="connsiteY49" fmla="*/ 686647 h 1263012"/>
                  <a:gd name="connsiteX50" fmla="*/ 84331 w 804534"/>
                  <a:gd name="connsiteY50" fmla="*/ 496424 h 1263012"/>
                  <a:gd name="connsiteX0" fmla="*/ 56102 w 804534"/>
                  <a:gd name="connsiteY0" fmla="*/ 415061 h 1263012"/>
                  <a:gd name="connsiteX1" fmla="*/ 2122 w 804534"/>
                  <a:gd name="connsiteY1" fmla="*/ 262504 h 1263012"/>
                  <a:gd name="connsiteX2" fmla="*/ 10236 w 804534"/>
                  <a:gd name="connsiteY2" fmla="*/ 243065 h 1263012"/>
                  <a:gd name="connsiteX3" fmla="*/ 254552 w 804534"/>
                  <a:gd name="connsiteY3" fmla="*/ 156433 h 1263012"/>
                  <a:gd name="connsiteX4" fmla="*/ 303432 w 804534"/>
                  <a:gd name="connsiteY4" fmla="*/ 139868 h 1263012"/>
                  <a:gd name="connsiteX5" fmla="*/ 520786 w 804534"/>
                  <a:gd name="connsiteY5" fmla="*/ 63688 h 1263012"/>
                  <a:gd name="connsiteX6" fmla="*/ 557326 w 804534"/>
                  <a:gd name="connsiteY6" fmla="*/ 50954 h 1263012"/>
                  <a:gd name="connsiteX7" fmla="*/ 676948 w 804534"/>
                  <a:gd name="connsiteY7" fmla="*/ 8610 h 1263012"/>
                  <a:gd name="connsiteX8" fmla="*/ 695430 w 804534"/>
                  <a:gd name="connsiteY8" fmla="*/ 1933 h 1263012"/>
                  <a:gd name="connsiteX9" fmla="*/ 713629 w 804534"/>
                  <a:gd name="connsiteY9" fmla="*/ 10498 h 1263012"/>
                  <a:gd name="connsiteX10" fmla="*/ 745183 w 804534"/>
                  <a:gd name="connsiteY10" fmla="*/ 99806 h 1263012"/>
                  <a:gd name="connsiteX11" fmla="*/ 789443 w 804534"/>
                  <a:gd name="connsiteY11" fmla="*/ 225372 h 1263012"/>
                  <a:gd name="connsiteX12" fmla="*/ 798176 w 804534"/>
                  <a:gd name="connsiteY12" fmla="*/ 273238 h 1263012"/>
                  <a:gd name="connsiteX13" fmla="*/ 800148 w 804534"/>
                  <a:gd name="connsiteY13" fmla="*/ 323921 h 1263012"/>
                  <a:gd name="connsiteX14" fmla="*/ 800543 w 804534"/>
                  <a:gd name="connsiteY14" fmla="*/ 458954 h 1263012"/>
                  <a:gd name="connsiteX15" fmla="*/ 799416 w 804534"/>
                  <a:gd name="connsiteY15" fmla="*/ 464138 h 1263012"/>
                  <a:gd name="connsiteX16" fmla="*/ 792682 w 804534"/>
                  <a:gd name="connsiteY16" fmla="*/ 464588 h 1263012"/>
                  <a:gd name="connsiteX17" fmla="*/ 788203 w 804534"/>
                  <a:gd name="connsiteY17" fmla="*/ 454897 h 1263012"/>
                  <a:gd name="connsiteX18" fmla="*/ 675906 w 804534"/>
                  <a:gd name="connsiteY18" fmla="*/ 155053 h 1263012"/>
                  <a:gd name="connsiteX19" fmla="*/ 659199 w 804534"/>
                  <a:gd name="connsiteY19" fmla="*/ 147390 h 1263012"/>
                  <a:gd name="connsiteX20" fmla="*/ 148058 w 804534"/>
                  <a:gd name="connsiteY20" fmla="*/ 338712 h 1263012"/>
                  <a:gd name="connsiteX21" fmla="*/ 125379 w 804534"/>
                  <a:gd name="connsiteY21" fmla="*/ 347023 h 1263012"/>
                  <a:gd name="connsiteX22" fmla="*/ 118674 w 804534"/>
                  <a:gd name="connsiteY22" fmla="*/ 361335 h 1263012"/>
                  <a:gd name="connsiteX23" fmla="*/ 156848 w 804534"/>
                  <a:gd name="connsiteY23" fmla="*/ 463574 h 1263012"/>
                  <a:gd name="connsiteX24" fmla="*/ 284866 w 804534"/>
                  <a:gd name="connsiteY24" fmla="*/ 805312 h 1263012"/>
                  <a:gd name="connsiteX25" fmla="*/ 388345 w 804534"/>
                  <a:gd name="connsiteY25" fmla="*/ 1081716 h 1263012"/>
                  <a:gd name="connsiteX26" fmla="*/ 406206 w 804534"/>
                  <a:gd name="connsiteY26" fmla="*/ 1089886 h 1263012"/>
                  <a:gd name="connsiteX27" fmla="*/ 669257 w 804534"/>
                  <a:gd name="connsiteY27" fmla="*/ 991225 h 1263012"/>
                  <a:gd name="connsiteX28" fmla="*/ 788344 w 804534"/>
                  <a:gd name="connsiteY28" fmla="*/ 946937 h 1263012"/>
                  <a:gd name="connsiteX29" fmla="*/ 802796 w 804534"/>
                  <a:gd name="connsiteY29" fmla="*/ 947867 h 1263012"/>
                  <a:gd name="connsiteX30" fmla="*/ 803839 w 804534"/>
                  <a:gd name="connsiteY30" fmla="*/ 990971 h 1263012"/>
                  <a:gd name="connsiteX31" fmla="*/ 801022 w 804534"/>
                  <a:gd name="connsiteY31" fmla="*/ 996296 h 1263012"/>
                  <a:gd name="connsiteX32" fmla="*/ 801529 w 804534"/>
                  <a:gd name="connsiteY32" fmla="*/ 1099493 h 1263012"/>
                  <a:gd name="connsiteX33" fmla="*/ 800655 w 804534"/>
                  <a:gd name="connsiteY33" fmla="*/ 1108987 h 1263012"/>
                  <a:gd name="connsiteX34" fmla="*/ 792344 w 804534"/>
                  <a:gd name="connsiteY34" fmla="*/ 1115326 h 1263012"/>
                  <a:gd name="connsiteX35" fmla="*/ 684386 w 804534"/>
                  <a:gd name="connsiteY35" fmla="*/ 1153501 h 1263012"/>
                  <a:gd name="connsiteX36" fmla="*/ 666834 w 804534"/>
                  <a:gd name="connsiteY36" fmla="*/ 1156628 h 1263012"/>
                  <a:gd name="connsiteX37" fmla="*/ 601952 w 804534"/>
                  <a:gd name="connsiteY37" fmla="*/ 1178912 h 1263012"/>
                  <a:gd name="connsiteX38" fmla="*/ 469962 w 804534"/>
                  <a:gd name="connsiteY38" fmla="*/ 1225370 h 1263012"/>
                  <a:gd name="connsiteX39" fmla="*/ 466046 w 804534"/>
                  <a:gd name="connsiteY39" fmla="*/ 1227455 h 1263012"/>
                  <a:gd name="connsiteX40" fmla="*/ 375273 w 804534"/>
                  <a:gd name="connsiteY40" fmla="*/ 1259064 h 1263012"/>
                  <a:gd name="connsiteX41" fmla="*/ 352960 w 804534"/>
                  <a:gd name="connsiteY41" fmla="*/ 1248725 h 1263012"/>
                  <a:gd name="connsiteX42" fmla="*/ 331886 w 804534"/>
                  <a:gd name="connsiteY42" fmla="*/ 1191083 h 1263012"/>
                  <a:gd name="connsiteX43" fmla="*/ 288697 w 804534"/>
                  <a:gd name="connsiteY43" fmla="*/ 1069433 h 1263012"/>
                  <a:gd name="connsiteX44" fmla="*/ 280753 w 804534"/>
                  <a:gd name="connsiteY44" fmla="*/ 1054726 h 1263012"/>
                  <a:gd name="connsiteX45" fmla="*/ 227816 w 804534"/>
                  <a:gd name="connsiteY45" fmla="*/ 903973 h 1263012"/>
                  <a:gd name="connsiteX46" fmla="*/ 222660 w 804534"/>
                  <a:gd name="connsiteY46" fmla="*/ 881547 h 1263012"/>
                  <a:gd name="connsiteX47" fmla="*/ 179753 w 804534"/>
                  <a:gd name="connsiteY47" fmla="*/ 757925 h 1263012"/>
                  <a:gd name="connsiteX48" fmla="*/ 157665 w 804534"/>
                  <a:gd name="connsiteY48" fmla="*/ 695888 h 1263012"/>
                  <a:gd name="connsiteX49" fmla="*/ 151185 w 804534"/>
                  <a:gd name="connsiteY49" fmla="*/ 686647 h 1263012"/>
                  <a:gd name="connsiteX0" fmla="*/ 56102 w 804534"/>
                  <a:gd name="connsiteY0" fmla="*/ 415061 h 1263012"/>
                  <a:gd name="connsiteX1" fmla="*/ 2122 w 804534"/>
                  <a:gd name="connsiteY1" fmla="*/ 262504 h 1263012"/>
                  <a:gd name="connsiteX2" fmla="*/ 10236 w 804534"/>
                  <a:gd name="connsiteY2" fmla="*/ 243065 h 1263012"/>
                  <a:gd name="connsiteX3" fmla="*/ 254552 w 804534"/>
                  <a:gd name="connsiteY3" fmla="*/ 156433 h 1263012"/>
                  <a:gd name="connsiteX4" fmla="*/ 303432 w 804534"/>
                  <a:gd name="connsiteY4" fmla="*/ 139868 h 1263012"/>
                  <a:gd name="connsiteX5" fmla="*/ 520786 w 804534"/>
                  <a:gd name="connsiteY5" fmla="*/ 63688 h 1263012"/>
                  <a:gd name="connsiteX6" fmla="*/ 557326 w 804534"/>
                  <a:gd name="connsiteY6" fmla="*/ 50954 h 1263012"/>
                  <a:gd name="connsiteX7" fmla="*/ 676948 w 804534"/>
                  <a:gd name="connsiteY7" fmla="*/ 8610 h 1263012"/>
                  <a:gd name="connsiteX8" fmla="*/ 695430 w 804534"/>
                  <a:gd name="connsiteY8" fmla="*/ 1933 h 1263012"/>
                  <a:gd name="connsiteX9" fmla="*/ 713629 w 804534"/>
                  <a:gd name="connsiteY9" fmla="*/ 10498 h 1263012"/>
                  <a:gd name="connsiteX10" fmla="*/ 745183 w 804534"/>
                  <a:gd name="connsiteY10" fmla="*/ 99806 h 1263012"/>
                  <a:gd name="connsiteX11" fmla="*/ 789443 w 804534"/>
                  <a:gd name="connsiteY11" fmla="*/ 225372 h 1263012"/>
                  <a:gd name="connsiteX12" fmla="*/ 798176 w 804534"/>
                  <a:gd name="connsiteY12" fmla="*/ 273238 h 1263012"/>
                  <a:gd name="connsiteX13" fmla="*/ 800148 w 804534"/>
                  <a:gd name="connsiteY13" fmla="*/ 323921 h 1263012"/>
                  <a:gd name="connsiteX14" fmla="*/ 800543 w 804534"/>
                  <a:gd name="connsiteY14" fmla="*/ 458954 h 1263012"/>
                  <a:gd name="connsiteX15" fmla="*/ 799416 w 804534"/>
                  <a:gd name="connsiteY15" fmla="*/ 464138 h 1263012"/>
                  <a:gd name="connsiteX16" fmla="*/ 792682 w 804534"/>
                  <a:gd name="connsiteY16" fmla="*/ 464588 h 1263012"/>
                  <a:gd name="connsiteX17" fmla="*/ 788203 w 804534"/>
                  <a:gd name="connsiteY17" fmla="*/ 454897 h 1263012"/>
                  <a:gd name="connsiteX18" fmla="*/ 675906 w 804534"/>
                  <a:gd name="connsiteY18" fmla="*/ 155053 h 1263012"/>
                  <a:gd name="connsiteX19" fmla="*/ 659199 w 804534"/>
                  <a:gd name="connsiteY19" fmla="*/ 147390 h 1263012"/>
                  <a:gd name="connsiteX20" fmla="*/ 148058 w 804534"/>
                  <a:gd name="connsiteY20" fmla="*/ 338712 h 1263012"/>
                  <a:gd name="connsiteX21" fmla="*/ 125379 w 804534"/>
                  <a:gd name="connsiteY21" fmla="*/ 347023 h 1263012"/>
                  <a:gd name="connsiteX22" fmla="*/ 118674 w 804534"/>
                  <a:gd name="connsiteY22" fmla="*/ 361335 h 1263012"/>
                  <a:gd name="connsiteX23" fmla="*/ 156848 w 804534"/>
                  <a:gd name="connsiteY23" fmla="*/ 463574 h 1263012"/>
                  <a:gd name="connsiteX24" fmla="*/ 284866 w 804534"/>
                  <a:gd name="connsiteY24" fmla="*/ 805312 h 1263012"/>
                  <a:gd name="connsiteX25" fmla="*/ 388345 w 804534"/>
                  <a:gd name="connsiteY25" fmla="*/ 1081716 h 1263012"/>
                  <a:gd name="connsiteX26" fmla="*/ 406206 w 804534"/>
                  <a:gd name="connsiteY26" fmla="*/ 1089886 h 1263012"/>
                  <a:gd name="connsiteX27" fmla="*/ 669257 w 804534"/>
                  <a:gd name="connsiteY27" fmla="*/ 991225 h 1263012"/>
                  <a:gd name="connsiteX28" fmla="*/ 788344 w 804534"/>
                  <a:gd name="connsiteY28" fmla="*/ 946937 h 1263012"/>
                  <a:gd name="connsiteX29" fmla="*/ 802796 w 804534"/>
                  <a:gd name="connsiteY29" fmla="*/ 947867 h 1263012"/>
                  <a:gd name="connsiteX30" fmla="*/ 803839 w 804534"/>
                  <a:gd name="connsiteY30" fmla="*/ 990971 h 1263012"/>
                  <a:gd name="connsiteX31" fmla="*/ 801022 w 804534"/>
                  <a:gd name="connsiteY31" fmla="*/ 996296 h 1263012"/>
                  <a:gd name="connsiteX32" fmla="*/ 801529 w 804534"/>
                  <a:gd name="connsiteY32" fmla="*/ 1099493 h 1263012"/>
                  <a:gd name="connsiteX33" fmla="*/ 800655 w 804534"/>
                  <a:gd name="connsiteY33" fmla="*/ 1108987 h 1263012"/>
                  <a:gd name="connsiteX34" fmla="*/ 792344 w 804534"/>
                  <a:gd name="connsiteY34" fmla="*/ 1115326 h 1263012"/>
                  <a:gd name="connsiteX35" fmla="*/ 684386 w 804534"/>
                  <a:gd name="connsiteY35" fmla="*/ 1153501 h 1263012"/>
                  <a:gd name="connsiteX36" fmla="*/ 666834 w 804534"/>
                  <a:gd name="connsiteY36" fmla="*/ 1156628 h 1263012"/>
                  <a:gd name="connsiteX37" fmla="*/ 601952 w 804534"/>
                  <a:gd name="connsiteY37" fmla="*/ 1178912 h 1263012"/>
                  <a:gd name="connsiteX38" fmla="*/ 469962 w 804534"/>
                  <a:gd name="connsiteY38" fmla="*/ 1225370 h 1263012"/>
                  <a:gd name="connsiteX39" fmla="*/ 466046 w 804534"/>
                  <a:gd name="connsiteY39" fmla="*/ 1227455 h 1263012"/>
                  <a:gd name="connsiteX40" fmla="*/ 375273 w 804534"/>
                  <a:gd name="connsiteY40" fmla="*/ 1259064 h 1263012"/>
                  <a:gd name="connsiteX41" fmla="*/ 352960 w 804534"/>
                  <a:gd name="connsiteY41" fmla="*/ 1248725 h 1263012"/>
                  <a:gd name="connsiteX42" fmla="*/ 331886 w 804534"/>
                  <a:gd name="connsiteY42" fmla="*/ 1191083 h 1263012"/>
                  <a:gd name="connsiteX43" fmla="*/ 288697 w 804534"/>
                  <a:gd name="connsiteY43" fmla="*/ 1069433 h 1263012"/>
                  <a:gd name="connsiteX44" fmla="*/ 280753 w 804534"/>
                  <a:gd name="connsiteY44" fmla="*/ 1054726 h 1263012"/>
                  <a:gd name="connsiteX45" fmla="*/ 227816 w 804534"/>
                  <a:gd name="connsiteY45" fmla="*/ 903973 h 1263012"/>
                  <a:gd name="connsiteX46" fmla="*/ 222660 w 804534"/>
                  <a:gd name="connsiteY46" fmla="*/ 881547 h 1263012"/>
                  <a:gd name="connsiteX47" fmla="*/ 179753 w 804534"/>
                  <a:gd name="connsiteY47" fmla="*/ 757925 h 1263012"/>
                  <a:gd name="connsiteX48" fmla="*/ 151185 w 804534"/>
                  <a:gd name="connsiteY48" fmla="*/ 686647 h 126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804534" h="1263012">
                    <a:moveTo>
                      <a:pt x="56102" y="415061"/>
                    </a:moveTo>
                    <a:cubicBezTo>
                      <a:pt x="37000" y="364603"/>
                      <a:pt x="20125" y="313356"/>
                      <a:pt x="2122" y="262504"/>
                    </a:cubicBezTo>
                    <a:cubicBezTo>
                      <a:pt x="-2019" y="250812"/>
                      <a:pt x="-498" y="246925"/>
                      <a:pt x="10236" y="243065"/>
                    </a:cubicBezTo>
                    <a:lnTo>
                      <a:pt x="254552" y="156433"/>
                    </a:lnTo>
                    <a:cubicBezTo>
                      <a:pt x="271202" y="151982"/>
                      <a:pt x="287204" y="145530"/>
                      <a:pt x="303432" y="139868"/>
                    </a:cubicBezTo>
                    <a:lnTo>
                      <a:pt x="520786" y="63688"/>
                    </a:lnTo>
                    <a:cubicBezTo>
                      <a:pt x="533069" y="59744"/>
                      <a:pt x="544958" y="54701"/>
                      <a:pt x="557326" y="50954"/>
                    </a:cubicBezTo>
                    <a:cubicBezTo>
                      <a:pt x="596937" y="36079"/>
                      <a:pt x="637112" y="22809"/>
                      <a:pt x="676948" y="8610"/>
                    </a:cubicBezTo>
                    <a:lnTo>
                      <a:pt x="695430" y="1933"/>
                    </a:lnTo>
                    <a:cubicBezTo>
                      <a:pt x="706530" y="-1927"/>
                      <a:pt x="709741" y="-462"/>
                      <a:pt x="713629" y="10498"/>
                    </a:cubicBezTo>
                    <a:cubicBezTo>
                      <a:pt x="724194" y="40248"/>
                      <a:pt x="734731" y="69999"/>
                      <a:pt x="745183" y="99806"/>
                    </a:cubicBezTo>
                    <a:cubicBezTo>
                      <a:pt x="759861" y="141671"/>
                      <a:pt x="774426" y="183592"/>
                      <a:pt x="789443" y="225372"/>
                    </a:cubicBezTo>
                    <a:cubicBezTo>
                      <a:pt x="794993" y="240839"/>
                      <a:pt x="798599" y="256447"/>
                      <a:pt x="798176" y="273238"/>
                    </a:cubicBezTo>
                    <a:cubicBezTo>
                      <a:pt x="797754" y="290086"/>
                      <a:pt x="795725" y="307186"/>
                      <a:pt x="800148" y="323921"/>
                    </a:cubicBezTo>
                    <a:cubicBezTo>
                      <a:pt x="801247" y="368941"/>
                      <a:pt x="800543" y="413962"/>
                      <a:pt x="800543" y="458954"/>
                    </a:cubicBezTo>
                    <a:cubicBezTo>
                      <a:pt x="800543" y="460757"/>
                      <a:pt x="800120" y="462504"/>
                      <a:pt x="799416" y="464138"/>
                    </a:cubicBezTo>
                    <a:cubicBezTo>
                      <a:pt x="797444" y="468082"/>
                      <a:pt x="795077" y="467575"/>
                      <a:pt x="792682" y="464588"/>
                    </a:cubicBezTo>
                    <a:cubicBezTo>
                      <a:pt x="790372" y="461743"/>
                      <a:pt x="789443" y="458250"/>
                      <a:pt x="788203" y="454897"/>
                    </a:cubicBezTo>
                    <a:cubicBezTo>
                      <a:pt x="750902" y="354883"/>
                      <a:pt x="713460" y="254954"/>
                      <a:pt x="675906" y="155053"/>
                    </a:cubicBezTo>
                    <a:cubicBezTo>
                      <a:pt x="671398" y="143079"/>
                      <a:pt x="671032" y="142938"/>
                      <a:pt x="659199" y="147390"/>
                    </a:cubicBezTo>
                    <a:lnTo>
                      <a:pt x="148058" y="338712"/>
                    </a:lnTo>
                    <a:lnTo>
                      <a:pt x="125379" y="347023"/>
                    </a:lnTo>
                    <a:cubicBezTo>
                      <a:pt x="115518" y="350798"/>
                      <a:pt x="115096" y="351671"/>
                      <a:pt x="118674" y="361335"/>
                    </a:cubicBezTo>
                    <a:cubicBezTo>
                      <a:pt x="131295" y="395452"/>
                      <a:pt x="144114" y="429485"/>
                      <a:pt x="156848" y="463574"/>
                    </a:cubicBezTo>
                    <a:cubicBezTo>
                      <a:pt x="199361" y="577534"/>
                      <a:pt x="242381" y="691324"/>
                      <a:pt x="284866" y="805312"/>
                    </a:cubicBezTo>
                    <a:cubicBezTo>
                      <a:pt x="319237" y="897493"/>
                      <a:pt x="354058" y="989506"/>
                      <a:pt x="388345" y="1081716"/>
                    </a:cubicBezTo>
                    <a:cubicBezTo>
                      <a:pt x="393162" y="1094676"/>
                      <a:pt x="393247" y="1094760"/>
                      <a:pt x="406206" y="1089886"/>
                    </a:cubicBezTo>
                    <a:lnTo>
                      <a:pt x="669257" y="991225"/>
                    </a:lnTo>
                    <a:lnTo>
                      <a:pt x="788344" y="946937"/>
                    </a:lnTo>
                    <a:cubicBezTo>
                      <a:pt x="793077" y="945162"/>
                      <a:pt x="798345" y="941669"/>
                      <a:pt x="802796" y="947867"/>
                    </a:cubicBezTo>
                    <a:cubicBezTo>
                      <a:pt x="805783" y="962178"/>
                      <a:pt x="804064" y="976603"/>
                      <a:pt x="803839" y="990971"/>
                    </a:cubicBezTo>
                    <a:cubicBezTo>
                      <a:pt x="803811" y="993056"/>
                      <a:pt x="802684" y="994915"/>
                      <a:pt x="801022" y="996296"/>
                    </a:cubicBezTo>
                    <a:cubicBezTo>
                      <a:pt x="800233" y="1030695"/>
                      <a:pt x="800712" y="1065094"/>
                      <a:pt x="801529" y="1099493"/>
                    </a:cubicBezTo>
                    <a:cubicBezTo>
                      <a:pt x="801613" y="1102705"/>
                      <a:pt x="802740" y="1105973"/>
                      <a:pt x="800655" y="1108987"/>
                    </a:cubicBezTo>
                    <a:cubicBezTo>
                      <a:pt x="798880" y="1112425"/>
                      <a:pt x="795810" y="1114059"/>
                      <a:pt x="792344" y="1115326"/>
                    </a:cubicBezTo>
                    <a:cubicBezTo>
                      <a:pt x="756508" y="1128483"/>
                      <a:pt x="720278" y="1140485"/>
                      <a:pt x="684386" y="1153501"/>
                    </a:cubicBezTo>
                    <a:cubicBezTo>
                      <a:pt x="678807" y="1155529"/>
                      <a:pt x="672694" y="1155642"/>
                      <a:pt x="666834" y="1156628"/>
                    </a:cubicBezTo>
                    <a:lnTo>
                      <a:pt x="601952" y="1178912"/>
                    </a:lnTo>
                    <a:lnTo>
                      <a:pt x="469962" y="1225370"/>
                    </a:lnTo>
                    <a:cubicBezTo>
                      <a:pt x="468581" y="1225849"/>
                      <a:pt x="467342" y="1226750"/>
                      <a:pt x="466046" y="1227455"/>
                    </a:cubicBezTo>
                    <a:lnTo>
                      <a:pt x="375273" y="1259064"/>
                    </a:lnTo>
                    <a:cubicBezTo>
                      <a:pt x="358115" y="1265291"/>
                      <a:pt x="358707" y="1265713"/>
                      <a:pt x="352960" y="1248725"/>
                    </a:cubicBezTo>
                    <a:cubicBezTo>
                      <a:pt x="346255" y="1229342"/>
                      <a:pt x="338901" y="1210269"/>
                      <a:pt x="331886" y="1191083"/>
                    </a:cubicBezTo>
                    <a:cubicBezTo>
                      <a:pt x="318194" y="1150289"/>
                      <a:pt x="304333" y="1109551"/>
                      <a:pt x="288697" y="1069433"/>
                    </a:cubicBezTo>
                    <a:cubicBezTo>
                      <a:pt x="284077" y="1065601"/>
                      <a:pt x="282584" y="1060079"/>
                      <a:pt x="280753" y="1054726"/>
                    </a:cubicBezTo>
                    <a:cubicBezTo>
                      <a:pt x="263398" y="1004381"/>
                      <a:pt x="245170" y="954318"/>
                      <a:pt x="227816" y="903973"/>
                    </a:cubicBezTo>
                    <a:cubicBezTo>
                      <a:pt x="225280" y="896620"/>
                      <a:pt x="224153" y="889070"/>
                      <a:pt x="222660" y="881547"/>
                    </a:cubicBezTo>
                    <a:cubicBezTo>
                      <a:pt x="209616" y="839908"/>
                      <a:pt x="191666" y="790408"/>
                      <a:pt x="179753" y="757925"/>
                    </a:cubicBezTo>
                    <a:cubicBezTo>
                      <a:pt x="167841" y="725442"/>
                      <a:pt x="157137" y="701497"/>
                      <a:pt x="151185" y="686647"/>
                    </a:cubicBezTo>
                  </a:path>
                </a:pathLst>
              </a:custGeom>
              <a:solidFill>
                <a:srgbClr val="010101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7014F982-C84F-4B0E-98E8-0E5D9382840F}"/>
                  </a:ext>
                </a:extLst>
              </p:cNvPr>
              <p:cNvSpPr/>
              <p:nvPr/>
            </p:nvSpPr>
            <p:spPr>
              <a:xfrm>
                <a:off x="9294736" y="3641180"/>
                <a:ext cx="1294985" cy="1801739"/>
              </a:xfrm>
              <a:custGeom>
                <a:avLst/>
                <a:gdLst>
                  <a:gd name="connsiteX0" fmla="*/ 685959 w 687875"/>
                  <a:gd name="connsiteY0" fmla="*/ 526953 h 957054"/>
                  <a:gd name="connsiteX1" fmla="*/ 686044 w 687875"/>
                  <a:gd name="connsiteY1" fmla="*/ 555154 h 957054"/>
                  <a:gd name="connsiteX2" fmla="*/ 671619 w 687875"/>
                  <a:gd name="connsiteY2" fmla="*/ 563550 h 957054"/>
                  <a:gd name="connsiteX3" fmla="*/ 486101 w 687875"/>
                  <a:gd name="connsiteY3" fmla="*/ 634066 h 957054"/>
                  <a:gd name="connsiteX4" fmla="*/ 247870 w 687875"/>
                  <a:gd name="connsiteY4" fmla="*/ 724417 h 957054"/>
                  <a:gd name="connsiteX5" fmla="*/ 242067 w 687875"/>
                  <a:gd name="connsiteY5" fmla="*/ 726727 h 957054"/>
                  <a:gd name="connsiteX6" fmla="*/ 237193 w 687875"/>
                  <a:gd name="connsiteY6" fmla="*/ 736841 h 957054"/>
                  <a:gd name="connsiteX7" fmla="*/ 248519 w 687875"/>
                  <a:gd name="connsiteY7" fmla="*/ 742560 h 957054"/>
                  <a:gd name="connsiteX8" fmla="*/ 349631 w 687875"/>
                  <a:gd name="connsiteY8" fmla="*/ 704132 h 957054"/>
                  <a:gd name="connsiteX9" fmla="*/ 647954 w 687875"/>
                  <a:gd name="connsiteY9" fmla="*/ 590765 h 957054"/>
                  <a:gd name="connsiteX10" fmla="*/ 675535 w 687875"/>
                  <a:gd name="connsiteY10" fmla="*/ 580313 h 957054"/>
                  <a:gd name="connsiteX11" fmla="*/ 686185 w 687875"/>
                  <a:gd name="connsiteY11" fmla="*/ 580791 h 957054"/>
                  <a:gd name="connsiteX12" fmla="*/ 686297 w 687875"/>
                  <a:gd name="connsiteY12" fmla="*/ 608542 h 957054"/>
                  <a:gd name="connsiteX13" fmla="*/ 678437 w 687875"/>
                  <a:gd name="connsiteY13" fmla="*/ 614064 h 957054"/>
                  <a:gd name="connsiteX14" fmla="*/ 481987 w 687875"/>
                  <a:gd name="connsiteY14" fmla="*/ 688665 h 957054"/>
                  <a:gd name="connsiteX15" fmla="*/ 326586 w 687875"/>
                  <a:gd name="connsiteY15" fmla="*/ 747941 h 957054"/>
                  <a:gd name="connsiteX16" fmla="*/ 262182 w 687875"/>
                  <a:gd name="connsiteY16" fmla="*/ 772283 h 957054"/>
                  <a:gd name="connsiteX17" fmla="*/ 256604 w 687875"/>
                  <a:gd name="connsiteY17" fmla="*/ 784341 h 957054"/>
                  <a:gd name="connsiteX18" fmla="*/ 266437 w 687875"/>
                  <a:gd name="connsiteY18" fmla="*/ 788792 h 957054"/>
                  <a:gd name="connsiteX19" fmla="*/ 293173 w 687875"/>
                  <a:gd name="connsiteY19" fmla="*/ 778565 h 957054"/>
                  <a:gd name="connsiteX20" fmla="*/ 587410 w 687875"/>
                  <a:gd name="connsiteY20" fmla="*/ 666719 h 957054"/>
                  <a:gd name="connsiteX21" fmla="*/ 671056 w 687875"/>
                  <a:gd name="connsiteY21" fmla="*/ 635137 h 957054"/>
                  <a:gd name="connsiteX22" fmla="*/ 686410 w 687875"/>
                  <a:gd name="connsiteY22" fmla="*/ 632207 h 957054"/>
                  <a:gd name="connsiteX23" fmla="*/ 686410 w 687875"/>
                  <a:gd name="connsiteY23" fmla="*/ 632292 h 957054"/>
                  <a:gd name="connsiteX24" fmla="*/ 687227 w 687875"/>
                  <a:gd name="connsiteY24" fmla="*/ 658859 h 957054"/>
                  <a:gd name="connsiteX25" fmla="*/ 678071 w 687875"/>
                  <a:gd name="connsiteY25" fmla="*/ 667339 h 957054"/>
                  <a:gd name="connsiteX26" fmla="*/ 560280 w 687875"/>
                  <a:gd name="connsiteY26" fmla="*/ 712331 h 957054"/>
                  <a:gd name="connsiteX27" fmla="*/ 363774 w 687875"/>
                  <a:gd name="connsiteY27" fmla="*/ 786820 h 957054"/>
                  <a:gd name="connsiteX28" fmla="*/ 282692 w 687875"/>
                  <a:gd name="connsiteY28" fmla="*/ 817613 h 957054"/>
                  <a:gd name="connsiteX29" fmla="*/ 274607 w 687875"/>
                  <a:gd name="connsiteY29" fmla="*/ 827868 h 957054"/>
                  <a:gd name="connsiteX30" fmla="*/ 286721 w 687875"/>
                  <a:gd name="connsiteY30" fmla="*/ 834179 h 957054"/>
                  <a:gd name="connsiteX31" fmla="*/ 420514 w 687875"/>
                  <a:gd name="connsiteY31" fmla="*/ 783439 h 957054"/>
                  <a:gd name="connsiteX32" fmla="*/ 673845 w 687875"/>
                  <a:gd name="connsiteY32" fmla="*/ 687285 h 957054"/>
                  <a:gd name="connsiteX33" fmla="*/ 686692 w 687875"/>
                  <a:gd name="connsiteY33" fmla="*/ 685707 h 957054"/>
                  <a:gd name="connsiteX34" fmla="*/ 687283 w 687875"/>
                  <a:gd name="connsiteY34" fmla="*/ 710669 h 957054"/>
                  <a:gd name="connsiteX35" fmla="*/ 679310 w 687875"/>
                  <a:gd name="connsiteY35" fmla="*/ 720050 h 957054"/>
                  <a:gd name="connsiteX36" fmla="*/ 637530 w 687875"/>
                  <a:gd name="connsiteY36" fmla="*/ 736024 h 957054"/>
                  <a:gd name="connsiteX37" fmla="*/ 343884 w 687875"/>
                  <a:gd name="connsiteY37" fmla="*/ 847279 h 957054"/>
                  <a:gd name="connsiteX38" fmla="*/ 297934 w 687875"/>
                  <a:gd name="connsiteY38" fmla="*/ 864859 h 957054"/>
                  <a:gd name="connsiteX39" fmla="*/ 291849 w 687875"/>
                  <a:gd name="connsiteY39" fmla="*/ 876748 h 957054"/>
                  <a:gd name="connsiteX40" fmla="*/ 303906 w 687875"/>
                  <a:gd name="connsiteY40" fmla="*/ 881002 h 957054"/>
                  <a:gd name="connsiteX41" fmla="*/ 604849 w 687875"/>
                  <a:gd name="connsiteY41" fmla="*/ 766395 h 957054"/>
                  <a:gd name="connsiteX42" fmla="*/ 674324 w 687875"/>
                  <a:gd name="connsiteY42" fmla="*/ 740166 h 957054"/>
                  <a:gd name="connsiteX43" fmla="*/ 687819 w 687875"/>
                  <a:gd name="connsiteY43" fmla="*/ 739574 h 957054"/>
                  <a:gd name="connsiteX44" fmla="*/ 687875 w 687875"/>
                  <a:gd name="connsiteY44" fmla="*/ 805780 h 957054"/>
                  <a:gd name="connsiteX45" fmla="*/ 531825 w 687875"/>
                  <a:gd name="connsiteY45" fmla="*/ 863760 h 957054"/>
                  <a:gd name="connsiteX46" fmla="*/ 286411 w 687875"/>
                  <a:gd name="connsiteY46" fmla="*/ 955998 h 957054"/>
                  <a:gd name="connsiteX47" fmla="*/ 276072 w 687875"/>
                  <a:gd name="connsiteY47" fmla="*/ 950927 h 957054"/>
                  <a:gd name="connsiteX48" fmla="*/ 95906 w 687875"/>
                  <a:gd name="connsiteY48" fmla="*/ 469987 h 957054"/>
                  <a:gd name="connsiteX49" fmla="*/ 1217 w 687875"/>
                  <a:gd name="connsiteY49" fmla="*/ 217784 h 957054"/>
                  <a:gd name="connsiteX50" fmla="*/ 7189 w 687875"/>
                  <a:gd name="connsiteY50" fmla="*/ 205472 h 957054"/>
                  <a:gd name="connsiteX51" fmla="*/ 553378 w 687875"/>
                  <a:gd name="connsiteY51" fmla="*/ 1021 h 957054"/>
                  <a:gd name="connsiteX52" fmla="*/ 563745 w 687875"/>
                  <a:gd name="connsiteY52" fmla="*/ 6261 h 957054"/>
                  <a:gd name="connsiteX53" fmla="*/ 682776 w 687875"/>
                  <a:gd name="connsiteY53" fmla="*/ 324052 h 957054"/>
                  <a:gd name="connsiteX54" fmla="*/ 684382 w 687875"/>
                  <a:gd name="connsiteY54" fmla="*/ 327038 h 957054"/>
                  <a:gd name="connsiteX55" fmla="*/ 684663 w 687875"/>
                  <a:gd name="connsiteY55" fmla="*/ 410683 h 957054"/>
                  <a:gd name="connsiteX56" fmla="*/ 683790 w 687875"/>
                  <a:gd name="connsiteY56" fmla="*/ 410796 h 957054"/>
                  <a:gd name="connsiteX57" fmla="*/ 660632 w 687875"/>
                  <a:gd name="connsiteY57" fmla="*/ 408317 h 957054"/>
                  <a:gd name="connsiteX58" fmla="*/ 351209 w 687875"/>
                  <a:gd name="connsiteY58" fmla="*/ 525995 h 957054"/>
                  <a:gd name="connsiteX59" fmla="*/ 198962 w 687875"/>
                  <a:gd name="connsiteY59" fmla="*/ 583750 h 957054"/>
                  <a:gd name="connsiteX60" fmla="*/ 192285 w 687875"/>
                  <a:gd name="connsiteY60" fmla="*/ 586313 h 957054"/>
                  <a:gd name="connsiteX61" fmla="*/ 186876 w 687875"/>
                  <a:gd name="connsiteY61" fmla="*/ 596822 h 957054"/>
                  <a:gd name="connsiteX62" fmla="*/ 198427 w 687875"/>
                  <a:gd name="connsiteY62" fmla="*/ 602231 h 957054"/>
                  <a:gd name="connsiteX63" fmla="*/ 290383 w 687875"/>
                  <a:gd name="connsiteY63" fmla="*/ 567212 h 957054"/>
                  <a:gd name="connsiteX64" fmla="*/ 594764 w 687875"/>
                  <a:gd name="connsiteY64" fmla="*/ 451478 h 957054"/>
                  <a:gd name="connsiteX65" fmla="*/ 670887 w 687875"/>
                  <a:gd name="connsiteY65" fmla="*/ 422629 h 957054"/>
                  <a:gd name="connsiteX66" fmla="*/ 684635 w 687875"/>
                  <a:gd name="connsiteY66" fmla="*/ 420995 h 957054"/>
                  <a:gd name="connsiteX67" fmla="*/ 684776 w 687875"/>
                  <a:gd name="connsiteY67" fmla="*/ 450126 h 957054"/>
                  <a:gd name="connsiteX68" fmla="*/ 675000 w 687875"/>
                  <a:gd name="connsiteY68" fmla="*/ 456126 h 957054"/>
                  <a:gd name="connsiteX69" fmla="*/ 438291 w 687875"/>
                  <a:gd name="connsiteY69" fmla="*/ 545885 h 957054"/>
                  <a:gd name="connsiteX70" fmla="*/ 211725 w 687875"/>
                  <a:gd name="connsiteY70" fmla="*/ 632094 h 957054"/>
                  <a:gd name="connsiteX71" fmla="*/ 203893 w 687875"/>
                  <a:gd name="connsiteY71" fmla="*/ 641645 h 957054"/>
                  <a:gd name="connsiteX72" fmla="*/ 217359 w 687875"/>
                  <a:gd name="connsiteY72" fmla="*/ 648237 h 957054"/>
                  <a:gd name="connsiteX73" fmla="*/ 295962 w 687875"/>
                  <a:gd name="connsiteY73" fmla="*/ 618374 h 957054"/>
                  <a:gd name="connsiteX74" fmla="*/ 556815 w 687875"/>
                  <a:gd name="connsiteY74" fmla="*/ 519121 h 957054"/>
                  <a:gd name="connsiteX75" fmla="*/ 672239 w 687875"/>
                  <a:gd name="connsiteY75" fmla="*/ 475340 h 957054"/>
                  <a:gd name="connsiteX76" fmla="*/ 678099 w 687875"/>
                  <a:gd name="connsiteY76" fmla="*/ 473115 h 957054"/>
                  <a:gd name="connsiteX77" fmla="*/ 685537 w 687875"/>
                  <a:gd name="connsiteY77" fmla="*/ 478721 h 957054"/>
                  <a:gd name="connsiteX78" fmla="*/ 685565 w 687875"/>
                  <a:gd name="connsiteY78" fmla="*/ 496583 h 957054"/>
                  <a:gd name="connsiteX79" fmla="*/ 677395 w 687875"/>
                  <a:gd name="connsiteY79" fmla="*/ 508387 h 957054"/>
                  <a:gd name="connsiteX80" fmla="*/ 533487 w 687875"/>
                  <a:gd name="connsiteY80" fmla="*/ 562873 h 957054"/>
                  <a:gd name="connsiteX81" fmla="*/ 231643 w 687875"/>
                  <a:gd name="connsiteY81" fmla="*/ 677622 h 957054"/>
                  <a:gd name="connsiteX82" fmla="*/ 224994 w 687875"/>
                  <a:gd name="connsiteY82" fmla="*/ 680270 h 957054"/>
                  <a:gd name="connsiteX83" fmla="*/ 219895 w 687875"/>
                  <a:gd name="connsiteY83" fmla="*/ 691934 h 957054"/>
                  <a:gd name="connsiteX84" fmla="*/ 230995 w 687875"/>
                  <a:gd name="connsiteY84" fmla="*/ 695906 h 957054"/>
                  <a:gd name="connsiteX85" fmla="*/ 375691 w 687875"/>
                  <a:gd name="connsiteY85" fmla="*/ 641025 h 957054"/>
                  <a:gd name="connsiteX86" fmla="*/ 573099 w 687875"/>
                  <a:gd name="connsiteY86" fmla="*/ 566170 h 957054"/>
                  <a:gd name="connsiteX87" fmla="*/ 673366 w 687875"/>
                  <a:gd name="connsiteY87" fmla="*/ 527855 h 957054"/>
                  <a:gd name="connsiteX88" fmla="*/ 685959 w 687875"/>
                  <a:gd name="connsiteY88" fmla="*/ 526953 h 957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687875" h="957054">
                    <a:moveTo>
                      <a:pt x="685959" y="526953"/>
                    </a:moveTo>
                    <a:cubicBezTo>
                      <a:pt x="685987" y="536363"/>
                      <a:pt x="686016" y="545744"/>
                      <a:pt x="686044" y="555154"/>
                    </a:cubicBezTo>
                    <a:cubicBezTo>
                      <a:pt x="682579" y="560253"/>
                      <a:pt x="676859" y="561578"/>
                      <a:pt x="671619" y="563550"/>
                    </a:cubicBezTo>
                    <a:cubicBezTo>
                      <a:pt x="609752" y="586933"/>
                      <a:pt x="547997" y="610655"/>
                      <a:pt x="486101" y="634066"/>
                    </a:cubicBezTo>
                    <a:cubicBezTo>
                      <a:pt x="406653" y="664099"/>
                      <a:pt x="327262" y="694244"/>
                      <a:pt x="247870" y="724417"/>
                    </a:cubicBezTo>
                    <a:cubicBezTo>
                      <a:pt x="245927" y="725149"/>
                      <a:pt x="244011" y="726051"/>
                      <a:pt x="242067" y="726727"/>
                    </a:cubicBezTo>
                    <a:cubicBezTo>
                      <a:pt x="237052" y="728502"/>
                      <a:pt x="234855" y="731178"/>
                      <a:pt x="237193" y="736841"/>
                    </a:cubicBezTo>
                    <a:cubicBezTo>
                      <a:pt x="239475" y="742391"/>
                      <a:pt x="241982" y="745068"/>
                      <a:pt x="248519" y="742560"/>
                    </a:cubicBezTo>
                    <a:cubicBezTo>
                      <a:pt x="282157" y="729601"/>
                      <a:pt x="315880" y="716838"/>
                      <a:pt x="349631" y="704132"/>
                    </a:cubicBezTo>
                    <a:cubicBezTo>
                      <a:pt x="449194" y="666691"/>
                      <a:pt x="548447" y="628404"/>
                      <a:pt x="647954" y="590765"/>
                    </a:cubicBezTo>
                    <a:cubicBezTo>
                      <a:pt x="657167" y="587299"/>
                      <a:pt x="666182" y="583327"/>
                      <a:pt x="675535" y="580313"/>
                    </a:cubicBezTo>
                    <a:cubicBezTo>
                      <a:pt x="679057" y="579186"/>
                      <a:pt x="682832" y="576819"/>
                      <a:pt x="686185" y="580791"/>
                    </a:cubicBezTo>
                    <a:cubicBezTo>
                      <a:pt x="686213" y="590032"/>
                      <a:pt x="686269" y="599273"/>
                      <a:pt x="686297" y="608542"/>
                    </a:cubicBezTo>
                    <a:cubicBezTo>
                      <a:pt x="684523" y="611584"/>
                      <a:pt x="681564" y="612880"/>
                      <a:pt x="678437" y="614064"/>
                    </a:cubicBezTo>
                    <a:cubicBezTo>
                      <a:pt x="612963" y="638997"/>
                      <a:pt x="547405" y="663648"/>
                      <a:pt x="481987" y="688665"/>
                    </a:cubicBezTo>
                    <a:cubicBezTo>
                      <a:pt x="430206" y="708471"/>
                      <a:pt x="378255" y="727882"/>
                      <a:pt x="326586" y="747941"/>
                    </a:cubicBezTo>
                    <a:cubicBezTo>
                      <a:pt x="305202" y="756252"/>
                      <a:pt x="283650" y="764169"/>
                      <a:pt x="262182" y="772283"/>
                    </a:cubicBezTo>
                    <a:cubicBezTo>
                      <a:pt x="255928" y="774649"/>
                      <a:pt x="253590" y="777748"/>
                      <a:pt x="256604" y="784341"/>
                    </a:cubicBezTo>
                    <a:cubicBezTo>
                      <a:pt x="258774" y="789074"/>
                      <a:pt x="261591" y="790567"/>
                      <a:pt x="266437" y="788792"/>
                    </a:cubicBezTo>
                    <a:cubicBezTo>
                      <a:pt x="275395" y="785496"/>
                      <a:pt x="284242" y="781946"/>
                      <a:pt x="293173" y="778565"/>
                    </a:cubicBezTo>
                    <a:cubicBezTo>
                      <a:pt x="391355" y="741518"/>
                      <a:pt x="489284" y="703907"/>
                      <a:pt x="587410" y="666719"/>
                    </a:cubicBezTo>
                    <a:cubicBezTo>
                      <a:pt x="615273" y="656154"/>
                      <a:pt x="643024" y="645195"/>
                      <a:pt x="671056" y="635137"/>
                    </a:cubicBezTo>
                    <a:cubicBezTo>
                      <a:pt x="675958" y="633390"/>
                      <a:pt x="680691" y="629981"/>
                      <a:pt x="686410" y="632207"/>
                    </a:cubicBezTo>
                    <a:lnTo>
                      <a:pt x="686410" y="632292"/>
                    </a:lnTo>
                    <a:cubicBezTo>
                      <a:pt x="688241" y="641110"/>
                      <a:pt x="686748" y="650012"/>
                      <a:pt x="687227" y="658859"/>
                    </a:cubicBezTo>
                    <a:cubicBezTo>
                      <a:pt x="686805" y="664521"/>
                      <a:pt x="682184" y="665733"/>
                      <a:pt x="678071" y="667339"/>
                    </a:cubicBezTo>
                    <a:cubicBezTo>
                      <a:pt x="638911" y="682637"/>
                      <a:pt x="599581" y="697455"/>
                      <a:pt x="560280" y="712331"/>
                    </a:cubicBezTo>
                    <a:cubicBezTo>
                      <a:pt x="494778" y="737123"/>
                      <a:pt x="429248" y="761915"/>
                      <a:pt x="363774" y="786820"/>
                    </a:cubicBezTo>
                    <a:cubicBezTo>
                      <a:pt x="336756" y="797103"/>
                      <a:pt x="309710" y="807330"/>
                      <a:pt x="282692" y="817613"/>
                    </a:cubicBezTo>
                    <a:cubicBezTo>
                      <a:pt x="278128" y="819360"/>
                      <a:pt x="272437" y="820374"/>
                      <a:pt x="274607" y="827868"/>
                    </a:cubicBezTo>
                    <a:cubicBezTo>
                      <a:pt x="276832" y="835559"/>
                      <a:pt x="279086" y="837024"/>
                      <a:pt x="286721" y="834179"/>
                    </a:cubicBezTo>
                    <a:cubicBezTo>
                      <a:pt x="331431" y="817585"/>
                      <a:pt x="375973" y="800484"/>
                      <a:pt x="420514" y="783439"/>
                    </a:cubicBezTo>
                    <a:cubicBezTo>
                      <a:pt x="504864" y="751153"/>
                      <a:pt x="589467" y="719571"/>
                      <a:pt x="673845" y="687285"/>
                    </a:cubicBezTo>
                    <a:cubicBezTo>
                      <a:pt x="677902" y="685736"/>
                      <a:pt x="682071" y="683369"/>
                      <a:pt x="686692" y="685707"/>
                    </a:cubicBezTo>
                    <a:cubicBezTo>
                      <a:pt x="687903" y="693990"/>
                      <a:pt x="686861" y="702358"/>
                      <a:pt x="687283" y="710669"/>
                    </a:cubicBezTo>
                    <a:cubicBezTo>
                      <a:pt x="687565" y="716416"/>
                      <a:pt x="683536" y="718332"/>
                      <a:pt x="679310" y="720050"/>
                    </a:cubicBezTo>
                    <a:cubicBezTo>
                      <a:pt x="665478" y="725628"/>
                      <a:pt x="651476" y="730756"/>
                      <a:pt x="637530" y="736024"/>
                    </a:cubicBezTo>
                    <a:cubicBezTo>
                      <a:pt x="539629" y="773043"/>
                      <a:pt x="441897" y="810485"/>
                      <a:pt x="343884" y="847279"/>
                    </a:cubicBezTo>
                    <a:cubicBezTo>
                      <a:pt x="328530" y="853054"/>
                      <a:pt x="313344" y="859252"/>
                      <a:pt x="297934" y="864859"/>
                    </a:cubicBezTo>
                    <a:cubicBezTo>
                      <a:pt x="291877" y="867056"/>
                      <a:pt x="289059" y="869874"/>
                      <a:pt x="291849" y="876748"/>
                    </a:cubicBezTo>
                    <a:cubicBezTo>
                      <a:pt x="294497" y="883256"/>
                      <a:pt x="298356" y="883143"/>
                      <a:pt x="303906" y="881002"/>
                    </a:cubicBezTo>
                    <a:cubicBezTo>
                      <a:pt x="404117" y="842546"/>
                      <a:pt x="504751" y="805132"/>
                      <a:pt x="604849" y="766395"/>
                    </a:cubicBezTo>
                    <a:cubicBezTo>
                      <a:pt x="627923" y="757464"/>
                      <a:pt x="651222" y="749068"/>
                      <a:pt x="674324" y="740166"/>
                    </a:cubicBezTo>
                    <a:cubicBezTo>
                      <a:pt x="678606" y="738503"/>
                      <a:pt x="683170" y="735883"/>
                      <a:pt x="687819" y="739574"/>
                    </a:cubicBezTo>
                    <a:cubicBezTo>
                      <a:pt x="687847" y="761633"/>
                      <a:pt x="687847" y="783721"/>
                      <a:pt x="687875" y="805780"/>
                    </a:cubicBezTo>
                    <a:cubicBezTo>
                      <a:pt x="635840" y="825107"/>
                      <a:pt x="583804" y="844321"/>
                      <a:pt x="531825" y="863760"/>
                    </a:cubicBezTo>
                    <a:cubicBezTo>
                      <a:pt x="449983" y="894384"/>
                      <a:pt x="368141" y="925092"/>
                      <a:pt x="286411" y="955998"/>
                    </a:cubicBezTo>
                    <a:cubicBezTo>
                      <a:pt x="280157" y="958365"/>
                      <a:pt x="278269" y="956787"/>
                      <a:pt x="276072" y="950927"/>
                    </a:cubicBezTo>
                    <a:cubicBezTo>
                      <a:pt x="216148" y="790567"/>
                      <a:pt x="155999" y="630291"/>
                      <a:pt x="95906" y="469987"/>
                    </a:cubicBezTo>
                    <a:cubicBezTo>
                      <a:pt x="64380" y="385891"/>
                      <a:pt x="32968" y="301767"/>
                      <a:pt x="1217" y="217784"/>
                    </a:cubicBezTo>
                    <a:cubicBezTo>
                      <a:pt x="-1544" y="210459"/>
                      <a:pt x="372" y="208008"/>
                      <a:pt x="7189" y="205472"/>
                    </a:cubicBezTo>
                    <a:cubicBezTo>
                      <a:pt x="189299" y="137491"/>
                      <a:pt x="371381" y="69312"/>
                      <a:pt x="553378" y="1021"/>
                    </a:cubicBezTo>
                    <a:cubicBezTo>
                      <a:pt x="559716" y="-1345"/>
                      <a:pt x="561548" y="401"/>
                      <a:pt x="563745" y="6261"/>
                    </a:cubicBezTo>
                    <a:cubicBezTo>
                      <a:pt x="603272" y="112248"/>
                      <a:pt x="643052" y="218150"/>
                      <a:pt x="682776" y="324052"/>
                    </a:cubicBezTo>
                    <a:cubicBezTo>
                      <a:pt x="683170" y="325094"/>
                      <a:pt x="683846" y="326052"/>
                      <a:pt x="684382" y="327038"/>
                    </a:cubicBezTo>
                    <a:cubicBezTo>
                      <a:pt x="684466" y="354929"/>
                      <a:pt x="684551" y="382792"/>
                      <a:pt x="684663" y="410683"/>
                    </a:cubicBezTo>
                    <a:cubicBezTo>
                      <a:pt x="684382" y="410712"/>
                      <a:pt x="683874" y="410881"/>
                      <a:pt x="683790" y="410796"/>
                    </a:cubicBezTo>
                    <a:cubicBezTo>
                      <a:pt x="677028" y="400823"/>
                      <a:pt x="668999" y="405133"/>
                      <a:pt x="660632" y="408317"/>
                    </a:cubicBezTo>
                    <a:cubicBezTo>
                      <a:pt x="557547" y="447703"/>
                      <a:pt x="454434" y="486947"/>
                      <a:pt x="351209" y="525995"/>
                    </a:cubicBezTo>
                    <a:cubicBezTo>
                      <a:pt x="300441" y="545209"/>
                      <a:pt x="249730" y="564536"/>
                      <a:pt x="198962" y="583750"/>
                    </a:cubicBezTo>
                    <a:cubicBezTo>
                      <a:pt x="196737" y="584595"/>
                      <a:pt x="194567" y="585609"/>
                      <a:pt x="192285" y="586313"/>
                    </a:cubicBezTo>
                    <a:cubicBezTo>
                      <a:pt x="186876" y="588032"/>
                      <a:pt x="184369" y="590624"/>
                      <a:pt x="186876" y="596822"/>
                    </a:cubicBezTo>
                    <a:cubicBezTo>
                      <a:pt x="189271" y="602710"/>
                      <a:pt x="192229" y="604598"/>
                      <a:pt x="198427" y="602231"/>
                    </a:cubicBezTo>
                    <a:cubicBezTo>
                      <a:pt x="229051" y="590511"/>
                      <a:pt x="259731" y="578876"/>
                      <a:pt x="290383" y="567212"/>
                    </a:cubicBezTo>
                    <a:cubicBezTo>
                      <a:pt x="391834" y="528615"/>
                      <a:pt x="493426" y="490328"/>
                      <a:pt x="594764" y="451478"/>
                    </a:cubicBezTo>
                    <a:cubicBezTo>
                      <a:pt x="620091" y="441758"/>
                      <a:pt x="645390" y="431898"/>
                      <a:pt x="670887" y="422629"/>
                    </a:cubicBezTo>
                    <a:cubicBezTo>
                      <a:pt x="675310" y="421023"/>
                      <a:pt x="679705" y="418628"/>
                      <a:pt x="684635" y="420995"/>
                    </a:cubicBezTo>
                    <a:cubicBezTo>
                      <a:pt x="685537" y="430686"/>
                      <a:pt x="685790" y="440406"/>
                      <a:pt x="684776" y="450126"/>
                    </a:cubicBezTo>
                    <a:cubicBezTo>
                      <a:pt x="682128" y="453112"/>
                      <a:pt x="678691" y="454718"/>
                      <a:pt x="675000" y="456126"/>
                    </a:cubicBezTo>
                    <a:cubicBezTo>
                      <a:pt x="596031" y="485877"/>
                      <a:pt x="517147" y="515825"/>
                      <a:pt x="438291" y="545885"/>
                    </a:cubicBezTo>
                    <a:cubicBezTo>
                      <a:pt x="362788" y="574678"/>
                      <a:pt x="287172" y="603217"/>
                      <a:pt x="211725" y="632094"/>
                    </a:cubicBezTo>
                    <a:cubicBezTo>
                      <a:pt x="207527" y="633700"/>
                      <a:pt x="202033" y="634489"/>
                      <a:pt x="203893" y="641645"/>
                    </a:cubicBezTo>
                    <a:cubicBezTo>
                      <a:pt x="206118" y="650238"/>
                      <a:pt x="208457" y="651815"/>
                      <a:pt x="217359" y="648237"/>
                    </a:cubicBezTo>
                    <a:cubicBezTo>
                      <a:pt x="243363" y="637729"/>
                      <a:pt x="269789" y="628375"/>
                      <a:pt x="295962" y="618374"/>
                    </a:cubicBezTo>
                    <a:cubicBezTo>
                      <a:pt x="382903" y="585271"/>
                      <a:pt x="469760" y="551942"/>
                      <a:pt x="556815" y="519121"/>
                    </a:cubicBezTo>
                    <a:cubicBezTo>
                      <a:pt x="595327" y="504612"/>
                      <a:pt x="633839" y="490159"/>
                      <a:pt x="672239" y="475340"/>
                    </a:cubicBezTo>
                    <a:cubicBezTo>
                      <a:pt x="674183" y="474580"/>
                      <a:pt x="676127" y="473791"/>
                      <a:pt x="678099" y="473115"/>
                    </a:cubicBezTo>
                    <a:cubicBezTo>
                      <a:pt x="683396" y="471283"/>
                      <a:pt x="685931" y="472579"/>
                      <a:pt x="685537" y="478721"/>
                    </a:cubicBezTo>
                    <a:cubicBezTo>
                      <a:pt x="685142" y="484665"/>
                      <a:pt x="685001" y="490694"/>
                      <a:pt x="685565" y="496583"/>
                    </a:cubicBezTo>
                    <a:cubicBezTo>
                      <a:pt x="686185" y="503175"/>
                      <a:pt x="683227" y="506218"/>
                      <a:pt x="677395" y="508387"/>
                    </a:cubicBezTo>
                    <a:cubicBezTo>
                      <a:pt x="629332" y="526277"/>
                      <a:pt x="581438" y="544646"/>
                      <a:pt x="533487" y="562873"/>
                    </a:cubicBezTo>
                    <a:cubicBezTo>
                      <a:pt x="432882" y="601160"/>
                      <a:pt x="332164" y="639166"/>
                      <a:pt x="231643" y="677622"/>
                    </a:cubicBezTo>
                    <a:cubicBezTo>
                      <a:pt x="229417" y="678467"/>
                      <a:pt x="227248" y="679566"/>
                      <a:pt x="224994" y="680270"/>
                    </a:cubicBezTo>
                    <a:cubicBezTo>
                      <a:pt x="218740" y="682242"/>
                      <a:pt x="217726" y="685905"/>
                      <a:pt x="219895" y="691934"/>
                    </a:cubicBezTo>
                    <a:cubicBezTo>
                      <a:pt x="222233" y="698441"/>
                      <a:pt x="225811" y="697822"/>
                      <a:pt x="230995" y="695906"/>
                    </a:cubicBezTo>
                    <a:cubicBezTo>
                      <a:pt x="279368" y="677988"/>
                      <a:pt x="327487" y="659394"/>
                      <a:pt x="375691" y="641025"/>
                    </a:cubicBezTo>
                    <a:cubicBezTo>
                      <a:pt x="441447" y="615979"/>
                      <a:pt x="507315" y="591159"/>
                      <a:pt x="573099" y="566170"/>
                    </a:cubicBezTo>
                    <a:cubicBezTo>
                      <a:pt x="606540" y="553464"/>
                      <a:pt x="639868" y="540420"/>
                      <a:pt x="673366" y="527855"/>
                    </a:cubicBezTo>
                    <a:cubicBezTo>
                      <a:pt x="677395" y="526361"/>
                      <a:pt x="681508" y="523291"/>
                      <a:pt x="685959" y="526953"/>
                    </a:cubicBezTo>
                    <a:close/>
                  </a:path>
                </a:pathLst>
              </a:custGeom>
              <a:solidFill>
                <a:srgbClr val="FEFEFE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="" xmlns:a16="http://schemas.microsoft.com/office/drawing/2014/main" id="{5D2D26DB-6671-474F-9D5E-DCF52A1696C8}"/>
                  </a:ext>
                </a:extLst>
              </p:cNvPr>
              <p:cNvSpPr/>
              <p:nvPr/>
            </p:nvSpPr>
            <p:spPr>
              <a:xfrm>
                <a:off x="9669048" y="4488580"/>
                <a:ext cx="917741" cy="474263"/>
              </a:xfrm>
              <a:custGeom>
                <a:avLst/>
                <a:gdLst>
                  <a:gd name="connsiteX0" fmla="*/ 487131 w 487489"/>
                  <a:gd name="connsiteY0" fmla="*/ 76827 h 251921"/>
                  <a:gd name="connsiteX1" fmla="*/ 402697 w 487489"/>
                  <a:gd name="connsiteY1" fmla="*/ 108437 h 251921"/>
                  <a:gd name="connsiteX2" fmla="*/ 213234 w 487489"/>
                  <a:gd name="connsiteY2" fmla="*/ 180307 h 251921"/>
                  <a:gd name="connsiteX3" fmla="*/ 27969 w 487489"/>
                  <a:gd name="connsiteY3" fmla="*/ 250964 h 251921"/>
                  <a:gd name="connsiteX4" fmla="*/ 19743 w 487489"/>
                  <a:gd name="connsiteY4" fmla="*/ 247217 h 251921"/>
                  <a:gd name="connsiteX5" fmla="*/ 29124 w 487489"/>
                  <a:gd name="connsiteY5" fmla="*/ 225524 h 251921"/>
                  <a:gd name="connsiteX6" fmla="*/ 201148 w 487489"/>
                  <a:gd name="connsiteY6" fmla="*/ 160360 h 251921"/>
                  <a:gd name="connsiteX7" fmla="*/ 479947 w 487489"/>
                  <a:gd name="connsiteY7" fmla="*/ 54430 h 251921"/>
                  <a:gd name="connsiteX8" fmla="*/ 485892 w 487489"/>
                  <a:gd name="connsiteY8" fmla="*/ 46035 h 251921"/>
                  <a:gd name="connsiteX9" fmla="*/ 485807 w 487489"/>
                  <a:gd name="connsiteY9" fmla="*/ 23919 h 251921"/>
                  <a:gd name="connsiteX10" fmla="*/ 419742 w 487489"/>
                  <a:gd name="connsiteY10" fmla="*/ 48852 h 251921"/>
                  <a:gd name="connsiteX11" fmla="*/ 226926 w 487489"/>
                  <a:gd name="connsiteY11" fmla="*/ 122045 h 251921"/>
                  <a:gd name="connsiteX12" fmla="*/ 23321 w 487489"/>
                  <a:gd name="connsiteY12" fmla="*/ 199633 h 251921"/>
                  <a:gd name="connsiteX13" fmla="*/ 810 w 487489"/>
                  <a:gd name="connsiteY13" fmla="*/ 189885 h 251921"/>
                  <a:gd name="connsiteX14" fmla="*/ 4952 w 487489"/>
                  <a:gd name="connsiteY14" fmla="*/ 181603 h 251921"/>
                  <a:gd name="connsiteX15" fmla="*/ 79244 w 487489"/>
                  <a:gd name="connsiteY15" fmla="*/ 153401 h 251921"/>
                  <a:gd name="connsiteX16" fmla="*/ 291245 w 487489"/>
                  <a:gd name="connsiteY16" fmla="*/ 72799 h 251921"/>
                  <a:gd name="connsiteX17" fmla="*/ 474003 w 487489"/>
                  <a:gd name="connsiteY17" fmla="*/ 3353 h 251921"/>
                  <a:gd name="connsiteX18" fmla="*/ 485948 w 487489"/>
                  <a:gd name="connsiteY18" fmla="*/ 0 h 251921"/>
                  <a:gd name="connsiteX19" fmla="*/ 487131 w 487489"/>
                  <a:gd name="connsiteY19" fmla="*/ 76827 h 2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87489" h="251921">
                    <a:moveTo>
                      <a:pt x="487131" y="76827"/>
                    </a:moveTo>
                    <a:cubicBezTo>
                      <a:pt x="458986" y="87364"/>
                      <a:pt x="430813" y="97816"/>
                      <a:pt x="402697" y="108437"/>
                    </a:cubicBezTo>
                    <a:cubicBezTo>
                      <a:pt x="339533" y="132356"/>
                      <a:pt x="276370" y="156331"/>
                      <a:pt x="213234" y="180307"/>
                    </a:cubicBezTo>
                    <a:cubicBezTo>
                      <a:pt x="151451" y="203775"/>
                      <a:pt x="89668" y="227243"/>
                      <a:pt x="27969" y="250964"/>
                    </a:cubicBezTo>
                    <a:cubicBezTo>
                      <a:pt x="22954" y="252880"/>
                      <a:pt x="21433" y="252063"/>
                      <a:pt x="19743" y="247217"/>
                    </a:cubicBezTo>
                    <a:cubicBezTo>
                      <a:pt x="13263" y="228623"/>
                      <a:pt x="11460" y="232314"/>
                      <a:pt x="29124" y="225524"/>
                    </a:cubicBezTo>
                    <a:cubicBezTo>
                      <a:pt x="86343" y="203493"/>
                      <a:pt x="143816" y="182138"/>
                      <a:pt x="201148" y="160360"/>
                    </a:cubicBezTo>
                    <a:cubicBezTo>
                      <a:pt x="294090" y="125088"/>
                      <a:pt x="386976" y="89646"/>
                      <a:pt x="479947" y="54430"/>
                    </a:cubicBezTo>
                    <a:cubicBezTo>
                      <a:pt x="484258" y="52796"/>
                      <a:pt x="486117" y="50711"/>
                      <a:pt x="485892" y="46035"/>
                    </a:cubicBezTo>
                    <a:cubicBezTo>
                      <a:pt x="485553" y="38963"/>
                      <a:pt x="485807" y="31892"/>
                      <a:pt x="485807" y="23919"/>
                    </a:cubicBezTo>
                    <a:cubicBezTo>
                      <a:pt x="463015" y="32511"/>
                      <a:pt x="441378" y="40653"/>
                      <a:pt x="419742" y="48852"/>
                    </a:cubicBezTo>
                    <a:cubicBezTo>
                      <a:pt x="355451" y="73221"/>
                      <a:pt x="291189" y="97619"/>
                      <a:pt x="226926" y="122045"/>
                    </a:cubicBezTo>
                    <a:cubicBezTo>
                      <a:pt x="159029" y="147851"/>
                      <a:pt x="91161" y="173658"/>
                      <a:pt x="23321" y="199633"/>
                    </a:cubicBezTo>
                    <a:cubicBezTo>
                      <a:pt x="6614" y="206028"/>
                      <a:pt x="6924" y="206254"/>
                      <a:pt x="810" y="189885"/>
                    </a:cubicBezTo>
                    <a:cubicBezTo>
                      <a:pt x="-1049" y="184871"/>
                      <a:pt x="275" y="183321"/>
                      <a:pt x="4952" y="181603"/>
                    </a:cubicBezTo>
                    <a:cubicBezTo>
                      <a:pt x="29800" y="172418"/>
                      <a:pt x="54480" y="162811"/>
                      <a:pt x="79244" y="153401"/>
                    </a:cubicBezTo>
                    <a:cubicBezTo>
                      <a:pt x="149901" y="126525"/>
                      <a:pt x="220587" y="99676"/>
                      <a:pt x="291245" y="72799"/>
                    </a:cubicBezTo>
                    <a:cubicBezTo>
                      <a:pt x="352155" y="49641"/>
                      <a:pt x="413065" y="26454"/>
                      <a:pt x="474003" y="3353"/>
                    </a:cubicBezTo>
                    <a:cubicBezTo>
                      <a:pt x="477862" y="1888"/>
                      <a:pt x="481976" y="1099"/>
                      <a:pt x="485948" y="0"/>
                    </a:cubicBezTo>
                    <a:cubicBezTo>
                      <a:pt x="487920" y="25553"/>
                      <a:pt x="487610" y="51190"/>
                      <a:pt x="487131" y="76827"/>
                    </a:cubicBezTo>
                    <a:close/>
                  </a:path>
                </a:pathLst>
              </a:custGeom>
              <a:solidFill>
                <a:srgbClr val="CBCB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="" xmlns:a16="http://schemas.microsoft.com/office/drawing/2014/main" id="{4C97F480-8954-492B-AF09-0E384F29DB8D}"/>
                  </a:ext>
                </a:extLst>
              </p:cNvPr>
              <p:cNvSpPr/>
              <p:nvPr/>
            </p:nvSpPr>
            <p:spPr>
              <a:xfrm>
                <a:off x="9635931" y="4393654"/>
                <a:ext cx="947796" cy="390161"/>
              </a:xfrm>
              <a:custGeom>
                <a:avLst/>
                <a:gdLst>
                  <a:gd name="connsiteX0" fmla="*/ 503454 w 503454"/>
                  <a:gd name="connsiteY0" fmla="*/ 21265 h 207247"/>
                  <a:gd name="connsiteX1" fmla="*/ 266351 w 503454"/>
                  <a:gd name="connsiteY1" fmla="*/ 110967 h 207247"/>
                  <a:gd name="connsiteX2" fmla="*/ 21951 w 503454"/>
                  <a:gd name="connsiteY2" fmla="*/ 204022 h 207247"/>
                  <a:gd name="connsiteX3" fmla="*/ 174 w 503454"/>
                  <a:gd name="connsiteY3" fmla="*/ 191513 h 207247"/>
                  <a:gd name="connsiteX4" fmla="*/ 4709 w 503454"/>
                  <a:gd name="connsiteY4" fmla="*/ 185597 h 207247"/>
                  <a:gd name="connsiteX5" fmla="*/ 130727 w 503454"/>
                  <a:gd name="connsiteY5" fmla="*/ 137647 h 207247"/>
                  <a:gd name="connsiteX6" fmla="*/ 318527 w 503454"/>
                  <a:gd name="connsiteY6" fmla="*/ 66398 h 207247"/>
                  <a:gd name="connsiteX7" fmla="*/ 488664 w 503454"/>
                  <a:gd name="connsiteY7" fmla="*/ 1346 h 207247"/>
                  <a:gd name="connsiteX8" fmla="*/ 503454 w 503454"/>
                  <a:gd name="connsiteY8" fmla="*/ 10925 h 207247"/>
                  <a:gd name="connsiteX9" fmla="*/ 503454 w 503454"/>
                  <a:gd name="connsiteY9" fmla="*/ 21265 h 207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3454" h="207247">
                    <a:moveTo>
                      <a:pt x="503454" y="21265"/>
                    </a:moveTo>
                    <a:cubicBezTo>
                      <a:pt x="424401" y="51156"/>
                      <a:pt x="345348" y="80991"/>
                      <a:pt x="266351" y="110967"/>
                    </a:cubicBezTo>
                    <a:cubicBezTo>
                      <a:pt x="184847" y="141901"/>
                      <a:pt x="103399" y="172919"/>
                      <a:pt x="21951" y="204022"/>
                    </a:cubicBezTo>
                    <a:cubicBezTo>
                      <a:pt x="6118" y="210051"/>
                      <a:pt x="3442" y="208558"/>
                      <a:pt x="174" y="191513"/>
                    </a:cubicBezTo>
                    <a:cubicBezTo>
                      <a:pt x="-700" y="186978"/>
                      <a:pt x="1864" y="186696"/>
                      <a:pt x="4709" y="185597"/>
                    </a:cubicBezTo>
                    <a:cubicBezTo>
                      <a:pt x="46715" y="169651"/>
                      <a:pt x="88721" y="153593"/>
                      <a:pt x="130727" y="137647"/>
                    </a:cubicBezTo>
                    <a:cubicBezTo>
                      <a:pt x="193327" y="113869"/>
                      <a:pt x="255927" y="90147"/>
                      <a:pt x="318527" y="66398"/>
                    </a:cubicBezTo>
                    <a:cubicBezTo>
                      <a:pt x="375296" y="44845"/>
                      <a:pt x="432205" y="23631"/>
                      <a:pt x="488664" y="1346"/>
                    </a:cubicBezTo>
                    <a:cubicBezTo>
                      <a:pt x="500750" y="-3443"/>
                      <a:pt x="499905" y="5685"/>
                      <a:pt x="503454" y="10925"/>
                    </a:cubicBezTo>
                    <a:cubicBezTo>
                      <a:pt x="503426" y="14362"/>
                      <a:pt x="503426" y="17799"/>
                      <a:pt x="503454" y="21265"/>
                    </a:cubicBezTo>
                    <a:close/>
                  </a:path>
                </a:pathLst>
              </a:custGeom>
              <a:solidFill>
                <a:srgbClr val="CBCB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="" xmlns:a16="http://schemas.microsoft.com/office/drawing/2014/main" id="{82C8B23A-CF48-4227-A948-E8DF34790D2C}"/>
                  </a:ext>
                </a:extLst>
              </p:cNvPr>
              <p:cNvSpPr/>
              <p:nvPr/>
            </p:nvSpPr>
            <p:spPr>
              <a:xfrm>
                <a:off x="9732468" y="4686307"/>
                <a:ext cx="855043" cy="363259"/>
              </a:xfrm>
              <a:custGeom>
                <a:avLst/>
                <a:gdLst>
                  <a:gd name="connsiteX0" fmla="*/ 453725 w 454185"/>
                  <a:gd name="connsiteY0" fmla="*/ 25637 h 192957"/>
                  <a:gd name="connsiteX1" fmla="*/ 410198 w 454185"/>
                  <a:gd name="connsiteY1" fmla="*/ 41076 h 192957"/>
                  <a:gd name="connsiteX2" fmla="*/ 272376 w 454185"/>
                  <a:gd name="connsiteY2" fmla="*/ 93224 h 192957"/>
                  <a:gd name="connsiteX3" fmla="*/ 146471 w 454185"/>
                  <a:gd name="connsiteY3" fmla="*/ 141343 h 192957"/>
                  <a:gd name="connsiteX4" fmla="*/ 12932 w 454185"/>
                  <a:gd name="connsiteY4" fmla="*/ 191998 h 192957"/>
                  <a:gd name="connsiteX5" fmla="*/ 3606 w 454185"/>
                  <a:gd name="connsiteY5" fmla="*/ 187941 h 192957"/>
                  <a:gd name="connsiteX6" fmla="*/ 12734 w 454185"/>
                  <a:gd name="connsiteY6" fmla="*/ 167009 h 192957"/>
                  <a:gd name="connsiteX7" fmla="*/ 201324 w 454185"/>
                  <a:gd name="connsiteY7" fmla="*/ 95309 h 192957"/>
                  <a:gd name="connsiteX8" fmla="*/ 385828 w 454185"/>
                  <a:gd name="connsiteY8" fmla="*/ 25271 h 192957"/>
                  <a:gd name="connsiteX9" fmla="*/ 453528 w 454185"/>
                  <a:gd name="connsiteY9" fmla="*/ 0 h 192957"/>
                  <a:gd name="connsiteX10" fmla="*/ 453725 w 454185"/>
                  <a:gd name="connsiteY10" fmla="*/ 25637 h 192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54185" h="192957">
                    <a:moveTo>
                      <a:pt x="453725" y="25637"/>
                    </a:moveTo>
                    <a:cubicBezTo>
                      <a:pt x="438427" y="28511"/>
                      <a:pt x="424622" y="35723"/>
                      <a:pt x="410198" y="41076"/>
                    </a:cubicBezTo>
                    <a:cubicBezTo>
                      <a:pt x="364163" y="58177"/>
                      <a:pt x="318270" y="75757"/>
                      <a:pt x="272376" y="93224"/>
                    </a:cubicBezTo>
                    <a:cubicBezTo>
                      <a:pt x="230398" y="109198"/>
                      <a:pt x="188477" y="125369"/>
                      <a:pt x="146471" y="141343"/>
                    </a:cubicBezTo>
                    <a:cubicBezTo>
                      <a:pt x="101986" y="158275"/>
                      <a:pt x="57417" y="174982"/>
                      <a:pt x="12932" y="191998"/>
                    </a:cubicBezTo>
                    <a:cubicBezTo>
                      <a:pt x="7861" y="193942"/>
                      <a:pt x="5579" y="193097"/>
                      <a:pt x="3606" y="187941"/>
                    </a:cubicBezTo>
                    <a:cubicBezTo>
                      <a:pt x="-2084" y="173010"/>
                      <a:pt x="-2394" y="172784"/>
                      <a:pt x="12734" y="167009"/>
                    </a:cubicBezTo>
                    <a:cubicBezTo>
                      <a:pt x="75560" y="143006"/>
                      <a:pt x="138470" y="119200"/>
                      <a:pt x="201324" y="95309"/>
                    </a:cubicBezTo>
                    <a:cubicBezTo>
                      <a:pt x="262825" y="71954"/>
                      <a:pt x="324327" y="48570"/>
                      <a:pt x="385828" y="25271"/>
                    </a:cubicBezTo>
                    <a:cubicBezTo>
                      <a:pt x="408367" y="16735"/>
                      <a:pt x="430961" y="8424"/>
                      <a:pt x="453528" y="0"/>
                    </a:cubicBezTo>
                    <a:cubicBezTo>
                      <a:pt x="454260" y="8536"/>
                      <a:pt x="454458" y="17073"/>
                      <a:pt x="453725" y="25637"/>
                    </a:cubicBezTo>
                    <a:close/>
                  </a:path>
                </a:pathLst>
              </a:custGeom>
              <a:solidFill>
                <a:srgbClr val="CBCBCB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="" xmlns:a16="http://schemas.microsoft.com/office/drawing/2014/main" id="{2D97BCA4-FB38-4AF3-B88D-156249440AE8}"/>
                  </a:ext>
                </a:extLst>
              </p:cNvPr>
              <p:cNvSpPr/>
              <p:nvPr/>
            </p:nvSpPr>
            <p:spPr>
              <a:xfrm>
                <a:off x="9766457" y="4786760"/>
                <a:ext cx="821949" cy="348936"/>
              </a:xfrm>
              <a:custGeom>
                <a:avLst/>
                <a:gdLst>
                  <a:gd name="connsiteX0" fmla="*/ 435897 w 436606"/>
                  <a:gd name="connsiteY0" fmla="*/ 23665 h 185349"/>
                  <a:gd name="connsiteX1" fmla="*/ 351800 w 436606"/>
                  <a:gd name="connsiteY1" fmla="*/ 56120 h 185349"/>
                  <a:gd name="connsiteX2" fmla="*/ 178171 w 436606"/>
                  <a:gd name="connsiteY2" fmla="*/ 122073 h 185349"/>
                  <a:gd name="connsiteX3" fmla="*/ 15444 w 436606"/>
                  <a:gd name="connsiteY3" fmla="*/ 183913 h 185349"/>
                  <a:gd name="connsiteX4" fmla="*/ 3949 w 436606"/>
                  <a:gd name="connsiteY4" fmla="*/ 178842 h 185349"/>
                  <a:gd name="connsiteX5" fmla="*/ 991 w 436606"/>
                  <a:gd name="connsiteY5" fmla="*/ 171376 h 185349"/>
                  <a:gd name="connsiteX6" fmla="*/ 4823 w 436606"/>
                  <a:gd name="connsiteY6" fmla="*/ 162811 h 185349"/>
                  <a:gd name="connsiteX7" fmla="*/ 119994 w 436606"/>
                  <a:gd name="connsiteY7" fmla="*/ 119087 h 185349"/>
                  <a:gd name="connsiteX8" fmla="*/ 313682 w 436606"/>
                  <a:gd name="connsiteY8" fmla="*/ 45499 h 185349"/>
                  <a:gd name="connsiteX9" fmla="*/ 435784 w 436606"/>
                  <a:gd name="connsiteY9" fmla="*/ 0 h 185349"/>
                  <a:gd name="connsiteX10" fmla="*/ 435897 w 436606"/>
                  <a:gd name="connsiteY10" fmla="*/ 23665 h 185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6606" h="185349">
                    <a:moveTo>
                      <a:pt x="435897" y="23665"/>
                    </a:moveTo>
                    <a:cubicBezTo>
                      <a:pt x="407864" y="34484"/>
                      <a:pt x="379889" y="45415"/>
                      <a:pt x="351800" y="56120"/>
                    </a:cubicBezTo>
                    <a:cubicBezTo>
                      <a:pt x="293933" y="78180"/>
                      <a:pt x="236038" y="100098"/>
                      <a:pt x="178171" y="122073"/>
                    </a:cubicBezTo>
                    <a:cubicBezTo>
                      <a:pt x="123910" y="142668"/>
                      <a:pt x="69621" y="163177"/>
                      <a:pt x="15444" y="183913"/>
                    </a:cubicBezTo>
                    <a:cubicBezTo>
                      <a:pt x="9359" y="186251"/>
                      <a:pt x="5330" y="186476"/>
                      <a:pt x="3949" y="178842"/>
                    </a:cubicBezTo>
                    <a:cubicBezTo>
                      <a:pt x="3470" y="176250"/>
                      <a:pt x="2062" y="173827"/>
                      <a:pt x="991" y="171376"/>
                    </a:cubicBezTo>
                    <a:cubicBezTo>
                      <a:pt x="-925" y="167037"/>
                      <a:pt x="-276" y="164727"/>
                      <a:pt x="4823" y="162811"/>
                    </a:cubicBezTo>
                    <a:cubicBezTo>
                      <a:pt x="43279" y="148443"/>
                      <a:pt x="81622" y="133680"/>
                      <a:pt x="119994" y="119087"/>
                    </a:cubicBezTo>
                    <a:cubicBezTo>
                      <a:pt x="184538" y="94520"/>
                      <a:pt x="249082" y="69897"/>
                      <a:pt x="313682" y="45499"/>
                    </a:cubicBezTo>
                    <a:cubicBezTo>
                      <a:pt x="354308" y="30145"/>
                      <a:pt x="395074" y="15157"/>
                      <a:pt x="435784" y="0"/>
                    </a:cubicBezTo>
                    <a:cubicBezTo>
                      <a:pt x="436742" y="7888"/>
                      <a:pt x="436967" y="15777"/>
                      <a:pt x="435897" y="23665"/>
                    </a:cubicBezTo>
                    <a:close/>
                  </a:path>
                </a:pathLst>
              </a:custGeom>
              <a:solidFill>
                <a:srgbClr val="CBCA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="" xmlns:a16="http://schemas.microsoft.com/office/drawing/2014/main" id="{D92370FE-4FCC-45C0-8CBD-F079E007135B}"/>
                  </a:ext>
                </a:extLst>
              </p:cNvPr>
              <p:cNvSpPr/>
              <p:nvPr/>
            </p:nvSpPr>
            <p:spPr>
              <a:xfrm>
                <a:off x="9833737" y="4831471"/>
                <a:ext cx="755931" cy="478607"/>
              </a:xfrm>
              <a:custGeom>
                <a:avLst/>
                <a:gdLst>
                  <a:gd name="connsiteX0" fmla="*/ 401539 w 401538"/>
                  <a:gd name="connsiteY0" fmla="*/ 107282 h 254228"/>
                  <a:gd name="connsiteX1" fmla="*/ 347052 w 401538"/>
                  <a:gd name="connsiteY1" fmla="*/ 126919 h 254228"/>
                  <a:gd name="connsiteX2" fmla="*/ 124317 w 401538"/>
                  <a:gd name="connsiteY2" fmla="*/ 211381 h 254228"/>
                  <a:gd name="connsiteX3" fmla="*/ 16838 w 401538"/>
                  <a:gd name="connsiteY3" fmla="*/ 252598 h 254228"/>
                  <a:gd name="connsiteX4" fmla="*/ 2695 w 401538"/>
                  <a:gd name="connsiteY4" fmla="*/ 246400 h 254228"/>
                  <a:gd name="connsiteX5" fmla="*/ 8019 w 401538"/>
                  <a:gd name="connsiteY5" fmla="*/ 230539 h 254228"/>
                  <a:gd name="connsiteX6" fmla="*/ 272422 w 401538"/>
                  <a:gd name="connsiteY6" fmla="*/ 130102 h 254228"/>
                  <a:gd name="connsiteX7" fmla="*/ 391819 w 401538"/>
                  <a:gd name="connsiteY7" fmla="*/ 84969 h 254228"/>
                  <a:gd name="connsiteX8" fmla="*/ 400214 w 401538"/>
                  <a:gd name="connsiteY8" fmla="*/ 72714 h 254228"/>
                  <a:gd name="connsiteX9" fmla="*/ 399848 w 401538"/>
                  <a:gd name="connsiteY9" fmla="*/ 53951 h 254228"/>
                  <a:gd name="connsiteX10" fmla="*/ 399735 w 401538"/>
                  <a:gd name="connsiteY10" fmla="*/ 28342 h 254228"/>
                  <a:gd name="connsiteX11" fmla="*/ 400130 w 401538"/>
                  <a:gd name="connsiteY11" fmla="*/ 0 h 254228"/>
                  <a:gd name="connsiteX12" fmla="*/ 401229 w 401538"/>
                  <a:gd name="connsiteY12" fmla="*/ 10368 h 254228"/>
                  <a:gd name="connsiteX13" fmla="*/ 401539 w 401538"/>
                  <a:gd name="connsiteY13" fmla="*/ 107282 h 254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01538" h="254228">
                    <a:moveTo>
                      <a:pt x="401539" y="107282"/>
                    </a:moveTo>
                    <a:cubicBezTo>
                      <a:pt x="382663" y="111818"/>
                      <a:pt x="365111" y="120129"/>
                      <a:pt x="347052" y="126919"/>
                    </a:cubicBezTo>
                    <a:cubicBezTo>
                      <a:pt x="272732" y="154838"/>
                      <a:pt x="198553" y="183180"/>
                      <a:pt x="124317" y="211381"/>
                    </a:cubicBezTo>
                    <a:cubicBezTo>
                      <a:pt x="88453" y="225017"/>
                      <a:pt x="52504" y="238427"/>
                      <a:pt x="16838" y="252598"/>
                    </a:cubicBezTo>
                    <a:cubicBezTo>
                      <a:pt x="8724" y="255810"/>
                      <a:pt x="5371" y="254542"/>
                      <a:pt x="2695" y="246400"/>
                    </a:cubicBezTo>
                    <a:cubicBezTo>
                      <a:pt x="-1362" y="233976"/>
                      <a:pt x="-1757" y="234258"/>
                      <a:pt x="8019" y="230539"/>
                    </a:cubicBezTo>
                    <a:cubicBezTo>
                      <a:pt x="96172" y="197098"/>
                      <a:pt x="184297" y="163572"/>
                      <a:pt x="272422" y="130102"/>
                    </a:cubicBezTo>
                    <a:cubicBezTo>
                      <a:pt x="312202" y="115002"/>
                      <a:pt x="351926" y="99732"/>
                      <a:pt x="391819" y="84969"/>
                    </a:cubicBezTo>
                    <a:cubicBezTo>
                      <a:pt x="398242" y="82603"/>
                      <a:pt x="400890" y="79504"/>
                      <a:pt x="400214" y="72714"/>
                    </a:cubicBezTo>
                    <a:cubicBezTo>
                      <a:pt x="399623" y="66516"/>
                      <a:pt x="399933" y="60205"/>
                      <a:pt x="399848" y="53951"/>
                    </a:cubicBezTo>
                    <a:cubicBezTo>
                      <a:pt x="393875" y="45443"/>
                      <a:pt x="395848" y="36878"/>
                      <a:pt x="399735" y="28342"/>
                    </a:cubicBezTo>
                    <a:cubicBezTo>
                      <a:pt x="399876" y="18904"/>
                      <a:pt x="399989" y="9466"/>
                      <a:pt x="400130" y="0"/>
                    </a:cubicBezTo>
                    <a:cubicBezTo>
                      <a:pt x="402271" y="3268"/>
                      <a:pt x="401229" y="6931"/>
                      <a:pt x="401229" y="10368"/>
                    </a:cubicBezTo>
                    <a:cubicBezTo>
                      <a:pt x="401454" y="42682"/>
                      <a:pt x="401482" y="74968"/>
                      <a:pt x="401539" y="107282"/>
                    </a:cubicBezTo>
                    <a:close/>
                  </a:path>
                </a:pathLst>
              </a:custGeom>
              <a:solidFill>
                <a:srgbClr val="CBCA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="" xmlns:a16="http://schemas.microsoft.com/office/drawing/2014/main" id="{E4F96C4E-4B71-4873-8FF5-023302850306}"/>
                  </a:ext>
                </a:extLst>
              </p:cNvPr>
              <p:cNvSpPr/>
              <p:nvPr/>
            </p:nvSpPr>
            <p:spPr>
              <a:xfrm>
                <a:off x="9513787" y="3740897"/>
                <a:ext cx="718955" cy="376152"/>
              </a:xfrm>
              <a:custGeom>
                <a:avLst/>
                <a:gdLst>
                  <a:gd name="connsiteX0" fmla="*/ 354757 w 381897"/>
                  <a:gd name="connsiteY0" fmla="*/ 116 h 199806"/>
                  <a:gd name="connsiteX1" fmla="*/ 360307 w 381897"/>
                  <a:gd name="connsiteY1" fmla="*/ 4680 h 199806"/>
                  <a:gd name="connsiteX2" fmla="*/ 381155 w 381897"/>
                  <a:gd name="connsiteY2" fmla="*/ 58744 h 199806"/>
                  <a:gd name="connsiteX3" fmla="*/ 375943 w 381897"/>
                  <a:gd name="connsiteY3" fmla="*/ 67759 h 199806"/>
                  <a:gd name="connsiteX4" fmla="*/ 222457 w 381897"/>
                  <a:gd name="connsiteY4" fmla="*/ 126021 h 199806"/>
                  <a:gd name="connsiteX5" fmla="*/ 36459 w 381897"/>
                  <a:gd name="connsiteY5" fmla="*/ 196679 h 199806"/>
                  <a:gd name="connsiteX6" fmla="*/ 18907 w 381897"/>
                  <a:gd name="connsiteY6" fmla="*/ 188959 h 199806"/>
                  <a:gd name="connsiteX7" fmla="*/ 1243 w 381897"/>
                  <a:gd name="connsiteY7" fmla="*/ 143178 h 199806"/>
                  <a:gd name="connsiteX8" fmla="*/ 6061 w 381897"/>
                  <a:gd name="connsiteY8" fmla="*/ 132191 h 199806"/>
                  <a:gd name="connsiteX9" fmla="*/ 161265 w 381897"/>
                  <a:gd name="connsiteY9" fmla="*/ 73422 h 199806"/>
                  <a:gd name="connsiteX10" fmla="*/ 347995 w 381897"/>
                  <a:gd name="connsiteY10" fmla="*/ 2483 h 199806"/>
                  <a:gd name="connsiteX11" fmla="*/ 354757 w 381897"/>
                  <a:gd name="connsiteY11" fmla="*/ 116 h 199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1897" h="199806">
                    <a:moveTo>
                      <a:pt x="354757" y="116"/>
                    </a:moveTo>
                    <a:cubicBezTo>
                      <a:pt x="358476" y="-616"/>
                      <a:pt x="359349" y="2257"/>
                      <a:pt x="360307" y="4680"/>
                    </a:cubicBezTo>
                    <a:cubicBezTo>
                      <a:pt x="367294" y="22683"/>
                      <a:pt x="374111" y="40770"/>
                      <a:pt x="381155" y="58744"/>
                    </a:cubicBezTo>
                    <a:cubicBezTo>
                      <a:pt x="383352" y="64322"/>
                      <a:pt x="380394" y="66069"/>
                      <a:pt x="375943" y="67759"/>
                    </a:cubicBezTo>
                    <a:cubicBezTo>
                      <a:pt x="324752" y="87114"/>
                      <a:pt x="273619" y="106582"/>
                      <a:pt x="222457" y="126021"/>
                    </a:cubicBezTo>
                    <a:cubicBezTo>
                      <a:pt x="160448" y="149574"/>
                      <a:pt x="98411" y="173042"/>
                      <a:pt x="36459" y="196679"/>
                    </a:cubicBezTo>
                    <a:cubicBezTo>
                      <a:pt x="23471" y="201637"/>
                      <a:pt x="23697" y="201806"/>
                      <a:pt x="18907" y="188959"/>
                    </a:cubicBezTo>
                    <a:cubicBezTo>
                      <a:pt x="13188" y="173633"/>
                      <a:pt x="7385" y="158335"/>
                      <a:pt x="1243" y="143178"/>
                    </a:cubicBezTo>
                    <a:cubicBezTo>
                      <a:pt x="-1095" y="137375"/>
                      <a:pt x="-476" y="134642"/>
                      <a:pt x="6061" y="132191"/>
                    </a:cubicBezTo>
                    <a:cubicBezTo>
                      <a:pt x="57899" y="112864"/>
                      <a:pt x="109568" y="93059"/>
                      <a:pt x="161265" y="73422"/>
                    </a:cubicBezTo>
                    <a:cubicBezTo>
                      <a:pt x="223499" y="49785"/>
                      <a:pt x="285761" y="26120"/>
                      <a:pt x="347995" y="2483"/>
                    </a:cubicBezTo>
                    <a:cubicBezTo>
                      <a:pt x="350249" y="1638"/>
                      <a:pt x="352503" y="905"/>
                      <a:pt x="354757" y="116"/>
                    </a:cubicBezTo>
                    <a:close/>
                  </a:path>
                </a:pathLst>
              </a:custGeom>
              <a:solidFill>
                <a:srgbClr val="CBCA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="" xmlns:a16="http://schemas.microsoft.com/office/drawing/2014/main" id="{D5AE82C2-D206-4303-A70D-2685ECD16121}"/>
                  </a:ext>
                </a:extLst>
              </p:cNvPr>
              <p:cNvSpPr/>
              <p:nvPr/>
            </p:nvSpPr>
            <p:spPr>
              <a:xfrm>
                <a:off x="9504470" y="4042815"/>
                <a:ext cx="950327" cy="392749"/>
              </a:xfrm>
              <a:custGeom>
                <a:avLst/>
                <a:gdLst>
                  <a:gd name="connsiteX0" fmla="*/ 504796 w 504798"/>
                  <a:gd name="connsiteY0" fmla="*/ 18274 h 208622"/>
                  <a:gd name="connsiteX1" fmla="*/ 499809 w 504798"/>
                  <a:gd name="connsiteY1" fmla="*/ 22612 h 208622"/>
                  <a:gd name="connsiteX2" fmla="*/ 397992 w 504798"/>
                  <a:gd name="connsiteY2" fmla="*/ 61378 h 208622"/>
                  <a:gd name="connsiteX3" fmla="*/ 208614 w 504798"/>
                  <a:gd name="connsiteY3" fmla="*/ 133332 h 208622"/>
                  <a:gd name="connsiteX4" fmla="*/ 13320 w 504798"/>
                  <a:gd name="connsiteY4" fmla="*/ 207624 h 208622"/>
                  <a:gd name="connsiteX5" fmla="*/ 3121 w 504798"/>
                  <a:gd name="connsiteY5" fmla="*/ 202496 h 208622"/>
                  <a:gd name="connsiteX6" fmla="*/ 10474 w 504798"/>
                  <a:gd name="connsiteY6" fmla="*/ 183423 h 208622"/>
                  <a:gd name="connsiteX7" fmla="*/ 169003 w 504798"/>
                  <a:gd name="connsiteY7" fmla="*/ 122964 h 208622"/>
                  <a:gd name="connsiteX8" fmla="*/ 398556 w 504798"/>
                  <a:gd name="connsiteY8" fmla="*/ 36163 h 208622"/>
                  <a:gd name="connsiteX9" fmla="*/ 490343 w 504798"/>
                  <a:gd name="connsiteY9" fmla="*/ 1173 h 208622"/>
                  <a:gd name="connsiteX10" fmla="*/ 500288 w 504798"/>
                  <a:gd name="connsiteY10" fmla="*/ 5962 h 208622"/>
                  <a:gd name="connsiteX11" fmla="*/ 504796 w 504798"/>
                  <a:gd name="connsiteY11" fmla="*/ 18274 h 208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4798" h="208622">
                    <a:moveTo>
                      <a:pt x="504796" y="18274"/>
                    </a:moveTo>
                    <a:cubicBezTo>
                      <a:pt x="504909" y="22021"/>
                      <a:pt x="501838" y="21852"/>
                      <a:pt x="499809" y="22612"/>
                    </a:cubicBezTo>
                    <a:cubicBezTo>
                      <a:pt x="465889" y="35572"/>
                      <a:pt x="431941" y="48475"/>
                      <a:pt x="397992" y="61378"/>
                    </a:cubicBezTo>
                    <a:cubicBezTo>
                      <a:pt x="334857" y="85381"/>
                      <a:pt x="271750" y="109357"/>
                      <a:pt x="208614" y="133332"/>
                    </a:cubicBezTo>
                    <a:cubicBezTo>
                      <a:pt x="143506" y="158068"/>
                      <a:pt x="78371" y="182719"/>
                      <a:pt x="13320" y="207624"/>
                    </a:cubicBezTo>
                    <a:cubicBezTo>
                      <a:pt x="7262" y="209934"/>
                      <a:pt x="5065" y="208244"/>
                      <a:pt x="3121" y="202496"/>
                    </a:cubicBezTo>
                    <a:cubicBezTo>
                      <a:pt x="-1753" y="188156"/>
                      <a:pt x="-2035" y="188213"/>
                      <a:pt x="10474" y="183423"/>
                    </a:cubicBezTo>
                    <a:cubicBezTo>
                      <a:pt x="63298" y="163251"/>
                      <a:pt x="116123" y="143023"/>
                      <a:pt x="169003" y="122964"/>
                    </a:cubicBezTo>
                    <a:cubicBezTo>
                      <a:pt x="245492" y="93946"/>
                      <a:pt x="322038" y="65097"/>
                      <a:pt x="398556" y="36163"/>
                    </a:cubicBezTo>
                    <a:cubicBezTo>
                      <a:pt x="429180" y="24584"/>
                      <a:pt x="459888" y="13174"/>
                      <a:pt x="490343" y="1173"/>
                    </a:cubicBezTo>
                    <a:cubicBezTo>
                      <a:pt x="496569" y="-1278"/>
                      <a:pt x="498767" y="18"/>
                      <a:pt x="500288" y="5962"/>
                    </a:cubicBezTo>
                    <a:cubicBezTo>
                      <a:pt x="501331" y="10272"/>
                      <a:pt x="503303" y="14358"/>
                      <a:pt x="504796" y="18274"/>
                    </a:cubicBezTo>
                    <a:close/>
                  </a:path>
                </a:pathLst>
              </a:custGeom>
              <a:solidFill>
                <a:srgbClr val="CBCB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="" xmlns:a16="http://schemas.microsoft.com/office/drawing/2014/main" id="{A8E24B14-60AA-4D92-990D-1DC9EE705A60}"/>
                  </a:ext>
                </a:extLst>
              </p:cNvPr>
              <p:cNvSpPr/>
              <p:nvPr/>
            </p:nvSpPr>
            <p:spPr>
              <a:xfrm>
                <a:off x="9537024" y="4130506"/>
                <a:ext cx="950867" cy="393873"/>
              </a:xfrm>
              <a:custGeom>
                <a:avLst/>
                <a:gdLst>
                  <a:gd name="connsiteX0" fmla="*/ 7860 w 505085"/>
                  <a:gd name="connsiteY0" fmla="*/ 209219 h 209219"/>
                  <a:gd name="connsiteX1" fmla="*/ 6029 w 505085"/>
                  <a:gd name="connsiteY1" fmla="*/ 206853 h 209219"/>
                  <a:gd name="connsiteX2" fmla="*/ 3662 w 505085"/>
                  <a:gd name="connsiteY2" fmla="*/ 202035 h 209219"/>
                  <a:gd name="connsiteX3" fmla="*/ 12030 w 505085"/>
                  <a:gd name="connsiteY3" fmla="*/ 182906 h 209219"/>
                  <a:gd name="connsiteX4" fmla="*/ 182222 w 505085"/>
                  <a:gd name="connsiteY4" fmla="*/ 118221 h 209219"/>
                  <a:gd name="connsiteX5" fmla="*/ 339202 w 505085"/>
                  <a:gd name="connsiteY5" fmla="*/ 59001 h 209219"/>
                  <a:gd name="connsiteX6" fmla="*/ 490969 w 505085"/>
                  <a:gd name="connsiteY6" fmla="*/ 1022 h 209219"/>
                  <a:gd name="connsiteX7" fmla="*/ 500407 w 505085"/>
                  <a:gd name="connsiteY7" fmla="*/ 5388 h 209219"/>
                  <a:gd name="connsiteX8" fmla="*/ 491843 w 505085"/>
                  <a:gd name="connsiteY8" fmla="*/ 25363 h 209219"/>
                  <a:gd name="connsiteX9" fmla="*/ 274066 w 505085"/>
                  <a:gd name="connsiteY9" fmla="*/ 108248 h 209219"/>
                  <a:gd name="connsiteX10" fmla="*/ 14706 w 505085"/>
                  <a:gd name="connsiteY10" fmla="*/ 207106 h 209219"/>
                  <a:gd name="connsiteX11" fmla="*/ 7860 w 505085"/>
                  <a:gd name="connsiteY11" fmla="*/ 209219 h 209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5085" h="209219">
                    <a:moveTo>
                      <a:pt x="7860" y="209219"/>
                    </a:moveTo>
                    <a:cubicBezTo>
                      <a:pt x="7860" y="209219"/>
                      <a:pt x="6790" y="208290"/>
                      <a:pt x="6029" y="206853"/>
                    </a:cubicBezTo>
                    <a:cubicBezTo>
                      <a:pt x="5184" y="205275"/>
                      <a:pt x="4367" y="203697"/>
                      <a:pt x="3662" y="202035"/>
                    </a:cubicBezTo>
                    <a:cubicBezTo>
                      <a:pt x="-2198" y="188090"/>
                      <a:pt x="-2113" y="188259"/>
                      <a:pt x="12030" y="182906"/>
                    </a:cubicBezTo>
                    <a:cubicBezTo>
                      <a:pt x="68798" y="161410"/>
                      <a:pt x="125482" y="139717"/>
                      <a:pt x="182222" y="118221"/>
                    </a:cubicBezTo>
                    <a:cubicBezTo>
                      <a:pt x="234511" y="98415"/>
                      <a:pt x="286913" y="78807"/>
                      <a:pt x="339202" y="59001"/>
                    </a:cubicBezTo>
                    <a:cubicBezTo>
                      <a:pt x="389857" y="39816"/>
                      <a:pt x="440483" y="20602"/>
                      <a:pt x="490969" y="1022"/>
                    </a:cubicBezTo>
                    <a:cubicBezTo>
                      <a:pt x="496885" y="-1260"/>
                      <a:pt x="498604" y="317"/>
                      <a:pt x="500407" y="5388"/>
                    </a:cubicBezTo>
                    <a:cubicBezTo>
                      <a:pt x="506943" y="23757"/>
                      <a:pt x="508690" y="18883"/>
                      <a:pt x="491843" y="25363"/>
                    </a:cubicBezTo>
                    <a:cubicBezTo>
                      <a:pt x="419326" y="53198"/>
                      <a:pt x="346667" y="80610"/>
                      <a:pt x="274066" y="108248"/>
                    </a:cubicBezTo>
                    <a:cubicBezTo>
                      <a:pt x="187603" y="141154"/>
                      <a:pt x="101169" y="174144"/>
                      <a:pt x="14706" y="207106"/>
                    </a:cubicBezTo>
                    <a:cubicBezTo>
                      <a:pt x="13072" y="207726"/>
                      <a:pt x="11325" y="208149"/>
                      <a:pt x="7860" y="209219"/>
                    </a:cubicBezTo>
                    <a:close/>
                  </a:path>
                </a:pathLst>
              </a:custGeom>
              <a:solidFill>
                <a:srgbClr val="CBCB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="" xmlns:a16="http://schemas.microsoft.com/office/drawing/2014/main" id="{F1D53378-4747-4662-8333-6F8A171ED159}"/>
                  </a:ext>
                </a:extLst>
              </p:cNvPr>
              <p:cNvSpPr/>
              <p:nvPr/>
            </p:nvSpPr>
            <p:spPr>
              <a:xfrm>
                <a:off x="9437203" y="3867855"/>
                <a:ext cx="950210" cy="392687"/>
              </a:xfrm>
              <a:custGeom>
                <a:avLst/>
                <a:gdLst>
                  <a:gd name="connsiteX0" fmla="*/ 504579 w 504736"/>
                  <a:gd name="connsiteY0" fmla="*/ 16831 h 208589"/>
                  <a:gd name="connsiteX1" fmla="*/ 499085 w 504736"/>
                  <a:gd name="connsiteY1" fmla="*/ 22944 h 208589"/>
                  <a:gd name="connsiteX2" fmla="*/ 418257 w 504736"/>
                  <a:gd name="connsiteY2" fmla="*/ 53935 h 208589"/>
                  <a:gd name="connsiteX3" fmla="*/ 262263 w 504736"/>
                  <a:gd name="connsiteY3" fmla="*/ 113436 h 208589"/>
                  <a:gd name="connsiteX4" fmla="*/ 22765 w 504736"/>
                  <a:gd name="connsiteY4" fmla="*/ 204209 h 208589"/>
                  <a:gd name="connsiteX5" fmla="*/ 20230 w 504736"/>
                  <a:gd name="connsiteY5" fmla="*/ 205082 h 208589"/>
                  <a:gd name="connsiteX6" fmla="*/ 1129 w 504736"/>
                  <a:gd name="connsiteY6" fmla="*/ 196602 h 208589"/>
                  <a:gd name="connsiteX7" fmla="*/ 6003 w 504736"/>
                  <a:gd name="connsiteY7" fmla="*/ 185361 h 208589"/>
                  <a:gd name="connsiteX8" fmla="*/ 199691 w 504736"/>
                  <a:gd name="connsiteY8" fmla="*/ 112337 h 208589"/>
                  <a:gd name="connsiteX9" fmla="*/ 356389 w 504736"/>
                  <a:gd name="connsiteY9" fmla="*/ 52301 h 208589"/>
                  <a:gd name="connsiteX10" fmla="*/ 491535 w 504736"/>
                  <a:gd name="connsiteY10" fmla="*/ 829 h 208589"/>
                  <a:gd name="connsiteX11" fmla="*/ 500015 w 504736"/>
                  <a:gd name="connsiteY11" fmla="*/ 4998 h 208589"/>
                  <a:gd name="connsiteX12" fmla="*/ 504579 w 504736"/>
                  <a:gd name="connsiteY12" fmla="*/ 16831 h 208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4736" h="208589">
                    <a:moveTo>
                      <a:pt x="504579" y="16831"/>
                    </a:moveTo>
                    <a:cubicBezTo>
                      <a:pt x="505593" y="22155"/>
                      <a:pt x="501479" y="22015"/>
                      <a:pt x="499085" y="22944"/>
                    </a:cubicBezTo>
                    <a:cubicBezTo>
                      <a:pt x="472180" y="33368"/>
                      <a:pt x="445218" y="43651"/>
                      <a:pt x="418257" y="53935"/>
                    </a:cubicBezTo>
                    <a:cubicBezTo>
                      <a:pt x="366278" y="73768"/>
                      <a:pt x="314299" y="93658"/>
                      <a:pt x="262263" y="113436"/>
                    </a:cubicBezTo>
                    <a:cubicBezTo>
                      <a:pt x="182450" y="143750"/>
                      <a:pt x="102579" y="173951"/>
                      <a:pt x="22765" y="204209"/>
                    </a:cubicBezTo>
                    <a:cubicBezTo>
                      <a:pt x="21920" y="204519"/>
                      <a:pt x="21047" y="204744"/>
                      <a:pt x="20230" y="205082"/>
                    </a:cubicBezTo>
                    <a:cubicBezTo>
                      <a:pt x="6003" y="210745"/>
                      <a:pt x="6313" y="210632"/>
                      <a:pt x="1129" y="196602"/>
                    </a:cubicBezTo>
                    <a:cubicBezTo>
                      <a:pt x="-1097" y="190573"/>
                      <a:pt x="-308" y="187728"/>
                      <a:pt x="6003" y="185361"/>
                    </a:cubicBezTo>
                    <a:cubicBezTo>
                      <a:pt x="70631" y="161189"/>
                      <a:pt x="135204" y="136847"/>
                      <a:pt x="199691" y="112337"/>
                    </a:cubicBezTo>
                    <a:cubicBezTo>
                      <a:pt x="251980" y="92475"/>
                      <a:pt x="304128" y="72247"/>
                      <a:pt x="356389" y="52301"/>
                    </a:cubicBezTo>
                    <a:cubicBezTo>
                      <a:pt x="401409" y="35087"/>
                      <a:pt x="446514" y="18014"/>
                      <a:pt x="491535" y="829"/>
                    </a:cubicBezTo>
                    <a:cubicBezTo>
                      <a:pt x="496070" y="-918"/>
                      <a:pt x="498690" y="-73"/>
                      <a:pt x="500015" y="4998"/>
                    </a:cubicBezTo>
                    <a:cubicBezTo>
                      <a:pt x="501141" y="9280"/>
                      <a:pt x="503170" y="13337"/>
                      <a:pt x="504579" y="16831"/>
                    </a:cubicBezTo>
                    <a:close/>
                  </a:path>
                </a:pathLst>
              </a:custGeom>
              <a:solidFill>
                <a:srgbClr val="CBCB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="" xmlns:a16="http://schemas.microsoft.com/office/drawing/2014/main" id="{7B5D44AB-DEDE-439F-A045-7ADB897E22AE}"/>
                  </a:ext>
                </a:extLst>
              </p:cNvPr>
              <p:cNvSpPr/>
              <p:nvPr/>
            </p:nvSpPr>
            <p:spPr>
              <a:xfrm>
                <a:off x="9602782" y="4305214"/>
                <a:ext cx="948747" cy="392808"/>
              </a:xfrm>
              <a:custGeom>
                <a:avLst/>
                <a:gdLst>
                  <a:gd name="connsiteX0" fmla="*/ 11950 w 503959"/>
                  <a:gd name="connsiteY0" fmla="*/ 208008 h 208653"/>
                  <a:gd name="connsiteX1" fmla="*/ 5188 w 503959"/>
                  <a:gd name="connsiteY1" fmla="*/ 205642 h 208653"/>
                  <a:gd name="connsiteX2" fmla="*/ 14344 w 503959"/>
                  <a:gd name="connsiteY2" fmla="*/ 182624 h 208653"/>
                  <a:gd name="connsiteX3" fmla="*/ 259505 w 503959"/>
                  <a:gd name="connsiteY3" fmla="*/ 89231 h 208653"/>
                  <a:gd name="connsiteX4" fmla="*/ 491368 w 503959"/>
                  <a:gd name="connsiteY4" fmla="*/ 1050 h 208653"/>
                  <a:gd name="connsiteX5" fmla="*/ 500693 w 503959"/>
                  <a:gd name="connsiteY5" fmla="*/ 5501 h 208653"/>
                  <a:gd name="connsiteX6" fmla="*/ 490917 w 503959"/>
                  <a:gd name="connsiteY6" fmla="*/ 26406 h 208653"/>
                  <a:gd name="connsiteX7" fmla="*/ 270774 w 503959"/>
                  <a:gd name="connsiteY7" fmla="*/ 110220 h 208653"/>
                  <a:gd name="connsiteX8" fmla="*/ 65450 w 503959"/>
                  <a:gd name="connsiteY8" fmla="*/ 187893 h 208653"/>
                  <a:gd name="connsiteX9" fmla="*/ 20373 w 503959"/>
                  <a:gd name="connsiteY9" fmla="*/ 204994 h 208653"/>
                  <a:gd name="connsiteX10" fmla="*/ 11950 w 503959"/>
                  <a:gd name="connsiteY10" fmla="*/ 208008 h 208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3959" h="208653">
                    <a:moveTo>
                      <a:pt x="11950" y="208008"/>
                    </a:moveTo>
                    <a:cubicBezTo>
                      <a:pt x="6512" y="209755"/>
                      <a:pt x="6118" y="207614"/>
                      <a:pt x="5188" y="205642"/>
                    </a:cubicBezTo>
                    <a:cubicBezTo>
                      <a:pt x="-2841" y="188907"/>
                      <a:pt x="-2813" y="189132"/>
                      <a:pt x="14344" y="182624"/>
                    </a:cubicBezTo>
                    <a:cubicBezTo>
                      <a:pt x="96102" y="151550"/>
                      <a:pt x="177775" y="120334"/>
                      <a:pt x="259505" y="89231"/>
                    </a:cubicBezTo>
                    <a:cubicBezTo>
                      <a:pt x="336783" y="59819"/>
                      <a:pt x="414118" y="30491"/>
                      <a:pt x="491368" y="1050"/>
                    </a:cubicBezTo>
                    <a:cubicBezTo>
                      <a:pt x="496439" y="-894"/>
                      <a:pt x="498665" y="-528"/>
                      <a:pt x="500693" y="5501"/>
                    </a:cubicBezTo>
                    <a:cubicBezTo>
                      <a:pt x="505933" y="21024"/>
                      <a:pt x="506300" y="20546"/>
                      <a:pt x="490917" y="26406"/>
                    </a:cubicBezTo>
                    <a:cubicBezTo>
                      <a:pt x="417499" y="54240"/>
                      <a:pt x="344164" y="82329"/>
                      <a:pt x="270774" y="110220"/>
                    </a:cubicBezTo>
                    <a:cubicBezTo>
                      <a:pt x="202370" y="136195"/>
                      <a:pt x="133882" y="162002"/>
                      <a:pt x="65450" y="187893"/>
                    </a:cubicBezTo>
                    <a:cubicBezTo>
                      <a:pt x="50434" y="193584"/>
                      <a:pt x="35418" y="199331"/>
                      <a:pt x="20373" y="204994"/>
                    </a:cubicBezTo>
                    <a:cubicBezTo>
                      <a:pt x="16767" y="206346"/>
                      <a:pt x="13105" y="207614"/>
                      <a:pt x="11950" y="208008"/>
                    </a:cubicBezTo>
                    <a:close/>
                  </a:path>
                </a:pathLst>
              </a:custGeom>
              <a:solidFill>
                <a:srgbClr val="CBCBCB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="" xmlns:a16="http://schemas.microsoft.com/office/drawing/2014/main" id="{8DA86F92-DE85-4555-B66E-859D46E6B12D}"/>
                  </a:ext>
                </a:extLst>
              </p:cNvPr>
              <p:cNvSpPr/>
              <p:nvPr/>
            </p:nvSpPr>
            <p:spPr>
              <a:xfrm>
                <a:off x="9470269" y="3955778"/>
                <a:ext cx="947962" cy="392328"/>
              </a:xfrm>
              <a:custGeom>
                <a:avLst/>
                <a:gdLst>
                  <a:gd name="connsiteX0" fmla="*/ 11512 w 503542"/>
                  <a:gd name="connsiteY0" fmla="*/ 208020 h 208398"/>
                  <a:gd name="connsiteX1" fmla="*/ 5060 w 503542"/>
                  <a:gd name="connsiteY1" fmla="*/ 205259 h 208398"/>
                  <a:gd name="connsiteX2" fmla="*/ 12808 w 503542"/>
                  <a:gd name="connsiteY2" fmla="*/ 182777 h 208398"/>
                  <a:gd name="connsiteX3" fmla="*/ 215625 w 503542"/>
                  <a:gd name="connsiteY3" fmla="*/ 105752 h 208398"/>
                  <a:gd name="connsiteX4" fmla="*/ 385902 w 503542"/>
                  <a:gd name="connsiteY4" fmla="*/ 41011 h 208398"/>
                  <a:gd name="connsiteX5" fmla="*/ 490141 w 503542"/>
                  <a:gd name="connsiteY5" fmla="*/ 1203 h 208398"/>
                  <a:gd name="connsiteX6" fmla="*/ 500903 w 503542"/>
                  <a:gd name="connsiteY6" fmla="*/ 6274 h 208398"/>
                  <a:gd name="connsiteX7" fmla="*/ 492761 w 503542"/>
                  <a:gd name="connsiteY7" fmla="*/ 25065 h 208398"/>
                  <a:gd name="connsiteX8" fmla="*/ 371843 w 503542"/>
                  <a:gd name="connsiteY8" fmla="*/ 71184 h 208398"/>
                  <a:gd name="connsiteX9" fmla="*/ 205003 w 503542"/>
                  <a:gd name="connsiteY9" fmla="*/ 134799 h 208398"/>
                  <a:gd name="connsiteX10" fmla="*/ 37121 w 503542"/>
                  <a:gd name="connsiteY10" fmla="*/ 198244 h 208398"/>
                  <a:gd name="connsiteX11" fmla="*/ 11512 w 503542"/>
                  <a:gd name="connsiteY11" fmla="*/ 208020 h 208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3542" h="208398">
                    <a:moveTo>
                      <a:pt x="11512" y="208020"/>
                    </a:moveTo>
                    <a:cubicBezTo>
                      <a:pt x="6666" y="209316"/>
                      <a:pt x="6018" y="207006"/>
                      <a:pt x="5060" y="205259"/>
                    </a:cubicBezTo>
                    <a:cubicBezTo>
                      <a:pt x="-2856" y="190637"/>
                      <a:pt x="-2349" y="188552"/>
                      <a:pt x="12808" y="182777"/>
                    </a:cubicBezTo>
                    <a:cubicBezTo>
                      <a:pt x="80366" y="156999"/>
                      <a:pt x="148010" y="131446"/>
                      <a:pt x="215625" y="105752"/>
                    </a:cubicBezTo>
                    <a:cubicBezTo>
                      <a:pt x="272393" y="84200"/>
                      <a:pt x="329133" y="62620"/>
                      <a:pt x="385902" y="41011"/>
                    </a:cubicBezTo>
                    <a:cubicBezTo>
                      <a:pt x="420667" y="27798"/>
                      <a:pt x="455461" y="14669"/>
                      <a:pt x="490141" y="1203"/>
                    </a:cubicBezTo>
                    <a:cubicBezTo>
                      <a:pt x="496255" y="-1164"/>
                      <a:pt x="498875" y="-319"/>
                      <a:pt x="500903" y="6274"/>
                    </a:cubicBezTo>
                    <a:cubicBezTo>
                      <a:pt x="505045" y="19712"/>
                      <a:pt x="505637" y="20078"/>
                      <a:pt x="492761" y="25065"/>
                    </a:cubicBezTo>
                    <a:cubicBezTo>
                      <a:pt x="452531" y="40645"/>
                      <a:pt x="412159" y="55830"/>
                      <a:pt x="371843" y="71184"/>
                    </a:cubicBezTo>
                    <a:cubicBezTo>
                      <a:pt x="316230" y="92370"/>
                      <a:pt x="260645" y="113669"/>
                      <a:pt x="205003" y="134799"/>
                    </a:cubicBezTo>
                    <a:cubicBezTo>
                      <a:pt x="149080" y="156041"/>
                      <a:pt x="93101" y="177114"/>
                      <a:pt x="37121" y="198244"/>
                    </a:cubicBezTo>
                    <a:cubicBezTo>
                      <a:pt x="27965" y="201766"/>
                      <a:pt x="18809" y="205259"/>
                      <a:pt x="11512" y="208020"/>
                    </a:cubicBezTo>
                    <a:close/>
                  </a:path>
                </a:pathLst>
              </a:custGeom>
              <a:solidFill>
                <a:srgbClr val="CBCBCB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="" xmlns:a16="http://schemas.microsoft.com/office/drawing/2014/main" id="{56472F3D-E076-4CCB-A913-E29E2F1DA222}"/>
                  </a:ext>
                </a:extLst>
              </p:cNvPr>
              <p:cNvSpPr/>
              <p:nvPr/>
            </p:nvSpPr>
            <p:spPr>
              <a:xfrm>
                <a:off x="9570007" y="4217811"/>
                <a:ext cx="950826" cy="393647"/>
              </a:xfrm>
              <a:custGeom>
                <a:avLst/>
                <a:gdLst>
                  <a:gd name="connsiteX0" fmla="*/ 505059 w 505063"/>
                  <a:gd name="connsiteY0" fmla="*/ 17698 h 209099"/>
                  <a:gd name="connsiteX1" fmla="*/ 499650 w 505063"/>
                  <a:gd name="connsiteY1" fmla="*/ 23051 h 209099"/>
                  <a:gd name="connsiteX2" fmla="*/ 401946 w 505063"/>
                  <a:gd name="connsiteY2" fmla="*/ 59873 h 209099"/>
                  <a:gd name="connsiteX3" fmla="*/ 195890 w 505063"/>
                  <a:gd name="connsiteY3" fmla="*/ 138391 h 209099"/>
                  <a:gd name="connsiteX4" fmla="*/ 27219 w 505063"/>
                  <a:gd name="connsiteY4" fmla="*/ 202202 h 209099"/>
                  <a:gd name="connsiteX5" fmla="*/ 19696 w 505063"/>
                  <a:gd name="connsiteY5" fmla="*/ 205020 h 209099"/>
                  <a:gd name="connsiteX6" fmla="*/ 7441 w 505063"/>
                  <a:gd name="connsiteY6" fmla="*/ 208288 h 209099"/>
                  <a:gd name="connsiteX7" fmla="*/ 144 w 505063"/>
                  <a:gd name="connsiteY7" fmla="*/ 191497 h 209099"/>
                  <a:gd name="connsiteX8" fmla="*/ 6342 w 505063"/>
                  <a:gd name="connsiteY8" fmla="*/ 185186 h 209099"/>
                  <a:gd name="connsiteX9" fmla="*/ 83959 w 505063"/>
                  <a:gd name="connsiteY9" fmla="*/ 155802 h 209099"/>
                  <a:gd name="connsiteX10" fmla="*/ 285141 w 505063"/>
                  <a:gd name="connsiteY10" fmla="*/ 79509 h 209099"/>
                  <a:gd name="connsiteX11" fmla="*/ 492100 w 505063"/>
                  <a:gd name="connsiteY11" fmla="*/ 907 h 209099"/>
                  <a:gd name="connsiteX12" fmla="*/ 500242 w 505063"/>
                  <a:gd name="connsiteY12" fmla="*/ 4767 h 209099"/>
                  <a:gd name="connsiteX13" fmla="*/ 505059 w 505063"/>
                  <a:gd name="connsiteY13" fmla="*/ 17698 h 209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05063" h="209099">
                    <a:moveTo>
                      <a:pt x="505059" y="17698"/>
                    </a:moveTo>
                    <a:cubicBezTo>
                      <a:pt x="505200" y="21952"/>
                      <a:pt x="501904" y="22206"/>
                      <a:pt x="499650" y="23051"/>
                    </a:cubicBezTo>
                    <a:cubicBezTo>
                      <a:pt x="467110" y="35391"/>
                      <a:pt x="434486" y="47505"/>
                      <a:pt x="401946" y="59873"/>
                    </a:cubicBezTo>
                    <a:cubicBezTo>
                      <a:pt x="333233" y="85989"/>
                      <a:pt x="264603" y="112275"/>
                      <a:pt x="195890" y="138391"/>
                    </a:cubicBezTo>
                    <a:cubicBezTo>
                      <a:pt x="139685" y="159746"/>
                      <a:pt x="83452" y="180932"/>
                      <a:pt x="27219" y="202202"/>
                    </a:cubicBezTo>
                    <a:cubicBezTo>
                      <a:pt x="24711" y="203160"/>
                      <a:pt x="22288" y="204372"/>
                      <a:pt x="19696" y="205020"/>
                    </a:cubicBezTo>
                    <a:cubicBezTo>
                      <a:pt x="15470" y="206062"/>
                      <a:pt x="10766" y="211021"/>
                      <a:pt x="7441" y="208288"/>
                    </a:cubicBezTo>
                    <a:cubicBezTo>
                      <a:pt x="2764" y="204456"/>
                      <a:pt x="1497" y="197526"/>
                      <a:pt x="144" y="191497"/>
                    </a:cubicBezTo>
                    <a:cubicBezTo>
                      <a:pt x="-842" y="187130"/>
                      <a:pt x="3441" y="186313"/>
                      <a:pt x="6342" y="185186"/>
                    </a:cubicBezTo>
                    <a:cubicBezTo>
                      <a:pt x="32177" y="175325"/>
                      <a:pt x="58096" y="165606"/>
                      <a:pt x="83959" y="155802"/>
                    </a:cubicBezTo>
                    <a:cubicBezTo>
                      <a:pt x="151038" y="130390"/>
                      <a:pt x="218090" y="104921"/>
                      <a:pt x="285141" y="79509"/>
                    </a:cubicBezTo>
                    <a:cubicBezTo>
                      <a:pt x="354137" y="53337"/>
                      <a:pt x="423161" y="27249"/>
                      <a:pt x="492100" y="907"/>
                    </a:cubicBezTo>
                    <a:cubicBezTo>
                      <a:pt x="497086" y="-1009"/>
                      <a:pt x="498889" y="34"/>
                      <a:pt x="500242" y="4767"/>
                    </a:cubicBezTo>
                    <a:cubicBezTo>
                      <a:pt x="501538" y="9274"/>
                      <a:pt x="503510" y="13641"/>
                      <a:pt x="505059" y="17698"/>
                    </a:cubicBezTo>
                    <a:close/>
                  </a:path>
                </a:pathLst>
              </a:custGeom>
              <a:solidFill>
                <a:srgbClr val="CBCA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="" xmlns:a16="http://schemas.microsoft.com/office/drawing/2014/main" id="{5D378992-0A9F-4F09-B13E-9893B2C58C5F}"/>
                  </a:ext>
                </a:extLst>
              </p:cNvPr>
              <p:cNvSpPr/>
              <p:nvPr/>
            </p:nvSpPr>
            <p:spPr>
              <a:xfrm>
                <a:off x="9802495" y="4884827"/>
                <a:ext cx="784043" cy="338623"/>
              </a:xfrm>
              <a:custGeom>
                <a:avLst/>
                <a:gdLst>
                  <a:gd name="connsiteX0" fmla="*/ 416359 w 416471"/>
                  <a:gd name="connsiteY0" fmla="*/ 0 h 179871"/>
                  <a:gd name="connsiteX1" fmla="*/ 416472 w 416471"/>
                  <a:gd name="connsiteY1" fmla="*/ 25609 h 179871"/>
                  <a:gd name="connsiteX2" fmla="*/ 252139 w 416471"/>
                  <a:gd name="connsiteY2" fmla="*/ 87871 h 179871"/>
                  <a:gd name="connsiteX3" fmla="*/ 38532 w 416471"/>
                  <a:gd name="connsiteY3" fmla="*/ 168784 h 179871"/>
                  <a:gd name="connsiteX4" fmla="*/ 12811 w 416471"/>
                  <a:gd name="connsiteY4" fmla="*/ 178926 h 179871"/>
                  <a:gd name="connsiteX5" fmla="*/ 4697 w 416471"/>
                  <a:gd name="connsiteY5" fmla="*/ 175686 h 179871"/>
                  <a:gd name="connsiteX6" fmla="*/ 13656 w 416471"/>
                  <a:gd name="connsiteY6" fmla="*/ 153232 h 179871"/>
                  <a:gd name="connsiteX7" fmla="*/ 167085 w 416471"/>
                  <a:gd name="connsiteY7" fmla="*/ 94746 h 179871"/>
                  <a:gd name="connsiteX8" fmla="*/ 364859 w 416471"/>
                  <a:gd name="connsiteY8" fmla="*/ 20059 h 179871"/>
                  <a:gd name="connsiteX9" fmla="*/ 416359 w 416471"/>
                  <a:gd name="connsiteY9" fmla="*/ 0 h 179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16471" h="179871">
                    <a:moveTo>
                      <a:pt x="416359" y="0"/>
                    </a:moveTo>
                    <a:cubicBezTo>
                      <a:pt x="416387" y="8536"/>
                      <a:pt x="416444" y="17073"/>
                      <a:pt x="416472" y="25609"/>
                    </a:cubicBezTo>
                    <a:cubicBezTo>
                      <a:pt x="361704" y="46373"/>
                      <a:pt x="306907" y="67136"/>
                      <a:pt x="252139" y="87871"/>
                    </a:cubicBezTo>
                    <a:cubicBezTo>
                      <a:pt x="180946" y="114833"/>
                      <a:pt x="109725" y="141794"/>
                      <a:pt x="38532" y="168784"/>
                    </a:cubicBezTo>
                    <a:cubicBezTo>
                      <a:pt x="29911" y="172052"/>
                      <a:pt x="21291" y="175320"/>
                      <a:pt x="12811" y="178926"/>
                    </a:cubicBezTo>
                    <a:cubicBezTo>
                      <a:pt x="8669" y="180701"/>
                      <a:pt x="6697" y="180166"/>
                      <a:pt x="4697" y="175686"/>
                    </a:cubicBezTo>
                    <a:cubicBezTo>
                      <a:pt x="-2600" y="159233"/>
                      <a:pt x="-2656" y="159430"/>
                      <a:pt x="13656" y="153232"/>
                    </a:cubicBezTo>
                    <a:cubicBezTo>
                      <a:pt x="64846" y="133850"/>
                      <a:pt x="115895" y="114128"/>
                      <a:pt x="167085" y="94746"/>
                    </a:cubicBezTo>
                    <a:cubicBezTo>
                      <a:pt x="232982" y="69756"/>
                      <a:pt x="298963" y="44992"/>
                      <a:pt x="364859" y="20059"/>
                    </a:cubicBezTo>
                    <a:cubicBezTo>
                      <a:pt x="382129" y="13579"/>
                      <a:pt x="399202" y="6705"/>
                      <a:pt x="416359" y="0"/>
                    </a:cubicBezTo>
                    <a:close/>
                  </a:path>
                </a:pathLst>
              </a:custGeom>
              <a:solidFill>
                <a:srgbClr val="CBCBCB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="" xmlns:a16="http://schemas.microsoft.com/office/drawing/2014/main" id="{3B879A8D-79B5-4E5A-B2A1-13C2AEE02A0C}"/>
                </a:ext>
              </a:extLst>
            </p:cNvPr>
            <p:cNvGrpSpPr/>
            <p:nvPr/>
          </p:nvGrpSpPr>
          <p:grpSpPr>
            <a:xfrm>
              <a:off x="6641219" y="3108114"/>
              <a:ext cx="3003188" cy="4143369"/>
              <a:chOff x="6641219" y="3108114"/>
              <a:chExt cx="3003188" cy="4143369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="" xmlns:a16="http://schemas.microsoft.com/office/drawing/2014/main" id="{935A4DBF-426E-4C87-8816-602096B207C7}"/>
                  </a:ext>
                </a:extLst>
              </p:cNvPr>
              <p:cNvGrpSpPr/>
              <p:nvPr/>
            </p:nvGrpSpPr>
            <p:grpSpPr>
              <a:xfrm>
                <a:off x="7395329" y="3108114"/>
                <a:ext cx="2249078" cy="1302234"/>
                <a:chOff x="7395329" y="3108114"/>
                <a:chExt cx="2249078" cy="1302234"/>
              </a:xfrm>
            </p:grpSpPr>
            <p:sp>
              <p:nvSpPr>
                <p:cNvPr id="11" name="Freeform: Shape 10">
                  <a:extLst>
                    <a:ext uri="{FF2B5EF4-FFF2-40B4-BE49-F238E27FC236}">
                      <a16:creationId xmlns="" xmlns:a16="http://schemas.microsoft.com/office/drawing/2014/main" id="{CD50C461-AA95-455E-9292-740F1A31A2BB}"/>
                    </a:ext>
                  </a:extLst>
                </p:cNvPr>
                <p:cNvSpPr/>
                <p:nvPr/>
              </p:nvSpPr>
              <p:spPr>
                <a:xfrm>
                  <a:off x="7395329" y="3834747"/>
                  <a:ext cx="759023" cy="575601"/>
                </a:xfrm>
                <a:custGeom>
                  <a:avLst/>
                  <a:gdLst>
                    <a:gd name="connsiteX0" fmla="*/ 320749 w 322229"/>
                    <a:gd name="connsiteY0" fmla="*/ 252976 h 294023"/>
                    <a:gd name="connsiteX1" fmla="*/ 319396 w 322229"/>
                    <a:gd name="connsiteY1" fmla="*/ 261794 h 294023"/>
                    <a:gd name="connsiteX2" fmla="*/ 291618 w 322229"/>
                    <a:gd name="connsiteY2" fmla="*/ 294024 h 294023"/>
                    <a:gd name="connsiteX3" fmla="*/ 251049 w 322229"/>
                    <a:gd name="connsiteY3" fmla="*/ 259258 h 294023"/>
                    <a:gd name="connsiteX4" fmla="*/ 51669 w 322229"/>
                    <a:gd name="connsiteY4" fmla="*/ 83037 h 294023"/>
                    <a:gd name="connsiteX5" fmla="*/ 0 w 322229"/>
                    <a:gd name="connsiteY5" fmla="*/ 36551 h 294023"/>
                    <a:gd name="connsiteX6" fmla="*/ 30455 w 322229"/>
                    <a:gd name="connsiteY6" fmla="*/ 2688 h 294023"/>
                    <a:gd name="connsiteX7" fmla="*/ 38850 w 322229"/>
                    <a:gd name="connsiteY7" fmla="*/ 2237 h 294023"/>
                    <a:gd name="connsiteX8" fmla="*/ 80518 w 322229"/>
                    <a:gd name="connsiteY8" fmla="*/ 38467 h 294023"/>
                    <a:gd name="connsiteX9" fmla="*/ 90858 w 322229"/>
                    <a:gd name="connsiteY9" fmla="*/ 44862 h 294023"/>
                    <a:gd name="connsiteX10" fmla="*/ 208649 w 322229"/>
                    <a:gd name="connsiteY10" fmla="*/ 150173 h 294023"/>
                    <a:gd name="connsiteX11" fmla="*/ 315311 w 322229"/>
                    <a:gd name="connsiteY11" fmla="*/ 245115 h 294023"/>
                    <a:gd name="connsiteX12" fmla="*/ 320749 w 322229"/>
                    <a:gd name="connsiteY12" fmla="*/ 252976 h 294023"/>
                    <a:gd name="connsiteX0" fmla="*/ 401701 w 403181"/>
                    <a:gd name="connsiteY0" fmla="*/ 264702 h 305750"/>
                    <a:gd name="connsiteX1" fmla="*/ 400348 w 403181"/>
                    <a:gd name="connsiteY1" fmla="*/ 273520 h 305750"/>
                    <a:gd name="connsiteX2" fmla="*/ 372570 w 403181"/>
                    <a:gd name="connsiteY2" fmla="*/ 305750 h 305750"/>
                    <a:gd name="connsiteX3" fmla="*/ 332001 w 403181"/>
                    <a:gd name="connsiteY3" fmla="*/ 270984 h 305750"/>
                    <a:gd name="connsiteX4" fmla="*/ 132621 w 403181"/>
                    <a:gd name="connsiteY4" fmla="*/ 94763 h 305750"/>
                    <a:gd name="connsiteX5" fmla="*/ 0 w 403181"/>
                    <a:gd name="connsiteY5" fmla="*/ 197727 h 305750"/>
                    <a:gd name="connsiteX6" fmla="*/ 111407 w 403181"/>
                    <a:gd name="connsiteY6" fmla="*/ 14414 h 305750"/>
                    <a:gd name="connsiteX7" fmla="*/ 119802 w 403181"/>
                    <a:gd name="connsiteY7" fmla="*/ 13963 h 305750"/>
                    <a:gd name="connsiteX8" fmla="*/ 161470 w 403181"/>
                    <a:gd name="connsiteY8" fmla="*/ 50193 h 305750"/>
                    <a:gd name="connsiteX9" fmla="*/ 171810 w 403181"/>
                    <a:gd name="connsiteY9" fmla="*/ 56588 h 305750"/>
                    <a:gd name="connsiteX10" fmla="*/ 289601 w 403181"/>
                    <a:gd name="connsiteY10" fmla="*/ 161899 h 305750"/>
                    <a:gd name="connsiteX11" fmla="*/ 396263 w 403181"/>
                    <a:gd name="connsiteY11" fmla="*/ 256841 h 305750"/>
                    <a:gd name="connsiteX12" fmla="*/ 401701 w 403181"/>
                    <a:gd name="connsiteY12" fmla="*/ 264702 h 305750"/>
                    <a:gd name="connsiteX0" fmla="*/ 401701 w 403181"/>
                    <a:gd name="connsiteY0" fmla="*/ 264702 h 305750"/>
                    <a:gd name="connsiteX1" fmla="*/ 400348 w 403181"/>
                    <a:gd name="connsiteY1" fmla="*/ 273520 h 305750"/>
                    <a:gd name="connsiteX2" fmla="*/ 372570 w 403181"/>
                    <a:gd name="connsiteY2" fmla="*/ 305750 h 305750"/>
                    <a:gd name="connsiteX3" fmla="*/ 332001 w 403181"/>
                    <a:gd name="connsiteY3" fmla="*/ 270984 h 305750"/>
                    <a:gd name="connsiteX4" fmla="*/ 120167 w 403181"/>
                    <a:gd name="connsiteY4" fmla="*/ 262896 h 305750"/>
                    <a:gd name="connsiteX5" fmla="*/ 0 w 403181"/>
                    <a:gd name="connsiteY5" fmla="*/ 197727 h 305750"/>
                    <a:gd name="connsiteX6" fmla="*/ 111407 w 403181"/>
                    <a:gd name="connsiteY6" fmla="*/ 14414 h 305750"/>
                    <a:gd name="connsiteX7" fmla="*/ 119802 w 403181"/>
                    <a:gd name="connsiteY7" fmla="*/ 13963 h 305750"/>
                    <a:gd name="connsiteX8" fmla="*/ 161470 w 403181"/>
                    <a:gd name="connsiteY8" fmla="*/ 50193 h 305750"/>
                    <a:gd name="connsiteX9" fmla="*/ 171810 w 403181"/>
                    <a:gd name="connsiteY9" fmla="*/ 56588 h 305750"/>
                    <a:gd name="connsiteX10" fmla="*/ 289601 w 403181"/>
                    <a:gd name="connsiteY10" fmla="*/ 161899 h 305750"/>
                    <a:gd name="connsiteX11" fmla="*/ 396263 w 403181"/>
                    <a:gd name="connsiteY11" fmla="*/ 256841 h 305750"/>
                    <a:gd name="connsiteX12" fmla="*/ 401701 w 403181"/>
                    <a:gd name="connsiteY12" fmla="*/ 264702 h 305750"/>
                    <a:gd name="connsiteX0" fmla="*/ 401701 w 403181"/>
                    <a:gd name="connsiteY0" fmla="*/ 264702 h 305750"/>
                    <a:gd name="connsiteX1" fmla="*/ 400348 w 403181"/>
                    <a:gd name="connsiteY1" fmla="*/ 273520 h 305750"/>
                    <a:gd name="connsiteX2" fmla="*/ 372570 w 403181"/>
                    <a:gd name="connsiteY2" fmla="*/ 305750 h 305750"/>
                    <a:gd name="connsiteX3" fmla="*/ 120167 w 403181"/>
                    <a:gd name="connsiteY3" fmla="*/ 262896 h 305750"/>
                    <a:gd name="connsiteX4" fmla="*/ 0 w 403181"/>
                    <a:gd name="connsiteY4" fmla="*/ 197727 h 305750"/>
                    <a:gd name="connsiteX5" fmla="*/ 111407 w 403181"/>
                    <a:gd name="connsiteY5" fmla="*/ 14414 h 305750"/>
                    <a:gd name="connsiteX6" fmla="*/ 119802 w 403181"/>
                    <a:gd name="connsiteY6" fmla="*/ 13963 h 305750"/>
                    <a:gd name="connsiteX7" fmla="*/ 161470 w 403181"/>
                    <a:gd name="connsiteY7" fmla="*/ 50193 h 305750"/>
                    <a:gd name="connsiteX8" fmla="*/ 171810 w 403181"/>
                    <a:gd name="connsiteY8" fmla="*/ 56588 h 305750"/>
                    <a:gd name="connsiteX9" fmla="*/ 289601 w 403181"/>
                    <a:gd name="connsiteY9" fmla="*/ 161899 h 305750"/>
                    <a:gd name="connsiteX10" fmla="*/ 396263 w 403181"/>
                    <a:gd name="connsiteY10" fmla="*/ 256841 h 305750"/>
                    <a:gd name="connsiteX11" fmla="*/ 401701 w 403181"/>
                    <a:gd name="connsiteY11" fmla="*/ 264702 h 305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03181" h="305750">
                      <a:moveTo>
                        <a:pt x="401701" y="264702"/>
                      </a:moveTo>
                      <a:cubicBezTo>
                        <a:pt x="404490" y="268139"/>
                        <a:pt x="402940" y="270646"/>
                        <a:pt x="400348" y="273520"/>
                      </a:cubicBezTo>
                      <a:cubicBezTo>
                        <a:pt x="390882" y="284056"/>
                        <a:pt x="380768" y="294114"/>
                        <a:pt x="372570" y="305750"/>
                      </a:cubicBezTo>
                      <a:cubicBezTo>
                        <a:pt x="325873" y="303979"/>
                        <a:pt x="182262" y="280900"/>
                        <a:pt x="120167" y="262896"/>
                      </a:cubicBezTo>
                      <a:cubicBezTo>
                        <a:pt x="58072" y="244892"/>
                        <a:pt x="17214" y="213222"/>
                        <a:pt x="0" y="197727"/>
                      </a:cubicBezTo>
                      <a:cubicBezTo>
                        <a:pt x="10199" y="186458"/>
                        <a:pt x="91440" y="45041"/>
                        <a:pt x="111407" y="14414"/>
                      </a:cubicBezTo>
                      <a:cubicBezTo>
                        <a:pt x="131374" y="-16213"/>
                        <a:pt x="116393" y="11033"/>
                        <a:pt x="119802" y="13963"/>
                      </a:cubicBezTo>
                      <a:cubicBezTo>
                        <a:pt x="133720" y="25993"/>
                        <a:pt x="146369" y="39487"/>
                        <a:pt x="161470" y="50193"/>
                      </a:cubicBezTo>
                      <a:cubicBezTo>
                        <a:pt x="166203" y="50250"/>
                        <a:pt x="168823" y="53856"/>
                        <a:pt x="171810" y="56588"/>
                      </a:cubicBezTo>
                      <a:cubicBezTo>
                        <a:pt x="210716" y="92114"/>
                        <a:pt x="250356" y="126795"/>
                        <a:pt x="289601" y="161899"/>
                      </a:cubicBezTo>
                      <a:cubicBezTo>
                        <a:pt x="325098" y="193621"/>
                        <a:pt x="360286" y="225682"/>
                        <a:pt x="396263" y="256841"/>
                      </a:cubicBezTo>
                      <a:cubicBezTo>
                        <a:pt x="398742" y="259011"/>
                        <a:pt x="401475" y="261011"/>
                        <a:pt x="401701" y="264702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28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="" xmlns:a16="http://schemas.microsoft.com/office/drawing/2014/main" id="{93C837B8-3B13-4488-86A2-F81CF0E89E75}"/>
                    </a:ext>
                  </a:extLst>
                </p:cNvPr>
                <p:cNvSpPr/>
                <p:nvPr/>
              </p:nvSpPr>
              <p:spPr>
                <a:xfrm>
                  <a:off x="7699364" y="3108114"/>
                  <a:ext cx="1945043" cy="1235452"/>
                </a:xfrm>
                <a:custGeom>
                  <a:avLst/>
                  <a:gdLst>
                    <a:gd name="connsiteX0" fmla="*/ 168728 w 1033175"/>
                    <a:gd name="connsiteY0" fmla="*/ 340917 h 656252"/>
                    <a:gd name="connsiteX1" fmla="*/ 220650 w 1033175"/>
                    <a:gd name="connsiteY1" fmla="*/ 323675 h 656252"/>
                    <a:gd name="connsiteX2" fmla="*/ 308860 w 1033175"/>
                    <a:gd name="connsiteY2" fmla="*/ 279190 h 656252"/>
                    <a:gd name="connsiteX3" fmla="*/ 426481 w 1033175"/>
                    <a:gd name="connsiteY3" fmla="*/ 182641 h 656252"/>
                    <a:gd name="connsiteX4" fmla="*/ 562641 w 1033175"/>
                    <a:gd name="connsiteY4" fmla="*/ 35917 h 656252"/>
                    <a:gd name="connsiteX5" fmla="*/ 577770 w 1033175"/>
                    <a:gd name="connsiteY5" fmla="*/ 22140 h 656252"/>
                    <a:gd name="connsiteX6" fmla="*/ 594054 w 1033175"/>
                    <a:gd name="connsiteY6" fmla="*/ 19661 h 656252"/>
                    <a:gd name="connsiteX7" fmla="*/ 601773 w 1033175"/>
                    <a:gd name="connsiteY7" fmla="*/ 31973 h 656252"/>
                    <a:gd name="connsiteX8" fmla="*/ 578418 w 1033175"/>
                    <a:gd name="connsiteY8" fmla="*/ 84600 h 656252"/>
                    <a:gd name="connsiteX9" fmla="*/ 549541 w 1033175"/>
                    <a:gd name="connsiteY9" fmla="*/ 134635 h 656252"/>
                    <a:gd name="connsiteX10" fmla="*/ 546301 w 1033175"/>
                    <a:gd name="connsiteY10" fmla="*/ 145510 h 656252"/>
                    <a:gd name="connsiteX11" fmla="*/ 578841 w 1033175"/>
                    <a:gd name="connsiteY11" fmla="*/ 126267 h 656252"/>
                    <a:gd name="connsiteX12" fmla="*/ 723396 w 1033175"/>
                    <a:gd name="connsiteY12" fmla="*/ 15379 h 656252"/>
                    <a:gd name="connsiteX13" fmla="*/ 736553 w 1033175"/>
                    <a:gd name="connsiteY13" fmla="*/ 4673 h 656252"/>
                    <a:gd name="connsiteX14" fmla="*/ 761908 w 1033175"/>
                    <a:gd name="connsiteY14" fmla="*/ 2560 h 656252"/>
                    <a:gd name="connsiteX15" fmla="*/ 770304 w 1033175"/>
                    <a:gd name="connsiteY15" fmla="*/ 17802 h 656252"/>
                    <a:gd name="connsiteX16" fmla="*/ 760161 w 1033175"/>
                    <a:gd name="connsiteY16" fmla="*/ 46989 h 656252"/>
                    <a:gd name="connsiteX17" fmla="*/ 689645 w 1033175"/>
                    <a:gd name="connsiteY17" fmla="*/ 131987 h 656252"/>
                    <a:gd name="connsiteX18" fmla="*/ 684573 w 1033175"/>
                    <a:gd name="connsiteY18" fmla="*/ 139340 h 656252"/>
                    <a:gd name="connsiteX19" fmla="*/ 694321 w 1033175"/>
                    <a:gd name="connsiteY19" fmla="*/ 140748 h 656252"/>
                    <a:gd name="connsiteX20" fmla="*/ 740553 w 1033175"/>
                    <a:gd name="connsiteY20" fmla="*/ 119929 h 656252"/>
                    <a:gd name="connsiteX21" fmla="*/ 835101 w 1033175"/>
                    <a:gd name="connsiteY21" fmla="*/ 35917 h 656252"/>
                    <a:gd name="connsiteX22" fmla="*/ 851047 w 1033175"/>
                    <a:gd name="connsiteY22" fmla="*/ 14562 h 656252"/>
                    <a:gd name="connsiteX23" fmla="*/ 869162 w 1033175"/>
                    <a:gd name="connsiteY23" fmla="*/ 9772 h 656252"/>
                    <a:gd name="connsiteX24" fmla="*/ 889869 w 1033175"/>
                    <a:gd name="connsiteY24" fmla="*/ 26564 h 656252"/>
                    <a:gd name="connsiteX25" fmla="*/ 889869 w 1033175"/>
                    <a:gd name="connsiteY25" fmla="*/ 51356 h 656252"/>
                    <a:gd name="connsiteX26" fmla="*/ 884235 w 1033175"/>
                    <a:gd name="connsiteY26" fmla="*/ 76148 h 656252"/>
                    <a:gd name="connsiteX27" fmla="*/ 791997 w 1033175"/>
                    <a:gd name="connsiteY27" fmla="*/ 179683 h 656252"/>
                    <a:gd name="connsiteX28" fmla="*/ 724494 w 1033175"/>
                    <a:gd name="connsiteY28" fmla="*/ 223154 h 656252"/>
                    <a:gd name="connsiteX29" fmla="*/ 721226 w 1033175"/>
                    <a:gd name="connsiteY29" fmla="*/ 226732 h 656252"/>
                    <a:gd name="connsiteX30" fmla="*/ 731002 w 1033175"/>
                    <a:gd name="connsiteY30" fmla="*/ 228817 h 656252"/>
                    <a:gd name="connsiteX31" fmla="*/ 856147 w 1033175"/>
                    <a:gd name="connsiteY31" fmla="*/ 240480 h 656252"/>
                    <a:gd name="connsiteX32" fmla="*/ 880206 w 1033175"/>
                    <a:gd name="connsiteY32" fmla="*/ 241382 h 656252"/>
                    <a:gd name="connsiteX33" fmla="*/ 892997 w 1033175"/>
                    <a:gd name="connsiteY33" fmla="*/ 244396 h 656252"/>
                    <a:gd name="connsiteX34" fmla="*/ 955879 w 1033175"/>
                    <a:gd name="connsiteY34" fmla="*/ 233663 h 656252"/>
                    <a:gd name="connsiteX35" fmla="*/ 994025 w 1033175"/>
                    <a:gd name="connsiteY35" fmla="*/ 225859 h 656252"/>
                    <a:gd name="connsiteX36" fmla="*/ 1009971 w 1033175"/>
                    <a:gd name="connsiteY36" fmla="*/ 225042 h 656252"/>
                    <a:gd name="connsiteX37" fmla="*/ 1030396 w 1033175"/>
                    <a:gd name="connsiteY37" fmla="*/ 259131 h 656252"/>
                    <a:gd name="connsiteX38" fmla="*/ 1000899 w 1033175"/>
                    <a:gd name="connsiteY38" fmla="*/ 293079 h 656252"/>
                    <a:gd name="connsiteX39" fmla="*/ 989855 w 1033175"/>
                    <a:gd name="connsiteY39" fmla="*/ 301869 h 656252"/>
                    <a:gd name="connsiteX40" fmla="*/ 950272 w 1033175"/>
                    <a:gd name="connsiteY40" fmla="*/ 316237 h 656252"/>
                    <a:gd name="connsiteX41" fmla="*/ 890405 w 1033175"/>
                    <a:gd name="connsiteY41" fmla="*/ 327225 h 656252"/>
                    <a:gd name="connsiteX42" fmla="*/ 839778 w 1033175"/>
                    <a:gd name="connsiteY42" fmla="*/ 331845 h 656252"/>
                    <a:gd name="connsiteX43" fmla="*/ 688011 w 1033175"/>
                    <a:gd name="connsiteY43" fmla="*/ 348326 h 656252"/>
                    <a:gd name="connsiteX44" fmla="*/ 565825 w 1033175"/>
                    <a:gd name="connsiteY44" fmla="*/ 409969 h 656252"/>
                    <a:gd name="connsiteX45" fmla="*/ 503703 w 1033175"/>
                    <a:gd name="connsiteY45" fmla="*/ 471724 h 656252"/>
                    <a:gd name="connsiteX46" fmla="*/ 497590 w 1033175"/>
                    <a:gd name="connsiteY46" fmla="*/ 481894 h 656252"/>
                    <a:gd name="connsiteX47" fmla="*/ 508915 w 1033175"/>
                    <a:gd name="connsiteY47" fmla="*/ 484514 h 656252"/>
                    <a:gd name="connsiteX48" fmla="*/ 733594 w 1033175"/>
                    <a:gd name="connsiteY48" fmla="*/ 523505 h 656252"/>
                    <a:gd name="connsiteX49" fmla="*/ 775431 w 1033175"/>
                    <a:gd name="connsiteY49" fmla="*/ 541564 h 656252"/>
                    <a:gd name="connsiteX50" fmla="*/ 792983 w 1033175"/>
                    <a:gd name="connsiteY50" fmla="*/ 557313 h 656252"/>
                    <a:gd name="connsiteX51" fmla="*/ 825185 w 1033175"/>
                    <a:gd name="connsiteY51" fmla="*/ 611630 h 656252"/>
                    <a:gd name="connsiteX52" fmla="*/ 819691 w 1033175"/>
                    <a:gd name="connsiteY52" fmla="*/ 632929 h 656252"/>
                    <a:gd name="connsiteX53" fmla="*/ 790926 w 1033175"/>
                    <a:gd name="connsiteY53" fmla="*/ 642367 h 656252"/>
                    <a:gd name="connsiteX54" fmla="*/ 721649 w 1033175"/>
                    <a:gd name="connsiteY54" fmla="*/ 626365 h 656252"/>
                    <a:gd name="connsiteX55" fmla="*/ 589715 w 1033175"/>
                    <a:gd name="connsiteY55" fmla="*/ 606446 h 656252"/>
                    <a:gd name="connsiteX56" fmla="*/ 452175 w 1033175"/>
                    <a:gd name="connsiteY56" fmla="*/ 628365 h 656252"/>
                    <a:gd name="connsiteX57" fmla="*/ 356669 w 1033175"/>
                    <a:gd name="connsiteY57" fmla="*/ 653129 h 656252"/>
                    <a:gd name="connsiteX58" fmla="*/ 292547 w 1033175"/>
                    <a:gd name="connsiteY58" fmla="*/ 655495 h 656252"/>
                    <a:gd name="connsiteX59" fmla="*/ 240202 w 1033175"/>
                    <a:gd name="connsiteY59" fmla="*/ 650650 h 656252"/>
                    <a:gd name="connsiteX60" fmla="*/ 176419 w 1033175"/>
                    <a:gd name="connsiteY60" fmla="*/ 594896 h 656252"/>
                    <a:gd name="connsiteX61" fmla="*/ 43922 w 1033175"/>
                    <a:gd name="connsiteY61" fmla="*/ 476654 h 656252"/>
                    <a:gd name="connsiteX62" fmla="*/ 0 w 1033175"/>
                    <a:gd name="connsiteY62" fmla="*/ 436169 h 656252"/>
                    <a:gd name="connsiteX63" fmla="*/ 138639 w 1033175"/>
                    <a:gd name="connsiteY63" fmla="*/ 351961 h 656252"/>
                    <a:gd name="connsiteX64" fmla="*/ 168728 w 1033175"/>
                    <a:gd name="connsiteY64" fmla="*/ 340917 h 6562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1033175" h="656252">
                      <a:moveTo>
                        <a:pt x="168728" y="340917"/>
                      </a:moveTo>
                      <a:cubicBezTo>
                        <a:pt x="186082" y="335282"/>
                        <a:pt x="203746" y="330634"/>
                        <a:pt x="220650" y="323675"/>
                      </a:cubicBezTo>
                      <a:cubicBezTo>
                        <a:pt x="251584" y="311842"/>
                        <a:pt x="279785" y="294713"/>
                        <a:pt x="308860" y="279190"/>
                      </a:cubicBezTo>
                      <a:cubicBezTo>
                        <a:pt x="354528" y="254764"/>
                        <a:pt x="390279" y="218449"/>
                        <a:pt x="426481" y="182641"/>
                      </a:cubicBezTo>
                      <a:cubicBezTo>
                        <a:pt x="473953" y="135677"/>
                        <a:pt x="520382" y="87727"/>
                        <a:pt x="562641" y="35917"/>
                      </a:cubicBezTo>
                      <a:cubicBezTo>
                        <a:pt x="566952" y="30620"/>
                        <a:pt x="571741" y="25690"/>
                        <a:pt x="577770" y="22140"/>
                      </a:cubicBezTo>
                      <a:cubicBezTo>
                        <a:pt x="582926" y="19098"/>
                        <a:pt x="588448" y="18027"/>
                        <a:pt x="594054" y="19661"/>
                      </a:cubicBezTo>
                      <a:cubicBezTo>
                        <a:pt x="599886" y="21380"/>
                        <a:pt x="603464" y="24253"/>
                        <a:pt x="601773" y="31973"/>
                      </a:cubicBezTo>
                      <a:cubicBezTo>
                        <a:pt x="597576" y="51187"/>
                        <a:pt x="587377" y="67640"/>
                        <a:pt x="578418" y="84600"/>
                      </a:cubicBezTo>
                      <a:cubicBezTo>
                        <a:pt x="569431" y="101616"/>
                        <a:pt x="559148" y="117928"/>
                        <a:pt x="549541" y="134635"/>
                      </a:cubicBezTo>
                      <a:cubicBezTo>
                        <a:pt x="547794" y="137649"/>
                        <a:pt x="545878" y="140748"/>
                        <a:pt x="546301" y="145510"/>
                      </a:cubicBezTo>
                      <a:cubicBezTo>
                        <a:pt x="558753" y="141255"/>
                        <a:pt x="568783" y="133592"/>
                        <a:pt x="578841" y="126267"/>
                      </a:cubicBezTo>
                      <a:cubicBezTo>
                        <a:pt x="627918" y="90488"/>
                        <a:pt x="676657" y="54229"/>
                        <a:pt x="723396" y="15379"/>
                      </a:cubicBezTo>
                      <a:cubicBezTo>
                        <a:pt x="727734" y="11773"/>
                        <a:pt x="732073" y="8110"/>
                        <a:pt x="736553" y="4673"/>
                      </a:cubicBezTo>
                      <a:cubicBezTo>
                        <a:pt x="744497" y="-1440"/>
                        <a:pt x="753175" y="-905"/>
                        <a:pt x="761908" y="2560"/>
                      </a:cubicBezTo>
                      <a:cubicBezTo>
                        <a:pt x="768754" y="5293"/>
                        <a:pt x="770585" y="11068"/>
                        <a:pt x="770304" y="17802"/>
                      </a:cubicBezTo>
                      <a:cubicBezTo>
                        <a:pt x="769853" y="28536"/>
                        <a:pt x="765373" y="38002"/>
                        <a:pt x="760161" y="46989"/>
                      </a:cubicBezTo>
                      <a:cubicBezTo>
                        <a:pt x="741455" y="79275"/>
                        <a:pt x="716155" y="106124"/>
                        <a:pt x="689645" y="131987"/>
                      </a:cubicBezTo>
                      <a:cubicBezTo>
                        <a:pt x="687475" y="134099"/>
                        <a:pt x="682799" y="135677"/>
                        <a:pt x="684573" y="139340"/>
                      </a:cubicBezTo>
                      <a:cubicBezTo>
                        <a:pt x="686433" y="143199"/>
                        <a:pt x="691166" y="141678"/>
                        <a:pt x="694321" y="140748"/>
                      </a:cubicBezTo>
                      <a:cubicBezTo>
                        <a:pt x="710662" y="135959"/>
                        <a:pt x="725396" y="127479"/>
                        <a:pt x="740553" y="119929"/>
                      </a:cubicBezTo>
                      <a:cubicBezTo>
                        <a:pt x="779685" y="100433"/>
                        <a:pt x="808619" y="69640"/>
                        <a:pt x="835101" y="35917"/>
                      </a:cubicBezTo>
                      <a:cubicBezTo>
                        <a:pt x="840595" y="28902"/>
                        <a:pt x="846258" y="22112"/>
                        <a:pt x="851047" y="14562"/>
                      </a:cubicBezTo>
                      <a:cubicBezTo>
                        <a:pt x="855442" y="7631"/>
                        <a:pt x="861866" y="7490"/>
                        <a:pt x="869162" y="9772"/>
                      </a:cubicBezTo>
                      <a:cubicBezTo>
                        <a:pt x="878403" y="12674"/>
                        <a:pt x="885897" y="17351"/>
                        <a:pt x="889869" y="26564"/>
                      </a:cubicBezTo>
                      <a:cubicBezTo>
                        <a:pt x="892405" y="34818"/>
                        <a:pt x="891475" y="43101"/>
                        <a:pt x="889869" y="51356"/>
                      </a:cubicBezTo>
                      <a:cubicBezTo>
                        <a:pt x="890377" y="60146"/>
                        <a:pt x="888179" y="68400"/>
                        <a:pt x="884235" y="76148"/>
                      </a:cubicBezTo>
                      <a:cubicBezTo>
                        <a:pt x="862598" y="118745"/>
                        <a:pt x="831270" y="152750"/>
                        <a:pt x="791997" y="179683"/>
                      </a:cubicBezTo>
                      <a:cubicBezTo>
                        <a:pt x="769909" y="194840"/>
                        <a:pt x="748441" y="210927"/>
                        <a:pt x="724494" y="223154"/>
                      </a:cubicBezTo>
                      <a:cubicBezTo>
                        <a:pt x="723170" y="223830"/>
                        <a:pt x="722015" y="224816"/>
                        <a:pt x="721226" y="226732"/>
                      </a:cubicBezTo>
                      <a:cubicBezTo>
                        <a:pt x="723903" y="229718"/>
                        <a:pt x="727706" y="228760"/>
                        <a:pt x="731002" y="228817"/>
                      </a:cubicBezTo>
                      <a:cubicBezTo>
                        <a:pt x="773008" y="229549"/>
                        <a:pt x="814789" y="232648"/>
                        <a:pt x="856147" y="240480"/>
                      </a:cubicBezTo>
                      <a:cubicBezTo>
                        <a:pt x="864119" y="242002"/>
                        <a:pt x="872177" y="241297"/>
                        <a:pt x="880206" y="241382"/>
                      </a:cubicBezTo>
                      <a:cubicBezTo>
                        <a:pt x="884742" y="241410"/>
                        <a:pt x="889137" y="241635"/>
                        <a:pt x="892997" y="244396"/>
                      </a:cubicBezTo>
                      <a:cubicBezTo>
                        <a:pt x="914521" y="244087"/>
                        <a:pt x="935341" y="239804"/>
                        <a:pt x="955879" y="233663"/>
                      </a:cubicBezTo>
                      <a:cubicBezTo>
                        <a:pt x="968585" y="231014"/>
                        <a:pt x="981262" y="228141"/>
                        <a:pt x="994025" y="225859"/>
                      </a:cubicBezTo>
                      <a:cubicBezTo>
                        <a:pt x="999237" y="224929"/>
                        <a:pt x="1004674" y="224704"/>
                        <a:pt x="1009971" y="225042"/>
                      </a:cubicBezTo>
                      <a:cubicBezTo>
                        <a:pt x="1028734" y="226253"/>
                        <a:pt x="1038284" y="242171"/>
                        <a:pt x="1030396" y="259131"/>
                      </a:cubicBezTo>
                      <a:cubicBezTo>
                        <a:pt x="1023832" y="273217"/>
                        <a:pt x="1012647" y="283444"/>
                        <a:pt x="1000899" y="293079"/>
                      </a:cubicBezTo>
                      <a:cubicBezTo>
                        <a:pt x="997265" y="296066"/>
                        <a:pt x="993546" y="298939"/>
                        <a:pt x="989855" y="301869"/>
                      </a:cubicBezTo>
                      <a:cubicBezTo>
                        <a:pt x="977290" y="308405"/>
                        <a:pt x="963344" y="311138"/>
                        <a:pt x="950272" y="316237"/>
                      </a:cubicBezTo>
                      <a:cubicBezTo>
                        <a:pt x="931002" y="323703"/>
                        <a:pt x="910548" y="324605"/>
                        <a:pt x="890405" y="327225"/>
                      </a:cubicBezTo>
                      <a:cubicBezTo>
                        <a:pt x="873501" y="328380"/>
                        <a:pt x="856682" y="330718"/>
                        <a:pt x="839778" y="331845"/>
                      </a:cubicBezTo>
                      <a:cubicBezTo>
                        <a:pt x="788954" y="335254"/>
                        <a:pt x="738243" y="339086"/>
                        <a:pt x="688011" y="348326"/>
                      </a:cubicBezTo>
                      <a:cubicBezTo>
                        <a:pt x="641046" y="356975"/>
                        <a:pt x="601097" y="379147"/>
                        <a:pt x="565825" y="409969"/>
                      </a:cubicBezTo>
                      <a:cubicBezTo>
                        <a:pt x="543878" y="429154"/>
                        <a:pt x="524072" y="450763"/>
                        <a:pt x="503703" y="471724"/>
                      </a:cubicBezTo>
                      <a:cubicBezTo>
                        <a:pt x="500886" y="474597"/>
                        <a:pt x="496153" y="477922"/>
                        <a:pt x="497590" y="481894"/>
                      </a:cubicBezTo>
                      <a:cubicBezTo>
                        <a:pt x="499224" y="486345"/>
                        <a:pt x="504943" y="484345"/>
                        <a:pt x="508915" y="484514"/>
                      </a:cubicBezTo>
                      <a:cubicBezTo>
                        <a:pt x="585546" y="487557"/>
                        <a:pt x="660626" y="499643"/>
                        <a:pt x="733594" y="523505"/>
                      </a:cubicBezTo>
                      <a:cubicBezTo>
                        <a:pt x="748047" y="528239"/>
                        <a:pt x="761739" y="534944"/>
                        <a:pt x="775431" y="541564"/>
                      </a:cubicBezTo>
                      <a:cubicBezTo>
                        <a:pt x="782925" y="545170"/>
                        <a:pt x="789179" y="549791"/>
                        <a:pt x="792983" y="557313"/>
                      </a:cubicBezTo>
                      <a:cubicBezTo>
                        <a:pt x="810704" y="571287"/>
                        <a:pt x="825466" y="586979"/>
                        <a:pt x="825185" y="611630"/>
                      </a:cubicBezTo>
                      <a:cubicBezTo>
                        <a:pt x="825100" y="619209"/>
                        <a:pt x="822311" y="626055"/>
                        <a:pt x="819691" y="632929"/>
                      </a:cubicBezTo>
                      <a:cubicBezTo>
                        <a:pt x="812563" y="643550"/>
                        <a:pt x="801716" y="643268"/>
                        <a:pt x="790926" y="642367"/>
                      </a:cubicBezTo>
                      <a:cubicBezTo>
                        <a:pt x="767092" y="640423"/>
                        <a:pt x="744582" y="632337"/>
                        <a:pt x="721649" y="626365"/>
                      </a:cubicBezTo>
                      <a:cubicBezTo>
                        <a:pt x="678319" y="615096"/>
                        <a:pt x="634426" y="607771"/>
                        <a:pt x="589715" y="606446"/>
                      </a:cubicBezTo>
                      <a:cubicBezTo>
                        <a:pt x="542582" y="605038"/>
                        <a:pt x="496970" y="614391"/>
                        <a:pt x="452175" y="628365"/>
                      </a:cubicBezTo>
                      <a:cubicBezTo>
                        <a:pt x="420762" y="638141"/>
                        <a:pt x="389265" y="647692"/>
                        <a:pt x="356669" y="653129"/>
                      </a:cubicBezTo>
                      <a:cubicBezTo>
                        <a:pt x="335342" y="656679"/>
                        <a:pt x="313959" y="656791"/>
                        <a:pt x="292547" y="655495"/>
                      </a:cubicBezTo>
                      <a:cubicBezTo>
                        <a:pt x="275052" y="654425"/>
                        <a:pt x="257472" y="654059"/>
                        <a:pt x="240202" y="650650"/>
                      </a:cubicBezTo>
                      <a:cubicBezTo>
                        <a:pt x="217579" y="633633"/>
                        <a:pt x="197661" y="613490"/>
                        <a:pt x="176419" y="594896"/>
                      </a:cubicBezTo>
                      <a:cubicBezTo>
                        <a:pt x="131906" y="555876"/>
                        <a:pt x="87956" y="516209"/>
                        <a:pt x="43922" y="476654"/>
                      </a:cubicBezTo>
                      <a:cubicBezTo>
                        <a:pt x="29103" y="463356"/>
                        <a:pt x="13748" y="450622"/>
                        <a:pt x="0" y="436169"/>
                      </a:cubicBezTo>
                      <a:cubicBezTo>
                        <a:pt x="38935" y="396136"/>
                        <a:pt x="85139" y="368104"/>
                        <a:pt x="138639" y="351961"/>
                      </a:cubicBezTo>
                      <a:cubicBezTo>
                        <a:pt x="148837" y="348890"/>
                        <a:pt x="158698" y="344636"/>
                        <a:pt x="168728" y="340917"/>
                      </a:cubicBezTo>
                      <a:close/>
                    </a:path>
                  </a:pathLst>
                </a:custGeom>
                <a:solidFill>
                  <a:srgbClr val="FCC6AA"/>
                </a:solidFill>
                <a:ln w="28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="" xmlns:a16="http://schemas.microsoft.com/office/drawing/2014/main" id="{0433FF84-9BCE-4CA3-A2D4-1D8F2E7136FA}"/>
                  </a:ext>
                </a:extLst>
              </p:cNvPr>
              <p:cNvSpPr/>
              <p:nvPr/>
            </p:nvSpPr>
            <p:spPr>
              <a:xfrm rot="1679083">
                <a:off x="6641219" y="4089524"/>
                <a:ext cx="889203" cy="3161959"/>
              </a:xfrm>
              <a:custGeom>
                <a:avLst/>
                <a:gdLst>
                  <a:gd name="connsiteX0" fmla="*/ 0 w 889203"/>
                  <a:gd name="connsiteY0" fmla="*/ 0 h 3161959"/>
                  <a:gd name="connsiteX1" fmla="*/ 889203 w 889203"/>
                  <a:gd name="connsiteY1" fmla="*/ 0 h 3161959"/>
                  <a:gd name="connsiteX2" fmla="*/ 889203 w 889203"/>
                  <a:gd name="connsiteY2" fmla="*/ 2689466 h 3161959"/>
                  <a:gd name="connsiteX3" fmla="*/ 0 w 889203"/>
                  <a:gd name="connsiteY3" fmla="*/ 3161959 h 316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203" h="3161959">
                    <a:moveTo>
                      <a:pt x="0" y="0"/>
                    </a:moveTo>
                    <a:lnTo>
                      <a:pt x="889203" y="0"/>
                    </a:lnTo>
                    <a:lnTo>
                      <a:pt x="889203" y="2689466"/>
                    </a:lnTo>
                    <a:lnTo>
                      <a:pt x="0" y="316195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9" name="Text Placeholder 13">
            <a:extLst>
              <a:ext uri="{FF2B5EF4-FFF2-40B4-BE49-F238E27FC236}">
                <a16:creationId xmlns="" xmlns:a16="http://schemas.microsoft.com/office/drawing/2014/main" id="{F41790DC-4B8D-4C0A-8668-0DCDD45581F0}"/>
              </a:ext>
            </a:extLst>
          </p:cNvPr>
          <p:cNvSpPr txBox="1">
            <a:spLocks/>
          </p:cNvSpPr>
          <p:nvPr/>
        </p:nvSpPr>
        <p:spPr>
          <a:xfrm>
            <a:off x="630770" y="927870"/>
            <a:ext cx="4536505" cy="125991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4000" b="1" dirty="0" err="1"/>
              <a:t>Konteks</a:t>
            </a:r>
            <a:r>
              <a:rPr lang="en-US" sz="4000" dirty="0"/>
              <a:t> </a:t>
            </a:r>
            <a:endParaRPr lang="en-US" sz="4000" b="1" dirty="0"/>
          </a:p>
          <a:p>
            <a:pPr marL="0" indent="0">
              <a:lnSpc>
                <a:spcPct val="80000"/>
              </a:lnSpc>
              <a:buNone/>
            </a:pP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81E520D5-A9C2-4A65-89A1-2BAF11F18D82}"/>
              </a:ext>
            </a:extLst>
          </p:cNvPr>
          <p:cNvSpPr txBox="1"/>
          <p:nvPr/>
        </p:nvSpPr>
        <p:spPr>
          <a:xfrm>
            <a:off x="386366" y="2187780"/>
            <a:ext cx="6804023" cy="32624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Cokelat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paling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dunia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penduduk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Amerika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Serikat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kolektif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2,8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miliar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pound.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cokelat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Kumpulan data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peringkat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1.700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coklat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bersama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daerah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persentase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kakao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varietas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biji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coklat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biji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ditanam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="" xmlns:a16="http://schemas.microsoft.com/office/drawing/2014/main" id="{4AC085A9-258E-432C-931D-606D5203CE77}"/>
              </a:ext>
            </a:extLst>
          </p:cNvPr>
          <p:cNvGrpSpPr/>
          <p:nvPr/>
        </p:nvGrpSpPr>
        <p:grpSpPr>
          <a:xfrm>
            <a:off x="1017820" y="669955"/>
            <a:ext cx="2373423" cy="5946007"/>
            <a:chOff x="1271316" y="565937"/>
            <a:chExt cx="2664296" cy="6674716"/>
          </a:xfrm>
        </p:grpSpPr>
        <p:grpSp>
          <p:nvGrpSpPr>
            <p:cNvPr id="50" name="Group 49">
              <a:extLst>
                <a:ext uri="{FF2B5EF4-FFF2-40B4-BE49-F238E27FC236}">
                  <a16:creationId xmlns="" xmlns:a16="http://schemas.microsoft.com/office/drawing/2014/main" id="{774744D6-8282-491C-BAA5-CB840ADB2A3D}"/>
                </a:ext>
              </a:extLst>
            </p:cNvPr>
            <p:cNvGrpSpPr/>
            <p:nvPr/>
          </p:nvGrpSpPr>
          <p:grpSpPr>
            <a:xfrm>
              <a:off x="1271316" y="565937"/>
              <a:ext cx="2664296" cy="4683693"/>
              <a:chOff x="8766546" y="1684865"/>
              <a:chExt cx="2664296" cy="4683693"/>
            </a:xfrm>
          </p:grpSpPr>
          <p:grpSp>
            <p:nvGrpSpPr>
              <p:cNvPr id="69" name="Group 4">
                <a:extLst>
                  <a:ext uri="{FF2B5EF4-FFF2-40B4-BE49-F238E27FC236}">
                    <a16:creationId xmlns="" xmlns:a16="http://schemas.microsoft.com/office/drawing/2014/main" id="{132B9775-CBFA-4C58-84F0-ABCA0BD71894}"/>
                  </a:ext>
                </a:extLst>
              </p:cNvPr>
              <p:cNvGrpSpPr/>
              <p:nvPr/>
            </p:nvGrpSpPr>
            <p:grpSpPr>
              <a:xfrm>
                <a:off x="8766546" y="1684865"/>
                <a:ext cx="2664296" cy="4683693"/>
                <a:chOff x="445712" y="1449040"/>
                <a:chExt cx="2113018" cy="3924176"/>
              </a:xfrm>
            </p:grpSpPr>
            <p:sp>
              <p:nvSpPr>
                <p:cNvPr id="73" name="Rounded Rectangle 5">
                  <a:extLst>
                    <a:ext uri="{FF2B5EF4-FFF2-40B4-BE49-F238E27FC236}">
                      <a16:creationId xmlns="" xmlns:a16="http://schemas.microsoft.com/office/drawing/2014/main" id="{E5F0058B-D31F-440A-9474-3D82AD17B9AB}"/>
                    </a:ext>
                  </a:extLst>
                </p:cNvPr>
                <p:cNvSpPr/>
                <p:nvPr userDrawn="1"/>
              </p:nvSpPr>
              <p:spPr>
                <a:xfrm>
                  <a:off x="445712" y="1449040"/>
                  <a:ext cx="2113018" cy="3924176"/>
                </a:xfrm>
                <a:prstGeom prst="roundRect">
                  <a:avLst>
                    <a:gd name="adj" fmla="val 13580"/>
                  </a:avLst>
                </a:prstGeom>
                <a:solidFill>
                  <a:srgbClr val="262626"/>
                </a:solidFill>
                <a:ln w="88900">
                  <a:noFill/>
                </a:ln>
                <a:effectLst/>
                <a:scene3d>
                  <a:camera prst="perspectiveFront"/>
                  <a:lightRig rig="threePt" dir="t"/>
                </a:scene3d>
                <a:sp3d prstMaterial="plastic">
                  <a:bevelT w="127000" h="50800"/>
                  <a:bevelB w="127000" h="2540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74" name="Rectangle 6">
                  <a:extLst>
                    <a:ext uri="{FF2B5EF4-FFF2-40B4-BE49-F238E27FC236}">
                      <a16:creationId xmlns="" xmlns:a16="http://schemas.microsoft.com/office/drawing/2014/main" id="{C796D869-ABAB-4244-BBFB-C7925CD8CE71}"/>
                    </a:ext>
                  </a:extLst>
                </p:cNvPr>
                <p:cNvSpPr/>
                <p:nvPr userDrawn="1"/>
              </p:nvSpPr>
              <p:spPr>
                <a:xfrm>
                  <a:off x="1379920" y="1650572"/>
                  <a:ext cx="216024" cy="34350"/>
                </a:xfrm>
                <a:prstGeom prst="rect">
                  <a:avLst/>
                </a:prstGeom>
                <a:solidFill>
                  <a:srgbClr val="B0B0B0"/>
                </a:solidFill>
                <a:ln w="889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grpSp>
              <p:nvGrpSpPr>
                <p:cNvPr id="75" name="Group 7">
                  <a:extLst>
                    <a:ext uri="{FF2B5EF4-FFF2-40B4-BE49-F238E27FC236}">
                      <a16:creationId xmlns="" xmlns:a16="http://schemas.microsoft.com/office/drawing/2014/main" id="{1C1B944F-54B5-4452-B913-79423C64BA05}"/>
                    </a:ext>
                  </a:extLst>
                </p:cNvPr>
                <p:cNvGrpSpPr/>
                <p:nvPr userDrawn="1"/>
              </p:nvGrpSpPr>
              <p:grpSpPr>
                <a:xfrm>
                  <a:off x="1407705" y="5045834"/>
                  <a:ext cx="211967" cy="211967"/>
                  <a:chOff x="1549420" y="5712364"/>
                  <a:chExt cx="312583" cy="312583"/>
                </a:xfrm>
              </p:grpSpPr>
              <p:sp>
                <p:nvSpPr>
                  <p:cNvPr id="76" name="Oval 8">
                    <a:extLst>
                      <a:ext uri="{FF2B5EF4-FFF2-40B4-BE49-F238E27FC236}">
                        <a16:creationId xmlns="" xmlns:a16="http://schemas.microsoft.com/office/drawing/2014/main" id="{816CEDDF-BD2E-4DA2-87C9-F000156428C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549420" y="5712364"/>
                    <a:ext cx="312583" cy="31258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94000"/>
                          <a:lumOff val="6000"/>
                        </a:schemeClr>
                      </a:gs>
                      <a:gs pos="56000">
                        <a:schemeClr val="tx1">
                          <a:lumMod val="65000"/>
                          <a:lumOff val="35000"/>
                        </a:schemeClr>
                      </a:gs>
                      <a:gs pos="9100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  <a:tileRect/>
                  </a:gradFill>
                  <a:ln w="0">
                    <a:solidFill>
                      <a:srgbClr val="262626"/>
                    </a:solidFill>
                  </a:ln>
                  <a:scene3d>
                    <a:camera prst="perspectiveFront"/>
                    <a:lightRig rig="threePt" dir="t"/>
                  </a:scene3d>
                  <a:sp3d>
                    <a:bevelT w="63500" h="127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800"/>
                  </a:p>
                </p:txBody>
              </p:sp>
              <p:sp>
                <p:nvSpPr>
                  <p:cNvPr id="77" name="Rounded Rectangle 10">
                    <a:extLst>
                      <a:ext uri="{FF2B5EF4-FFF2-40B4-BE49-F238E27FC236}">
                        <a16:creationId xmlns="" xmlns:a16="http://schemas.microsoft.com/office/drawing/2014/main" id="{5A2E49A1-ACDA-4912-87A5-47F7C6A90F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634225" y="5796647"/>
                    <a:ext cx="142969" cy="144016"/>
                  </a:xfrm>
                  <a:prstGeom prst="roundRect">
                    <a:avLst/>
                  </a:prstGeom>
                  <a:solidFill>
                    <a:srgbClr val="737373"/>
                  </a:solidFill>
                  <a:ln w="6350">
                    <a:solidFill>
                      <a:srgbClr val="B0B0B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800"/>
                  </a:p>
                </p:txBody>
              </p:sp>
            </p:grpSp>
          </p:grpSp>
          <p:grpSp>
            <p:nvGrpSpPr>
              <p:cNvPr id="70" name="Group 69">
                <a:extLst>
                  <a:ext uri="{FF2B5EF4-FFF2-40B4-BE49-F238E27FC236}">
                    <a16:creationId xmlns="" xmlns:a16="http://schemas.microsoft.com/office/drawing/2014/main" id="{70576D51-02DE-4E71-98A9-571F93AA9B11}"/>
                  </a:ext>
                </a:extLst>
              </p:cNvPr>
              <p:cNvGrpSpPr/>
              <p:nvPr/>
            </p:nvGrpSpPr>
            <p:grpSpPr>
              <a:xfrm>
                <a:off x="8880469" y="2028885"/>
                <a:ext cx="2427309" cy="3811174"/>
                <a:chOff x="8880469" y="2071276"/>
                <a:chExt cx="3528017" cy="2167362"/>
              </a:xfrm>
            </p:grpSpPr>
            <p:sp>
              <p:nvSpPr>
                <p:cNvPr id="71" name="Freeform: Shape 70">
                  <a:extLst>
                    <a:ext uri="{FF2B5EF4-FFF2-40B4-BE49-F238E27FC236}">
                      <a16:creationId xmlns="" xmlns:a16="http://schemas.microsoft.com/office/drawing/2014/main" id="{C1F31DA2-E240-4399-B390-FA812C024C14}"/>
                    </a:ext>
                  </a:extLst>
                </p:cNvPr>
                <p:cNvSpPr/>
                <p:nvPr/>
              </p:nvSpPr>
              <p:spPr>
                <a:xfrm>
                  <a:off x="8880469" y="2071276"/>
                  <a:ext cx="3528017" cy="2156011"/>
                </a:xfrm>
                <a:custGeom>
                  <a:avLst/>
                  <a:gdLst>
                    <a:gd name="connsiteX0" fmla="*/ 7144 w 1200150"/>
                    <a:gd name="connsiteY0" fmla="*/ 7144 h 733425"/>
                    <a:gd name="connsiteX1" fmla="*/ 1196816 w 1200150"/>
                    <a:gd name="connsiteY1" fmla="*/ 7144 h 733425"/>
                    <a:gd name="connsiteX2" fmla="*/ 1196816 w 1200150"/>
                    <a:gd name="connsiteY2" fmla="*/ 730091 h 733425"/>
                    <a:gd name="connsiteX3" fmla="*/ 7144 w 1200150"/>
                    <a:gd name="connsiteY3" fmla="*/ 730091 h 7334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0150" h="733425">
                      <a:moveTo>
                        <a:pt x="7144" y="7144"/>
                      </a:moveTo>
                      <a:lnTo>
                        <a:pt x="1196816" y="7144"/>
                      </a:lnTo>
                      <a:lnTo>
                        <a:pt x="1196816" y="730091"/>
                      </a:lnTo>
                      <a:lnTo>
                        <a:pt x="7144" y="730091"/>
                      </a:ln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="" xmlns:a16="http://schemas.microsoft.com/office/drawing/2014/main" id="{597691FB-24CF-4E26-8A3D-BBBF3139AA6A}"/>
                    </a:ext>
                  </a:extLst>
                </p:cNvPr>
                <p:cNvSpPr/>
                <p:nvPr/>
              </p:nvSpPr>
              <p:spPr>
                <a:xfrm>
                  <a:off x="10074885" y="2095766"/>
                  <a:ext cx="2333601" cy="2142872"/>
                </a:xfrm>
                <a:custGeom>
                  <a:avLst/>
                  <a:gdLst>
                    <a:gd name="connsiteX0" fmla="*/ 2567127 w 4009217"/>
                    <a:gd name="connsiteY0" fmla="*/ 30683 h 4295590"/>
                    <a:gd name="connsiteX1" fmla="*/ 3798529 w 4009217"/>
                    <a:gd name="connsiteY1" fmla="*/ 30683 h 4295590"/>
                    <a:gd name="connsiteX2" fmla="*/ 4007172 w 4009217"/>
                    <a:gd name="connsiteY2" fmla="*/ 272054 h 4295590"/>
                    <a:gd name="connsiteX3" fmla="*/ 3998990 w 4009217"/>
                    <a:gd name="connsiteY3" fmla="*/ 4268999 h 4295590"/>
                    <a:gd name="connsiteX4" fmla="*/ 30683 w 4009217"/>
                    <a:gd name="connsiteY4" fmla="*/ 4268999 h 4295590"/>
                    <a:gd name="connsiteX0" fmla="*/ 2536444 w 3976489"/>
                    <a:gd name="connsiteY0" fmla="*/ 0 h 4238316"/>
                    <a:gd name="connsiteX1" fmla="*/ 3976489 w 3976489"/>
                    <a:gd name="connsiteY1" fmla="*/ 241371 h 4238316"/>
                    <a:gd name="connsiteX2" fmla="*/ 3968307 w 3976489"/>
                    <a:gd name="connsiteY2" fmla="*/ 4238316 h 4238316"/>
                    <a:gd name="connsiteX3" fmla="*/ 0 w 3976489"/>
                    <a:gd name="connsiteY3" fmla="*/ 4238316 h 4238316"/>
                    <a:gd name="connsiteX0" fmla="*/ 2536444 w 3976489"/>
                    <a:gd name="connsiteY0" fmla="*/ 0 h 4238316"/>
                    <a:gd name="connsiteX1" fmla="*/ 3976489 w 3976489"/>
                    <a:gd name="connsiteY1" fmla="*/ 213683 h 4238316"/>
                    <a:gd name="connsiteX2" fmla="*/ 3968307 w 3976489"/>
                    <a:gd name="connsiteY2" fmla="*/ 4238316 h 4238316"/>
                    <a:gd name="connsiteX3" fmla="*/ 0 w 3976489"/>
                    <a:gd name="connsiteY3" fmla="*/ 4238316 h 4238316"/>
                    <a:gd name="connsiteX0" fmla="*/ 2473335 w 3976489"/>
                    <a:gd name="connsiteY0" fmla="*/ 0 h 4035268"/>
                    <a:gd name="connsiteX1" fmla="*/ 3976489 w 3976489"/>
                    <a:gd name="connsiteY1" fmla="*/ 10635 h 4035268"/>
                    <a:gd name="connsiteX2" fmla="*/ 3968307 w 3976489"/>
                    <a:gd name="connsiteY2" fmla="*/ 4035268 h 4035268"/>
                    <a:gd name="connsiteX3" fmla="*/ 0 w 3976489"/>
                    <a:gd name="connsiteY3" fmla="*/ 4035268 h 4035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76489" h="4035268">
                      <a:moveTo>
                        <a:pt x="2473335" y="0"/>
                      </a:moveTo>
                      <a:lnTo>
                        <a:pt x="3976489" y="10635"/>
                      </a:lnTo>
                      <a:cubicBezTo>
                        <a:pt x="3973762" y="1342950"/>
                        <a:pt x="3971034" y="2702953"/>
                        <a:pt x="3968307" y="4035268"/>
                      </a:cubicBezTo>
                      <a:lnTo>
                        <a:pt x="0" y="4035268"/>
                      </a:lnTo>
                    </a:path>
                  </a:pathLst>
                </a:custGeom>
                <a:solidFill>
                  <a:srgbClr val="999999">
                    <a:alpha val="1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1" name="Graphic 3">
              <a:extLst>
                <a:ext uri="{FF2B5EF4-FFF2-40B4-BE49-F238E27FC236}">
                  <a16:creationId xmlns="" xmlns:a16="http://schemas.microsoft.com/office/drawing/2014/main" id="{FB918A01-EAF7-44F4-B91C-BE8689BB83A5}"/>
                </a:ext>
              </a:extLst>
            </p:cNvPr>
            <p:cNvGrpSpPr/>
            <p:nvPr/>
          </p:nvGrpSpPr>
          <p:grpSpPr>
            <a:xfrm>
              <a:off x="1788224" y="1460015"/>
              <a:ext cx="1537152" cy="5780638"/>
              <a:chOff x="5184181" y="0"/>
              <a:chExt cx="1823637" cy="6858000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="" xmlns:a16="http://schemas.microsoft.com/office/drawing/2014/main" id="{5597C7CB-BA2C-4C74-BBBD-229A1D5C01A2}"/>
                  </a:ext>
                </a:extLst>
              </p:cNvPr>
              <p:cNvSpPr/>
              <p:nvPr/>
            </p:nvSpPr>
            <p:spPr>
              <a:xfrm>
                <a:off x="5289005" y="1138671"/>
                <a:ext cx="1717952" cy="1403671"/>
              </a:xfrm>
              <a:custGeom>
                <a:avLst/>
                <a:gdLst>
                  <a:gd name="connsiteX0" fmla="*/ 1717756 w 1717952"/>
                  <a:gd name="connsiteY0" fmla="*/ 731084 h 1403671"/>
                  <a:gd name="connsiteX1" fmla="*/ 1696351 w 1717952"/>
                  <a:gd name="connsiteY1" fmla="*/ 477324 h 1403671"/>
                  <a:gd name="connsiteX2" fmla="*/ 1680791 w 1717952"/>
                  <a:gd name="connsiteY2" fmla="*/ 264473 h 1403671"/>
                  <a:gd name="connsiteX3" fmla="*/ 1666779 w 1717952"/>
                  <a:gd name="connsiteY3" fmla="*/ 243701 h 1403671"/>
                  <a:gd name="connsiteX4" fmla="*/ 1466742 w 1717952"/>
                  <a:gd name="connsiteY4" fmla="*/ 150689 h 1403671"/>
                  <a:gd name="connsiteX5" fmla="*/ 1335567 w 1717952"/>
                  <a:gd name="connsiteY5" fmla="*/ 87601 h 1403671"/>
                  <a:gd name="connsiteX6" fmla="*/ 1102719 w 1717952"/>
                  <a:gd name="connsiteY6" fmla="*/ 19162 h 1403671"/>
                  <a:gd name="connsiteX7" fmla="*/ 971192 w 1717952"/>
                  <a:gd name="connsiteY7" fmla="*/ 112245 h 1403671"/>
                  <a:gd name="connsiteX8" fmla="*/ 975698 w 1717952"/>
                  <a:gd name="connsiteY8" fmla="*/ 164701 h 1403671"/>
                  <a:gd name="connsiteX9" fmla="*/ 910568 w 1717952"/>
                  <a:gd name="connsiteY9" fmla="*/ 303269 h 1403671"/>
                  <a:gd name="connsiteX10" fmla="*/ 825371 w 1717952"/>
                  <a:gd name="connsiteY10" fmla="*/ 412053 h 1403671"/>
                  <a:gd name="connsiteX11" fmla="*/ 820654 w 1717952"/>
                  <a:gd name="connsiteY11" fmla="*/ 411208 h 1403671"/>
                  <a:gd name="connsiteX12" fmla="*/ 817556 w 1717952"/>
                  <a:gd name="connsiteY12" fmla="*/ 386424 h 1403671"/>
                  <a:gd name="connsiteX13" fmla="*/ 780731 w 1717952"/>
                  <a:gd name="connsiteY13" fmla="*/ 224550 h 1403671"/>
                  <a:gd name="connsiteX14" fmla="*/ 761368 w 1717952"/>
                  <a:gd name="connsiteY14" fmla="*/ 120201 h 1403671"/>
                  <a:gd name="connsiteX15" fmla="*/ 759678 w 1717952"/>
                  <a:gd name="connsiteY15" fmla="*/ 81546 h 1403671"/>
                  <a:gd name="connsiteX16" fmla="*/ 726444 w 1717952"/>
                  <a:gd name="connsiteY16" fmla="*/ 3179 h 1403671"/>
                  <a:gd name="connsiteX17" fmla="*/ 661737 w 1717952"/>
                  <a:gd name="connsiteY17" fmla="*/ 2193 h 1403671"/>
                  <a:gd name="connsiteX18" fmla="*/ 618997 w 1717952"/>
                  <a:gd name="connsiteY18" fmla="*/ 49368 h 1403671"/>
                  <a:gd name="connsiteX19" fmla="*/ 361928 w 1717952"/>
                  <a:gd name="connsiteY19" fmla="*/ 126749 h 1403671"/>
                  <a:gd name="connsiteX20" fmla="*/ 91340 w 1717952"/>
                  <a:gd name="connsiteY20" fmla="*/ 239406 h 1403671"/>
                  <a:gd name="connsiteX21" fmla="*/ 75568 w 1717952"/>
                  <a:gd name="connsiteY21" fmla="*/ 262079 h 1403671"/>
                  <a:gd name="connsiteX22" fmla="*/ 38391 w 1717952"/>
                  <a:gd name="connsiteY22" fmla="*/ 459651 h 1403671"/>
                  <a:gd name="connsiteX23" fmla="*/ 1918 w 1717952"/>
                  <a:gd name="connsiteY23" fmla="*/ 655182 h 1403671"/>
                  <a:gd name="connsiteX24" fmla="*/ 24942 w 1717952"/>
                  <a:gd name="connsiteY24" fmla="*/ 682008 h 1403671"/>
                  <a:gd name="connsiteX25" fmla="*/ 35011 w 1717952"/>
                  <a:gd name="connsiteY25" fmla="*/ 675601 h 1403671"/>
                  <a:gd name="connsiteX26" fmla="*/ 159990 w 1717952"/>
                  <a:gd name="connsiteY26" fmla="*/ 698061 h 1403671"/>
                  <a:gd name="connsiteX27" fmla="*/ 171889 w 1717952"/>
                  <a:gd name="connsiteY27" fmla="*/ 692922 h 1403671"/>
                  <a:gd name="connsiteX28" fmla="*/ 321019 w 1717952"/>
                  <a:gd name="connsiteY28" fmla="*/ 736928 h 1403671"/>
                  <a:gd name="connsiteX29" fmla="*/ 394739 w 1717952"/>
                  <a:gd name="connsiteY29" fmla="*/ 1292961 h 1403671"/>
                  <a:gd name="connsiteX30" fmla="*/ 397908 w 1717952"/>
                  <a:gd name="connsiteY30" fmla="*/ 1293313 h 1403671"/>
                  <a:gd name="connsiteX31" fmla="*/ 420510 w 1717952"/>
                  <a:gd name="connsiteY31" fmla="*/ 1304298 h 1403671"/>
                  <a:gd name="connsiteX32" fmla="*/ 536898 w 1717952"/>
                  <a:gd name="connsiteY32" fmla="*/ 1325562 h 1403671"/>
                  <a:gd name="connsiteX33" fmla="*/ 954293 w 1717952"/>
                  <a:gd name="connsiteY33" fmla="*/ 1385692 h 1403671"/>
                  <a:gd name="connsiteX34" fmla="*/ 1289800 w 1717952"/>
                  <a:gd name="connsiteY34" fmla="*/ 1403647 h 1403671"/>
                  <a:gd name="connsiteX35" fmla="*/ 1321978 w 1717952"/>
                  <a:gd name="connsiteY35" fmla="*/ 1387945 h 1403671"/>
                  <a:gd name="connsiteX36" fmla="*/ 1324090 w 1717952"/>
                  <a:gd name="connsiteY36" fmla="*/ 1388157 h 1403671"/>
                  <a:gd name="connsiteX37" fmla="*/ 1377180 w 1717952"/>
                  <a:gd name="connsiteY37" fmla="*/ 797622 h 1403671"/>
                  <a:gd name="connsiteX38" fmla="*/ 1556375 w 1717952"/>
                  <a:gd name="connsiteY38" fmla="*/ 757629 h 1403671"/>
                  <a:gd name="connsiteX39" fmla="*/ 1558558 w 1717952"/>
                  <a:gd name="connsiteY39" fmla="*/ 759108 h 1403671"/>
                  <a:gd name="connsiteX40" fmla="*/ 1577569 w 1717952"/>
                  <a:gd name="connsiteY40" fmla="*/ 760375 h 1403671"/>
                  <a:gd name="connsiteX41" fmla="*/ 1662484 w 1717952"/>
                  <a:gd name="connsiteY41" fmla="*/ 746152 h 1403671"/>
                  <a:gd name="connsiteX42" fmla="*/ 1683959 w 1717952"/>
                  <a:gd name="connsiteY42" fmla="*/ 754038 h 1403671"/>
                  <a:gd name="connsiteX43" fmla="*/ 1717756 w 1717952"/>
                  <a:gd name="connsiteY43" fmla="*/ 731084 h 1403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717952" h="1403671">
                    <a:moveTo>
                      <a:pt x="1717756" y="731084"/>
                    </a:moveTo>
                    <a:cubicBezTo>
                      <a:pt x="1710504" y="646521"/>
                      <a:pt x="1703111" y="561958"/>
                      <a:pt x="1696351" y="477324"/>
                    </a:cubicBezTo>
                    <a:cubicBezTo>
                      <a:pt x="1690648" y="406421"/>
                      <a:pt x="1685579" y="335447"/>
                      <a:pt x="1680791" y="264473"/>
                    </a:cubicBezTo>
                    <a:cubicBezTo>
                      <a:pt x="1680087" y="253911"/>
                      <a:pt x="1676636" y="248208"/>
                      <a:pt x="1666779" y="243701"/>
                    </a:cubicBezTo>
                    <a:cubicBezTo>
                      <a:pt x="1599889" y="213143"/>
                      <a:pt x="1533139" y="182233"/>
                      <a:pt x="1466742" y="150689"/>
                    </a:cubicBezTo>
                    <a:cubicBezTo>
                      <a:pt x="1422947" y="129847"/>
                      <a:pt x="1377743" y="111893"/>
                      <a:pt x="1335567" y="87601"/>
                    </a:cubicBezTo>
                    <a:cubicBezTo>
                      <a:pt x="1328103" y="88094"/>
                      <a:pt x="1112647" y="15853"/>
                      <a:pt x="1102719" y="19162"/>
                    </a:cubicBezTo>
                    <a:cubicBezTo>
                      <a:pt x="963728" y="65633"/>
                      <a:pt x="963728" y="65633"/>
                      <a:pt x="971192" y="112245"/>
                    </a:cubicBezTo>
                    <a:cubicBezTo>
                      <a:pt x="974008" y="129707"/>
                      <a:pt x="982105" y="148717"/>
                      <a:pt x="975698" y="164701"/>
                    </a:cubicBezTo>
                    <a:cubicBezTo>
                      <a:pt x="956757" y="212087"/>
                      <a:pt x="942182" y="261938"/>
                      <a:pt x="910568" y="303269"/>
                    </a:cubicBezTo>
                    <a:cubicBezTo>
                      <a:pt x="882545" y="339812"/>
                      <a:pt x="853817" y="375792"/>
                      <a:pt x="825371" y="412053"/>
                    </a:cubicBezTo>
                    <a:lnTo>
                      <a:pt x="820654" y="411208"/>
                    </a:lnTo>
                    <a:cubicBezTo>
                      <a:pt x="819527" y="402970"/>
                      <a:pt x="817556" y="394662"/>
                      <a:pt x="817556" y="386424"/>
                    </a:cubicBezTo>
                    <a:cubicBezTo>
                      <a:pt x="817415" y="329673"/>
                      <a:pt x="805797" y="275738"/>
                      <a:pt x="780731" y="224550"/>
                    </a:cubicBezTo>
                    <a:cubicBezTo>
                      <a:pt x="764677" y="191809"/>
                      <a:pt x="753271" y="158082"/>
                      <a:pt x="761368" y="120201"/>
                    </a:cubicBezTo>
                    <a:cubicBezTo>
                      <a:pt x="763973" y="107879"/>
                      <a:pt x="767634" y="92248"/>
                      <a:pt x="759678" y="81546"/>
                    </a:cubicBezTo>
                    <a:cubicBezTo>
                      <a:pt x="742075" y="57817"/>
                      <a:pt x="730598" y="32258"/>
                      <a:pt x="726444" y="3179"/>
                    </a:cubicBezTo>
                    <a:cubicBezTo>
                      <a:pt x="704898" y="-764"/>
                      <a:pt x="682860" y="-976"/>
                      <a:pt x="661737" y="2193"/>
                    </a:cubicBezTo>
                    <a:cubicBezTo>
                      <a:pt x="635685" y="6136"/>
                      <a:pt x="617519" y="14022"/>
                      <a:pt x="618997" y="49368"/>
                    </a:cubicBezTo>
                    <a:cubicBezTo>
                      <a:pt x="619279" y="55987"/>
                      <a:pt x="369110" y="127594"/>
                      <a:pt x="361928" y="126749"/>
                    </a:cubicBezTo>
                    <a:cubicBezTo>
                      <a:pt x="271732" y="164349"/>
                      <a:pt x="181606" y="202018"/>
                      <a:pt x="91340" y="239406"/>
                    </a:cubicBezTo>
                    <a:cubicBezTo>
                      <a:pt x="80778" y="243772"/>
                      <a:pt x="77539" y="251517"/>
                      <a:pt x="75568" y="262079"/>
                    </a:cubicBezTo>
                    <a:cubicBezTo>
                      <a:pt x="63527" y="327983"/>
                      <a:pt x="50783" y="393747"/>
                      <a:pt x="38391" y="459651"/>
                    </a:cubicBezTo>
                    <a:cubicBezTo>
                      <a:pt x="26139" y="524781"/>
                      <a:pt x="13606" y="589911"/>
                      <a:pt x="1918" y="655182"/>
                    </a:cubicBezTo>
                    <a:cubicBezTo>
                      <a:pt x="-2377" y="679403"/>
                      <a:pt x="-1321" y="679684"/>
                      <a:pt x="24942" y="682008"/>
                    </a:cubicBezTo>
                    <a:cubicBezTo>
                      <a:pt x="26421" y="676868"/>
                      <a:pt x="29308" y="674333"/>
                      <a:pt x="35011" y="675601"/>
                    </a:cubicBezTo>
                    <a:cubicBezTo>
                      <a:pt x="76413" y="684613"/>
                      <a:pt x="118941" y="687218"/>
                      <a:pt x="159990" y="698061"/>
                    </a:cubicBezTo>
                    <a:cubicBezTo>
                      <a:pt x="167946" y="700315"/>
                      <a:pt x="170692" y="697287"/>
                      <a:pt x="171889" y="692922"/>
                    </a:cubicBezTo>
                    <a:lnTo>
                      <a:pt x="321019" y="736928"/>
                    </a:lnTo>
                    <a:lnTo>
                      <a:pt x="394739" y="1292961"/>
                    </a:lnTo>
                    <a:lnTo>
                      <a:pt x="397908" y="1293313"/>
                    </a:lnTo>
                    <a:cubicBezTo>
                      <a:pt x="402273" y="1300003"/>
                      <a:pt x="410652" y="1302608"/>
                      <a:pt x="420510" y="1304298"/>
                    </a:cubicBezTo>
                    <a:cubicBezTo>
                      <a:pt x="459376" y="1311057"/>
                      <a:pt x="498032" y="1318591"/>
                      <a:pt x="536898" y="1325562"/>
                    </a:cubicBezTo>
                    <a:cubicBezTo>
                      <a:pt x="675326" y="1350417"/>
                      <a:pt x="814176" y="1373511"/>
                      <a:pt x="954293" y="1385692"/>
                    </a:cubicBezTo>
                    <a:cubicBezTo>
                      <a:pt x="1065824" y="1395339"/>
                      <a:pt x="1177706" y="1403084"/>
                      <a:pt x="1289800" y="1403647"/>
                    </a:cubicBezTo>
                    <a:cubicBezTo>
                      <a:pt x="1314514" y="1403788"/>
                      <a:pt x="1318457" y="1403858"/>
                      <a:pt x="1321978" y="1387945"/>
                    </a:cubicBezTo>
                    <a:lnTo>
                      <a:pt x="1324090" y="1388157"/>
                    </a:lnTo>
                    <a:lnTo>
                      <a:pt x="1377180" y="797622"/>
                    </a:lnTo>
                    <a:lnTo>
                      <a:pt x="1556375" y="757629"/>
                    </a:lnTo>
                    <a:cubicBezTo>
                      <a:pt x="1557009" y="758122"/>
                      <a:pt x="1557713" y="758685"/>
                      <a:pt x="1558558" y="759108"/>
                    </a:cubicBezTo>
                    <a:cubicBezTo>
                      <a:pt x="1564683" y="762769"/>
                      <a:pt x="1571091" y="761431"/>
                      <a:pt x="1577569" y="760375"/>
                    </a:cubicBezTo>
                    <a:cubicBezTo>
                      <a:pt x="1605874" y="755587"/>
                      <a:pt x="1634249" y="751222"/>
                      <a:pt x="1662484" y="746152"/>
                    </a:cubicBezTo>
                    <a:cubicBezTo>
                      <a:pt x="1671567" y="744533"/>
                      <a:pt x="1679312" y="744462"/>
                      <a:pt x="1683959" y="754038"/>
                    </a:cubicBezTo>
                    <a:cubicBezTo>
                      <a:pt x="1712757" y="753264"/>
                      <a:pt x="1719235" y="748757"/>
                      <a:pt x="1717756" y="73108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="" xmlns:a16="http://schemas.microsoft.com/office/drawing/2014/main" id="{BBFC340E-7447-42FE-94A3-71A3E8C5B70D}"/>
                  </a:ext>
                </a:extLst>
              </p:cNvPr>
              <p:cNvSpPr/>
              <p:nvPr/>
            </p:nvSpPr>
            <p:spPr>
              <a:xfrm>
                <a:off x="5184187" y="2728768"/>
                <a:ext cx="1718588" cy="1033343"/>
              </a:xfrm>
              <a:custGeom>
                <a:avLst/>
                <a:gdLst>
                  <a:gd name="connsiteX0" fmla="*/ 185315 w 1718588"/>
                  <a:gd name="connsiteY0" fmla="*/ 1031233 h 1033343"/>
                  <a:gd name="connsiteX1" fmla="*/ 164966 w 1718588"/>
                  <a:gd name="connsiteY1" fmla="*/ 1026022 h 1033343"/>
                  <a:gd name="connsiteX2" fmla="*/ 100963 w 1718588"/>
                  <a:gd name="connsiteY2" fmla="*/ 982227 h 1033343"/>
                  <a:gd name="connsiteX3" fmla="*/ 8865 w 1718588"/>
                  <a:gd name="connsiteY3" fmla="*/ 827887 h 1033343"/>
                  <a:gd name="connsiteX4" fmla="*/ 5134 w 1718588"/>
                  <a:gd name="connsiteY4" fmla="*/ 794582 h 1033343"/>
                  <a:gd name="connsiteX5" fmla="*/ 64 w 1718588"/>
                  <a:gd name="connsiteY5" fmla="*/ 726214 h 1033343"/>
                  <a:gd name="connsiteX6" fmla="*/ 123917 w 1718588"/>
                  <a:gd name="connsiteY6" fmla="*/ 291850 h 1033343"/>
                  <a:gd name="connsiteX7" fmla="*/ 233194 w 1718588"/>
                  <a:gd name="connsiteY7" fmla="*/ 175672 h 1033343"/>
                  <a:gd name="connsiteX8" fmla="*/ 407390 w 1718588"/>
                  <a:gd name="connsiteY8" fmla="*/ 2110 h 1033343"/>
                  <a:gd name="connsiteX9" fmla="*/ 437596 w 1718588"/>
                  <a:gd name="connsiteY9" fmla="*/ 6476 h 1033343"/>
                  <a:gd name="connsiteX10" fmla="*/ 652631 w 1718588"/>
                  <a:gd name="connsiteY10" fmla="*/ 73225 h 1033343"/>
                  <a:gd name="connsiteX11" fmla="*/ 956453 w 1718588"/>
                  <a:gd name="connsiteY11" fmla="*/ 119837 h 1033343"/>
                  <a:gd name="connsiteX12" fmla="*/ 1082699 w 1718588"/>
                  <a:gd name="connsiteY12" fmla="*/ 122794 h 1033343"/>
                  <a:gd name="connsiteX13" fmla="*/ 1393281 w 1718588"/>
                  <a:gd name="connsiteY13" fmla="*/ 83223 h 1033343"/>
                  <a:gd name="connsiteX14" fmla="*/ 1445244 w 1718588"/>
                  <a:gd name="connsiteY14" fmla="*/ 64424 h 1033343"/>
                  <a:gd name="connsiteX15" fmla="*/ 1463762 w 1718588"/>
                  <a:gd name="connsiteY15" fmla="*/ 61818 h 1033343"/>
                  <a:gd name="connsiteX16" fmla="*/ 1528117 w 1718588"/>
                  <a:gd name="connsiteY16" fmla="*/ 184967 h 1033343"/>
                  <a:gd name="connsiteX17" fmla="*/ 1640493 w 1718588"/>
                  <a:gd name="connsiteY17" fmla="*/ 356205 h 1033343"/>
                  <a:gd name="connsiteX18" fmla="*/ 1717099 w 1718588"/>
                  <a:gd name="connsiteY18" fmla="*/ 597644 h 1033343"/>
                  <a:gd name="connsiteX19" fmla="*/ 1704918 w 1718588"/>
                  <a:gd name="connsiteY19" fmla="*/ 798033 h 1033343"/>
                  <a:gd name="connsiteX20" fmla="*/ 1705341 w 1718588"/>
                  <a:gd name="connsiteY20" fmla="*/ 813100 h 1033343"/>
                  <a:gd name="connsiteX21" fmla="*/ 1693371 w 1718588"/>
                  <a:gd name="connsiteY21" fmla="*/ 848446 h 1033343"/>
                  <a:gd name="connsiteX22" fmla="*/ 1683373 w 1718588"/>
                  <a:gd name="connsiteY22" fmla="*/ 869077 h 1033343"/>
                  <a:gd name="connsiteX23" fmla="*/ 1553183 w 1718588"/>
                  <a:gd name="connsiteY23" fmla="*/ 707695 h 1033343"/>
                  <a:gd name="connsiteX24" fmla="*/ 1155574 w 1718588"/>
                  <a:gd name="connsiteY24" fmla="*/ 629399 h 1033343"/>
                  <a:gd name="connsiteX25" fmla="*/ 980463 w 1718588"/>
                  <a:gd name="connsiteY25" fmla="*/ 675940 h 1033343"/>
                  <a:gd name="connsiteX26" fmla="*/ 942723 w 1718588"/>
                  <a:gd name="connsiteY26" fmla="*/ 692839 h 1033343"/>
                  <a:gd name="connsiteX27" fmla="*/ 879494 w 1718588"/>
                  <a:gd name="connsiteY27" fmla="*/ 681362 h 1033343"/>
                  <a:gd name="connsiteX28" fmla="*/ 653616 w 1718588"/>
                  <a:gd name="connsiteY28" fmla="*/ 553919 h 1033343"/>
                  <a:gd name="connsiteX29" fmla="*/ 516034 w 1718588"/>
                  <a:gd name="connsiteY29" fmla="*/ 547229 h 1033343"/>
                  <a:gd name="connsiteX30" fmla="*/ 193271 w 1718588"/>
                  <a:gd name="connsiteY30" fmla="*/ 668406 h 1033343"/>
                  <a:gd name="connsiteX31" fmla="*/ 107018 w 1718588"/>
                  <a:gd name="connsiteY31" fmla="*/ 761630 h 1033343"/>
                  <a:gd name="connsiteX32" fmla="*/ 117368 w 1718588"/>
                  <a:gd name="connsiteY32" fmla="*/ 942585 h 1033343"/>
                  <a:gd name="connsiteX33" fmla="*/ 185315 w 1718588"/>
                  <a:gd name="connsiteY33" fmla="*/ 1031233 h 1033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718588" h="1033343">
                    <a:moveTo>
                      <a:pt x="185315" y="1031233"/>
                    </a:moveTo>
                    <a:cubicBezTo>
                      <a:pt x="176373" y="1037851"/>
                      <a:pt x="172007" y="1026867"/>
                      <a:pt x="164966" y="1026022"/>
                    </a:cubicBezTo>
                    <a:cubicBezTo>
                      <a:pt x="137647" y="1020319"/>
                      <a:pt x="119762" y="999900"/>
                      <a:pt x="100963" y="982227"/>
                    </a:cubicBezTo>
                    <a:cubicBezTo>
                      <a:pt x="55689" y="939769"/>
                      <a:pt x="27172" y="886679"/>
                      <a:pt x="8865" y="827887"/>
                    </a:cubicBezTo>
                    <a:cubicBezTo>
                      <a:pt x="5486" y="817114"/>
                      <a:pt x="5345" y="805848"/>
                      <a:pt x="5134" y="794582"/>
                    </a:cubicBezTo>
                    <a:cubicBezTo>
                      <a:pt x="6190" y="771558"/>
                      <a:pt x="346" y="748956"/>
                      <a:pt x="64" y="726214"/>
                    </a:cubicBezTo>
                    <a:cubicBezTo>
                      <a:pt x="-1696" y="569198"/>
                      <a:pt x="32594" y="422039"/>
                      <a:pt x="123917" y="291850"/>
                    </a:cubicBezTo>
                    <a:cubicBezTo>
                      <a:pt x="154545" y="248125"/>
                      <a:pt x="195665" y="213412"/>
                      <a:pt x="233194" y="175672"/>
                    </a:cubicBezTo>
                    <a:cubicBezTo>
                      <a:pt x="291001" y="117513"/>
                      <a:pt x="357680" y="68296"/>
                      <a:pt x="407390" y="2110"/>
                    </a:cubicBezTo>
                    <a:cubicBezTo>
                      <a:pt x="418445" y="-3312"/>
                      <a:pt x="428091" y="3025"/>
                      <a:pt x="437596" y="6476"/>
                    </a:cubicBezTo>
                    <a:cubicBezTo>
                      <a:pt x="508289" y="31894"/>
                      <a:pt x="580178" y="53369"/>
                      <a:pt x="652631" y="73225"/>
                    </a:cubicBezTo>
                    <a:cubicBezTo>
                      <a:pt x="752121" y="100474"/>
                      <a:pt x="853512" y="114486"/>
                      <a:pt x="956453" y="119837"/>
                    </a:cubicBezTo>
                    <a:cubicBezTo>
                      <a:pt x="998558" y="122019"/>
                      <a:pt x="1040664" y="124977"/>
                      <a:pt x="1082699" y="122794"/>
                    </a:cubicBezTo>
                    <a:cubicBezTo>
                      <a:pt x="1187118" y="117302"/>
                      <a:pt x="1291889" y="113359"/>
                      <a:pt x="1393281" y="83223"/>
                    </a:cubicBezTo>
                    <a:cubicBezTo>
                      <a:pt x="1410954" y="77942"/>
                      <a:pt x="1428627" y="72803"/>
                      <a:pt x="1445244" y="64424"/>
                    </a:cubicBezTo>
                    <a:cubicBezTo>
                      <a:pt x="1451017" y="61537"/>
                      <a:pt x="1456862" y="57594"/>
                      <a:pt x="1463762" y="61818"/>
                    </a:cubicBezTo>
                    <a:cubicBezTo>
                      <a:pt x="1485167" y="102868"/>
                      <a:pt x="1501291" y="146452"/>
                      <a:pt x="1528117" y="184967"/>
                    </a:cubicBezTo>
                    <a:cubicBezTo>
                      <a:pt x="1567125" y="240943"/>
                      <a:pt x="1604794" y="298046"/>
                      <a:pt x="1640493" y="356205"/>
                    </a:cubicBezTo>
                    <a:cubicBezTo>
                      <a:pt x="1685837" y="429996"/>
                      <a:pt x="1711326" y="510334"/>
                      <a:pt x="1717099" y="597644"/>
                    </a:cubicBezTo>
                    <a:cubicBezTo>
                      <a:pt x="1721606" y="665308"/>
                      <a:pt x="1715410" y="731635"/>
                      <a:pt x="1704918" y="798033"/>
                    </a:cubicBezTo>
                    <a:cubicBezTo>
                      <a:pt x="1704144" y="802891"/>
                      <a:pt x="1700975" y="808171"/>
                      <a:pt x="1705341" y="813100"/>
                    </a:cubicBezTo>
                    <a:cubicBezTo>
                      <a:pt x="1693512" y="822183"/>
                      <a:pt x="1699849" y="837462"/>
                      <a:pt x="1693371" y="848446"/>
                    </a:cubicBezTo>
                    <a:cubicBezTo>
                      <a:pt x="1689498" y="854995"/>
                      <a:pt x="1686682" y="862177"/>
                      <a:pt x="1683373" y="869077"/>
                    </a:cubicBezTo>
                    <a:cubicBezTo>
                      <a:pt x="1676120" y="786133"/>
                      <a:pt x="1617891" y="743675"/>
                      <a:pt x="1553183" y="707695"/>
                    </a:cubicBezTo>
                    <a:cubicBezTo>
                      <a:pt x="1429261" y="638904"/>
                      <a:pt x="1294706" y="625245"/>
                      <a:pt x="1155574" y="629399"/>
                    </a:cubicBezTo>
                    <a:cubicBezTo>
                      <a:pt x="1092275" y="631300"/>
                      <a:pt x="1035876" y="649184"/>
                      <a:pt x="980463" y="675940"/>
                    </a:cubicBezTo>
                    <a:cubicBezTo>
                      <a:pt x="968070" y="681925"/>
                      <a:pt x="953847" y="685094"/>
                      <a:pt x="942723" y="692839"/>
                    </a:cubicBezTo>
                    <a:cubicBezTo>
                      <a:pt x="916811" y="710864"/>
                      <a:pt x="900054" y="700725"/>
                      <a:pt x="879494" y="681362"/>
                    </a:cubicBezTo>
                    <a:cubicBezTo>
                      <a:pt x="814998" y="620457"/>
                      <a:pt x="741066" y="574971"/>
                      <a:pt x="653616" y="553919"/>
                    </a:cubicBezTo>
                    <a:cubicBezTo>
                      <a:pt x="608131" y="542935"/>
                      <a:pt x="561942" y="543075"/>
                      <a:pt x="516034" y="547229"/>
                    </a:cubicBezTo>
                    <a:cubicBezTo>
                      <a:pt x="397533" y="557862"/>
                      <a:pt x="290720" y="601446"/>
                      <a:pt x="193271" y="668406"/>
                    </a:cubicBezTo>
                    <a:cubicBezTo>
                      <a:pt x="157784" y="692768"/>
                      <a:pt x="127367" y="722834"/>
                      <a:pt x="107018" y="761630"/>
                    </a:cubicBezTo>
                    <a:cubicBezTo>
                      <a:pt x="74347" y="823944"/>
                      <a:pt x="86388" y="883722"/>
                      <a:pt x="117368" y="942585"/>
                    </a:cubicBezTo>
                    <a:cubicBezTo>
                      <a:pt x="134971" y="975819"/>
                      <a:pt x="160178" y="1003491"/>
                      <a:pt x="185315" y="103123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="" xmlns:a16="http://schemas.microsoft.com/office/drawing/2014/main" id="{5B6CABD7-44DE-4679-A324-3FE6367CB170}"/>
                  </a:ext>
                </a:extLst>
              </p:cNvPr>
              <p:cNvSpPr/>
              <p:nvPr/>
            </p:nvSpPr>
            <p:spPr>
              <a:xfrm>
                <a:off x="5708938" y="5094486"/>
                <a:ext cx="639725" cy="1764233"/>
              </a:xfrm>
              <a:custGeom>
                <a:avLst/>
                <a:gdLst>
                  <a:gd name="connsiteX0" fmla="*/ 336647 w 639725"/>
                  <a:gd name="connsiteY0" fmla="*/ 1601287 h 1764233"/>
                  <a:gd name="connsiteX1" fmla="*/ 373401 w 639725"/>
                  <a:gd name="connsiteY1" fmla="*/ 1673740 h 1764233"/>
                  <a:gd name="connsiteX2" fmla="*/ 377908 w 639725"/>
                  <a:gd name="connsiteY2" fmla="*/ 1682471 h 1764233"/>
                  <a:gd name="connsiteX3" fmla="*/ 330099 w 639725"/>
                  <a:gd name="connsiteY3" fmla="*/ 1763654 h 1764233"/>
                  <a:gd name="connsiteX4" fmla="*/ 137173 w 639725"/>
                  <a:gd name="connsiteY4" fmla="*/ 1732110 h 1764233"/>
                  <a:gd name="connsiteX5" fmla="*/ 929 w 639725"/>
                  <a:gd name="connsiteY5" fmla="*/ 1530454 h 1764233"/>
                  <a:gd name="connsiteX6" fmla="*/ 54582 w 639725"/>
                  <a:gd name="connsiteY6" fmla="*/ 1254444 h 1764233"/>
                  <a:gd name="connsiteX7" fmla="*/ 55286 w 639725"/>
                  <a:gd name="connsiteY7" fmla="*/ 1122495 h 1764233"/>
                  <a:gd name="connsiteX8" fmla="*/ 45147 w 639725"/>
                  <a:gd name="connsiteY8" fmla="*/ 1095246 h 1764233"/>
                  <a:gd name="connsiteX9" fmla="*/ 61975 w 639725"/>
                  <a:gd name="connsiteY9" fmla="*/ 943863 h 1764233"/>
                  <a:gd name="connsiteX10" fmla="*/ 110488 w 639725"/>
                  <a:gd name="connsiteY10" fmla="*/ 867115 h 1764233"/>
                  <a:gd name="connsiteX11" fmla="*/ 154142 w 639725"/>
                  <a:gd name="connsiteY11" fmla="*/ 646941 h 1764233"/>
                  <a:gd name="connsiteX12" fmla="*/ 96335 w 639725"/>
                  <a:gd name="connsiteY12" fmla="*/ 311082 h 1764233"/>
                  <a:gd name="connsiteX13" fmla="*/ 45217 w 639725"/>
                  <a:gd name="connsiteY13" fmla="*/ 18807 h 1764233"/>
                  <a:gd name="connsiteX14" fmla="*/ 59299 w 639725"/>
                  <a:gd name="connsiteY14" fmla="*/ 7 h 1764233"/>
                  <a:gd name="connsiteX15" fmla="*/ 237298 w 639725"/>
                  <a:gd name="connsiteY15" fmla="*/ 78 h 1764233"/>
                  <a:gd name="connsiteX16" fmla="*/ 270391 w 639725"/>
                  <a:gd name="connsiteY16" fmla="*/ 25144 h 1764233"/>
                  <a:gd name="connsiteX17" fmla="*/ 282501 w 639725"/>
                  <a:gd name="connsiteY17" fmla="*/ 37114 h 1764233"/>
                  <a:gd name="connsiteX18" fmla="*/ 625120 w 639725"/>
                  <a:gd name="connsiteY18" fmla="*/ 115129 h 1764233"/>
                  <a:gd name="connsiteX19" fmla="*/ 637653 w 639725"/>
                  <a:gd name="connsiteY19" fmla="*/ 135900 h 1764233"/>
                  <a:gd name="connsiteX20" fmla="*/ 451416 w 639725"/>
                  <a:gd name="connsiteY20" fmla="*/ 773047 h 1764233"/>
                  <a:gd name="connsiteX21" fmla="*/ 452895 w 639725"/>
                  <a:gd name="connsiteY21" fmla="*/ 795648 h 1764233"/>
                  <a:gd name="connsiteX22" fmla="*/ 522813 w 639725"/>
                  <a:gd name="connsiteY22" fmla="*/ 1042719 h 1764233"/>
                  <a:gd name="connsiteX23" fmla="*/ 535064 w 639725"/>
                  <a:gd name="connsiteY23" fmla="*/ 1211494 h 1764233"/>
                  <a:gd name="connsiteX24" fmla="*/ 558018 w 639725"/>
                  <a:gd name="connsiteY24" fmla="*/ 1471098 h 1764233"/>
                  <a:gd name="connsiteX25" fmla="*/ 560905 w 639725"/>
                  <a:gd name="connsiteY25" fmla="*/ 1555731 h 1764233"/>
                  <a:gd name="connsiteX26" fmla="*/ 500070 w 639725"/>
                  <a:gd name="connsiteY26" fmla="*/ 1610159 h 1764233"/>
                  <a:gd name="connsiteX27" fmla="*/ 369810 w 639725"/>
                  <a:gd name="connsiteY27" fmla="*/ 1603611 h 1764233"/>
                  <a:gd name="connsiteX28" fmla="*/ 336647 w 639725"/>
                  <a:gd name="connsiteY28" fmla="*/ 1601287 h 1764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639725" h="1764233">
                    <a:moveTo>
                      <a:pt x="336647" y="1601287"/>
                    </a:moveTo>
                    <a:cubicBezTo>
                      <a:pt x="349814" y="1627269"/>
                      <a:pt x="361572" y="1650504"/>
                      <a:pt x="373401" y="1673740"/>
                    </a:cubicBezTo>
                    <a:cubicBezTo>
                      <a:pt x="374880" y="1676697"/>
                      <a:pt x="376429" y="1679584"/>
                      <a:pt x="377908" y="1682471"/>
                    </a:cubicBezTo>
                    <a:cubicBezTo>
                      <a:pt x="402692" y="1732885"/>
                      <a:pt x="386005" y="1761119"/>
                      <a:pt x="330099" y="1763654"/>
                    </a:cubicBezTo>
                    <a:cubicBezTo>
                      <a:pt x="263561" y="1766753"/>
                      <a:pt x="198853" y="1757599"/>
                      <a:pt x="137173" y="1732110"/>
                    </a:cubicBezTo>
                    <a:cubicBezTo>
                      <a:pt x="47611" y="1695075"/>
                      <a:pt x="7266" y="1624241"/>
                      <a:pt x="929" y="1530454"/>
                    </a:cubicBezTo>
                    <a:cubicBezTo>
                      <a:pt x="-5619" y="1433640"/>
                      <a:pt x="23531" y="1343796"/>
                      <a:pt x="54582" y="1254444"/>
                    </a:cubicBezTo>
                    <a:cubicBezTo>
                      <a:pt x="70002" y="1210086"/>
                      <a:pt x="73029" y="1166572"/>
                      <a:pt x="55286" y="1122495"/>
                    </a:cubicBezTo>
                    <a:cubicBezTo>
                      <a:pt x="51695" y="1113482"/>
                      <a:pt x="49019" y="1104117"/>
                      <a:pt x="45147" y="1095246"/>
                    </a:cubicBezTo>
                    <a:cubicBezTo>
                      <a:pt x="21630" y="1041523"/>
                      <a:pt x="31980" y="991601"/>
                      <a:pt x="61975" y="943863"/>
                    </a:cubicBezTo>
                    <a:cubicBezTo>
                      <a:pt x="78099" y="918233"/>
                      <a:pt x="93237" y="891900"/>
                      <a:pt x="110488" y="867115"/>
                    </a:cubicBezTo>
                    <a:cubicBezTo>
                      <a:pt x="157311" y="799943"/>
                      <a:pt x="168295" y="726294"/>
                      <a:pt x="154142" y="646941"/>
                    </a:cubicBezTo>
                    <a:cubicBezTo>
                      <a:pt x="134216" y="535129"/>
                      <a:pt x="115698" y="423035"/>
                      <a:pt x="96335" y="311082"/>
                    </a:cubicBezTo>
                    <a:cubicBezTo>
                      <a:pt x="79507" y="213634"/>
                      <a:pt x="62327" y="116256"/>
                      <a:pt x="45217" y="18807"/>
                    </a:cubicBezTo>
                    <a:cubicBezTo>
                      <a:pt x="43246" y="7471"/>
                      <a:pt x="42682" y="-274"/>
                      <a:pt x="59299" y="7"/>
                    </a:cubicBezTo>
                    <a:cubicBezTo>
                      <a:pt x="118655" y="993"/>
                      <a:pt x="178012" y="219"/>
                      <a:pt x="237298" y="78"/>
                    </a:cubicBezTo>
                    <a:cubicBezTo>
                      <a:pt x="254689" y="78"/>
                      <a:pt x="270743" y="1486"/>
                      <a:pt x="270391" y="25144"/>
                    </a:cubicBezTo>
                    <a:cubicBezTo>
                      <a:pt x="270250" y="32960"/>
                      <a:pt x="274545" y="35283"/>
                      <a:pt x="282501" y="37114"/>
                    </a:cubicBezTo>
                    <a:cubicBezTo>
                      <a:pt x="396778" y="62884"/>
                      <a:pt x="510843" y="89641"/>
                      <a:pt x="625120" y="115129"/>
                    </a:cubicBezTo>
                    <a:cubicBezTo>
                      <a:pt x="639554" y="118368"/>
                      <a:pt x="642300" y="121748"/>
                      <a:pt x="637653" y="135900"/>
                    </a:cubicBezTo>
                    <a:cubicBezTo>
                      <a:pt x="569073" y="346358"/>
                      <a:pt x="504084" y="557872"/>
                      <a:pt x="451416" y="773047"/>
                    </a:cubicBezTo>
                    <a:cubicBezTo>
                      <a:pt x="449375" y="781284"/>
                      <a:pt x="449515" y="788044"/>
                      <a:pt x="452895" y="795648"/>
                    </a:cubicBezTo>
                    <a:cubicBezTo>
                      <a:pt x="487608" y="874790"/>
                      <a:pt x="512322" y="956959"/>
                      <a:pt x="522813" y="1042719"/>
                    </a:cubicBezTo>
                    <a:cubicBezTo>
                      <a:pt x="529713" y="1098696"/>
                      <a:pt x="534571" y="1155165"/>
                      <a:pt x="535064" y="1211494"/>
                    </a:cubicBezTo>
                    <a:cubicBezTo>
                      <a:pt x="535909" y="1298803"/>
                      <a:pt x="545837" y="1384915"/>
                      <a:pt x="558018" y="1471098"/>
                    </a:cubicBezTo>
                    <a:cubicBezTo>
                      <a:pt x="561961" y="1499051"/>
                      <a:pt x="565411" y="1527215"/>
                      <a:pt x="560905" y="1555731"/>
                    </a:cubicBezTo>
                    <a:cubicBezTo>
                      <a:pt x="555272" y="1591500"/>
                      <a:pt x="536754" y="1609032"/>
                      <a:pt x="500070" y="1610159"/>
                    </a:cubicBezTo>
                    <a:cubicBezTo>
                      <a:pt x="456486" y="1611567"/>
                      <a:pt x="413254" y="1605512"/>
                      <a:pt x="369810" y="1603611"/>
                    </a:cubicBezTo>
                    <a:cubicBezTo>
                      <a:pt x="360023" y="1603118"/>
                      <a:pt x="350236" y="1602203"/>
                      <a:pt x="336647" y="1601287"/>
                    </a:cubicBezTo>
                    <a:close/>
                  </a:path>
                </a:pathLst>
              </a:custGeom>
              <a:solidFill>
                <a:srgbClr val="FCC985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="" xmlns:a16="http://schemas.microsoft.com/office/drawing/2014/main" id="{30FFAA32-95C9-495F-BCC6-7D815F200A31}"/>
                  </a:ext>
                </a:extLst>
              </p:cNvPr>
              <p:cNvSpPr/>
              <p:nvPr/>
            </p:nvSpPr>
            <p:spPr>
              <a:xfrm>
                <a:off x="5617307" y="-8"/>
                <a:ext cx="1026177" cy="1536916"/>
              </a:xfrm>
              <a:custGeom>
                <a:avLst/>
                <a:gdLst>
                  <a:gd name="connsiteX0" fmla="*/ 33556 w 1026177"/>
                  <a:gd name="connsiteY0" fmla="*/ 1265429 h 1536916"/>
                  <a:gd name="connsiteX1" fmla="*/ 45807 w 1026177"/>
                  <a:gd name="connsiteY1" fmla="*/ 1241349 h 1536916"/>
                  <a:gd name="connsiteX2" fmla="*/ 30317 w 1026177"/>
                  <a:gd name="connsiteY2" fmla="*/ 1030680 h 1536916"/>
                  <a:gd name="connsiteX3" fmla="*/ 26726 w 1026177"/>
                  <a:gd name="connsiteY3" fmla="*/ 955693 h 1536916"/>
                  <a:gd name="connsiteX4" fmla="*/ 21727 w 1026177"/>
                  <a:gd name="connsiteY4" fmla="*/ 847190 h 1536916"/>
                  <a:gd name="connsiteX5" fmla="*/ 18206 w 1026177"/>
                  <a:gd name="connsiteY5" fmla="*/ 631663 h 1536916"/>
                  <a:gd name="connsiteX6" fmla="*/ 69606 w 1026177"/>
                  <a:gd name="connsiteY6" fmla="*/ 346218 h 1536916"/>
                  <a:gd name="connsiteX7" fmla="*/ 345968 w 1026177"/>
                  <a:gd name="connsiteY7" fmla="*/ 32890 h 1536916"/>
                  <a:gd name="connsiteX8" fmla="*/ 634159 w 1026177"/>
                  <a:gd name="connsiteY8" fmla="*/ 44649 h 1536916"/>
                  <a:gd name="connsiteX9" fmla="*/ 891862 w 1026177"/>
                  <a:gd name="connsiteY9" fmla="*/ 387831 h 1536916"/>
                  <a:gd name="connsiteX10" fmla="*/ 938756 w 1026177"/>
                  <a:gd name="connsiteY10" fmla="*/ 631240 h 1536916"/>
                  <a:gd name="connsiteX11" fmla="*/ 951571 w 1026177"/>
                  <a:gd name="connsiteY11" fmla="*/ 802690 h 1536916"/>
                  <a:gd name="connsiteX12" fmla="*/ 1002055 w 1026177"/>
                  <a:gd name="connsiteY12" fmla="*/ 1191146 h 1536916"/>
                  <a:gd name="connsiteX13" fmla="*/ 1007266 w 1026177"/>
                  <a:gd name="connsiteY13" fmla="*/ 1226211 h 1536916"/>
                  <a:gd name="connsiteX14" fmla="*/ 1001773 w 1026177"/>
                  <a:gd name="connsiteY14" fmla="*/ 1260923 h 1536916"/>
                  <a:gd name="connsiteX15" fmla="*/ 1001633 w 1026177"/>
                  <a:gd name="connsiteY15" fmla="*/ 1408363 h 1536916"/>
                  <a:gd name="connsiteX16" fmla="*/ 1009941 w 1026177"/>
                  <a:gd name="connsiteY16" fmla="*/ 1454552 h 1536916"/>
                  <a:gd name="connsiteX17" fmla="*/ 1026136 w 1026177"/>
                  <a:gd name="connsiteY17" fmla="*/ 1470536 h 1536916"/>
                  <a:gd name="connsiteX18" fmla="*/ 1007477 w 1026177"/>
                  <a:gd name="connsiteY18" fmla="*/ 1484055 h 1536916"/>
                  <a:gd name="connsiteX19" fmla="*/ 827437 w 1026177"/>
                  <a:gd name="connsiteY19" fmla="*/ 1517711 h 1536916"/>
                  <a:gd name="connsiteX20" fmla="*/ 730552 w 1026177"/>
                  <a:gd name="connsiteY20" fmla="*/ 1535243 h 1536916"/>
                  <a:gd name="connsiteX21" fmla="*/ 702106 w 1026177"/>
                  <a:gd name="connsiteY21" fmla="*/ 1532356 h 1536916"/>
                  <a:gd name="connsiteX22" fmla="*/ 695769 w 1026177"/>
                  <a:gd name="connsiteY22" fmla="*/ 1491800 h 1536916"/>
                  <a:gd name="connsiteX23" fmla="*/ 695980 w 1026177"/>
                  <a:gd name="connsiteY23" fmla="*/ 1298804 h 1536916"/>
                  <a:gd name="connsiteX24" fmla="*/ 704852 w 1026177"/>
                  <a:gd name="connsiteY24" fmla="*/ 1183119 h 1536916"/>
                  <a:gd name="connsiteX25" fmla="*/ 709358 w 1026177"/>
                  <a:gd name="connsiteY25" fmla="*/ 1149885 h 1536916"/>
                  <a:gd name="connsiteX26" fmla="*/ 731044 w 1026177"/>
                  <a:gd name="connsiteY26" fmla="*/ 1080953 h 1536916"/>
                  <a:gd name="connsiteX27" fmla="*/ 773432 w 1026177"/>
                  <a:gd name="connsiteY27" fmla="*/ 992025 h 1536916"/>
                  <a:gd name="connsiteX28" fmla="*/ 822508 w 1026177"/>
                  <a:gd name="connsiteY28" fmla="*/ 856343 h 1536916"/>
                  <a:gd name="connsiteX29" fmla="*/ 819480 w 1026177"/>
                  <a:gd name="connsiteY29" fmla="*/ 679965 h 1536916"/>
                  <a:gd name="connsiteX30" fmla="*/ 796033 w 1026177"/>
                  <a:gd name="connsiteY30" fmla="*/ 665953 h 1536916"/>
                  <a:gd name="connsiteX31" fmla="*/ 697599 w 1026177"/>
                  <a:gd name="connsiteY31" fmla="*/ 667079 h 1536916"/>
                  <a:gd name="connsiteX32" fmla="*/ 492634 w 1026177"/>
                  <a:gd name="connsiteY32" fmla="*/ 581108 h 1536916"/>
                  <a:gd name="connsiteX33" fmla="*/ 397579 w 1026177"/>
                  <a:gd name="connsiteY33" fmla="*/ 470422 h 1536916"/>
                  <a:gd name="connsiteX34" fmla="*/ 384272 w 1026177"/>
                  <a:gd name="connsiteY34" fmla="*/ 453242 h 1536916"/>
                  <a:gd name="connsiteX35" fmla="*/ 371598 w 1026177"/>
                  <a:gd name="connsiteY35" fmla="*/ 485913 h 1536916"/>
                  <a:gd name="connsiteX36" fmla="*/ 306890 w 1026177"/>
                  <a:gd name="connsiteY36" fmla="*/ 777202 h 1536916"/>
                  <a:gd name="connsiteX37" fmla="*/ 341955 w 1026177"/>
                  <a:gd name="connsiteY37" fmla="*/ 965973 h 1536916"/>
                  <a:gd name="connsiteX38" fmla="*/ 401381 w 1026177"/>
                  <a:gd name="connsiteY38" fmla="*/ 1117778 h 1536916"/>
                  <a:gd name="connsiteX39" fmla="*/ 399832 w 1026177"/>
                  <a:gd name="connsiteY39" fmla="*/ 1144886 h 1536916"/>
                  <a:gd name="connsiteX40" fmla="*/ 385187 w 1026177"/>
                  <a:gd name="connsiteY40" fmla="*/ 1146928 h 1536916"/>
                  <a:gd name="connsiteX41" fmla="*/ 335900 w 1026177"/>
                  <a:gd name="connsiteY41" fmla="*/ 1146647 h 1536916"/>
                  <a:gd name="connsiteX42" fmla="*/ 296892 w 1026177"/>
                  <a:gd name="connsiteY42" fmla="*/ 1187696 h 1536916"/>
                  <a:gd name="connsiteX43" fmla="*/ 289147 w 1026177"/>
                  <a:gd name="connsiteY43" fmla="*/ 1224380 h 1536916"/>
                  <a:gd name="connsiteX44" fmla="*/ 299145 w 1026177"/>
                  <a:gd name="connsiteY44" fmla="*/ 1429205 h 1536916"/>
                  <a:gd name="connsiteX45" fmla="*/ 314213 w 1026177"/>
                  <a:gd name="connsiteY45" fmla="*/ 1504755 h 1536916"/>
                  <a:gd name="connsiteX46" fmla="*/ 306679 w 1026177"/>
                  <a:gd name="connsiteY46" fmla="*/ 1522640 h 1536916"/>
                  <a:gd name="connsiteX47" fmla="*/ 285345 w 1026177"/>
                  <a:gd name="connsiteY47" fmla="*/ 1522569 h 1536916"/>
                  <a:gd name="connsiteX48" fmla="*/ 27078 w 1026177"/>
                  <a:gd name="connsiteY48" fmla="*/ 1477154 h 1536916"/>
                  <a:gd name="connsiteX49" fmla="*/ 533 w 1026177"/>
                  <a:gd name="connsiteY49" fmla="*/ 1466452 h 1536916"/>
                  <a:gd name="connsiteX50" fmla="*/ 12362 w 1026177"/>
                  <a:gd name="connsiteY50" fmla="*/ 1429697 h 1536916"/>
                  <a:gd name="connsiteX51" fmla="*/ 38978 w 1026177"/>
                  <a:gd name="connsiteY51" fmla="*/ 1284159 h 1536916"/>
                  <a:gd name="connsiteX52" fmla="*/ 33556 w 1026177"/>
                  <a:gd name="connsiteY52" fmla="*/ 1265429 h 1536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26177" h="1536916">
                    <a:moveTo>
                      <a:pt x="33556" y="1265429"/>
                    </a:moveTo>
                    <a:cubicBezTo>
                      <a:pt x="43273" y="1260219"/>
                      <a:pt x="46723" y="1252615"/>
                      <a:pt x="45807" y="1241349"/>
                    </a:cubicBezTo>
                    <a:cubicBezTo>
                      <a:pt x="40315" y="1171149"/>
                      <a:pt x="35387" y="1100880"/>
                      <a:pt x="30317" y="1030680"/>
                    </a:cubicBezTo>
                    <a:cubicBezTo>
                      <a:pt x="28486" y="1005755"/>
                      <a:pt x="29402" y="980759"/>
                      <a:pt x="26726" y="955693"/>
                    </a:cubicBezTo>
                    <a:cubicBezTo>
                      <a:pt x="22924" y="919783"/>
                      <a:pt x="23417" y="883381"/>
                      <a:pt x="21727" y="847190"/>
                    </a:cubicBezTo>
                    <a:cubicBezTo>
                      <a:pt x="18418" y="775371"/>
                      <a:pt x="16376" y="703482"/>
                      <a:pt x="18206" y="631663"/>
                    </a:cubicBezTo>
                    <a:cubicBezTo>
                      <a:pt x="20741" y="534003"/>
                      <a:pt x="30740" y="436977"/>
                      <a:pt x="69606" y="346218"/>
                    </a:cubicBezTo>
                    <a:cubicBezTo>
                      <a:pt x="127202" y="211945"/>
                      <a:pt x="212188" y="100203"/>
                      <a:pt x="345968" y="32890"/>
                    </a:cubicBezTo>
                    <a:cubicBezTo>
                      <a:pt x="443769" y="-16397"/>
                      <a:pt x="540231" y="-8511"/>
                      <a:pt x="634159" y="44649"/>
                    </a:cubicBezTo>
                    <a:cubicBezTo>
                      <a:pt x="769911" y="121467"/>
                      <a:pt x="847433" y="242433"/>
                      <a:pt x="891862" y="387831"/>
                    </a:cubicBezTo>
                    <a:cubicBezTo>
                      <a:pt x="916084" y="467183"/>
                      <a:pt x="929743" y="548930"/>
                      <a:pt x="938756" y="631240"/>
                    </a:cubicBezTo>
                    <a:cubicBezTo>
                      <a:pt x="944952" y="688203"/>
                      <a:pt x="947698" y="745517"/>
                      <a:pt x="951571" y="802690"/>
                    </a:cubicBezTo>
                    <a:cubicBezTo>
                      <a:pt x="960442" y="933232"/>
                      <a:pt x="974032" y="1063140"/>
                      <a:pt x="1002055" y="1191146"/>
                    </a:cubicBezTo>
                    <a:cubicBezTo>
                      <a:pt x="1004590" y="1202623"/>
                      <a:pt x="1005576" y="1214522"/>
                      <a:pt x="1007266" y="1226211"/>
                    </a:cubicBezTo>
                    <a:cubicBezTo>
                      <a:pt x="1003041" y="1237406"/>
                      <a:pt x="1001773" y="1248953"/>
                      <a:pt x="1001773" y="1260923"/>
                    </a:cubicBezTo>
                    <a:cubicBezTo>
                      <a:pt x="1001985" y="1310070"/>
                      <a:pt x="1002196" y="1359216"/>
                      <a:pt x="1001633" y="1408363"/>
                    </a:cubicBezTo>
                    <a:cubicBezTo>
                      <a:pt x="1001492" y="1424487"/>
                      <a:pt x="1006632" y="1439273"/>
                      <a:pt x="1009941" y="1454552"/>
                    </a:cubicBezTo>
                    <a:cubicBezTo>
                      <a:pt x="1011983" y="1463917"/>
                      <a:pt x="1020503" y="1465466"/>
                      <a:pt x="1026136" y="1470536"/>
                    </a:cubicBezTo>
                    <a:cubicBezTo>
                      <a:pt x="1026980" y="1484547"/>
                      <a:pt x="1014870" y="1482717"/>
                      <a:pt x="1007477" y="1484055"/>
                    </a:cubicBezTo>
                    <a:cubicBezTo>
                      <a:pt x="947276" y="1494475"/>
                      <a:pt x="887497" y="1506586"/>
                      <a:pt x="827437" y="1517711"/>
                    </a:cubicBezTo>
                    <a:cubicBezTo>
                      <a:pt x="795188" y="1523696"/>
                      <a:pt x="763011" y="1530526"/>
                      <a:pt x="730552" y="1535243"/>
                    </a:cubicBezTo>
                    <a:cubicBezTo>
                      <a:pt x="720835" y="1536651"/>
                      <a:pt x="711048" y="1539256"/>
                      <a:pt x="702106" y="1532356"/>
                    </a:cubicBezTo>
                    <a:cubicBezTo>
                      <a:pt x="696473" y="1519401"/>
                      <a:pt x="695769" y="1505671"/>
                      <a:pt x="695769" y="1491800"/>
                    </a:cubicBezTo>
                    <a:cubicBezTo>
                      <a:pt x="695769" y="1427444"/>
                      <a:pt x="695205" y="1363159"/>
                      <a:pt x="695980" y="1298804"/>
                    </a:cubicBezTo>
                    <a:cubicBezTo>
                      <a:pt x="696402" y="1260078"/>
                      <a:pt x="705204" y="1221916"/>
                      <a:pt x="704852" y="1183119"/>
                    </a:cubicBezTo>
                    <a:cubicBezTo>
                      <a:pt x="706401" y="1172065"/>
                      <a:pt x="708231" y="1161010"/>
                      <a:pt x="709358" y="1149885"/>
                    </a:cubicBezTo>
                    <a:cubicBezTo>
                      <a:pt x="711893" y="1125453"/>
                      <a:pt x="715906" y="1101443"/>
                      <a:pt x="731044" y="1080953"/>
                    </a:cubicBezTo>
                    <a:cubicBezTo>
                      <a:pt x="750900" y="1054056"/>
                      <a:pt x="762025" y="1023076"/>
                      <a:pt x="773432" y="992025"/>
                    </a:cubicBezTo>
                    <a:cubicBezTo>
                      <a:pt x="790049" y="946891"/>
                      <a:pt x="811031" y="903378"/>
                      <a:pt x="822508" y="856343"/>
                    </a:cubicBezTo>
                    <a:cubicBezTo>
                      <a:pt x="836942" y="797198"/>
                      <a:pt x="832295" y="738617"/>
                      <a:pt x="819480" y="679965"/>
                    </a:cubicBezTo>
                    <a:cubicBezTo>
                      <a:pt x="816382" y="665812"/>
                      <a:pt x="807651" y="664333"/>
                      <a:pt x="796033" y="665953"/>
                    </a:cubicBezTo>
                    <a:cubicBezTo>
                      <a:pt x="763292" y="670600"/>
                      <a:pt x="730692" y="671093"/>
                      <a:pt x="697599" y="667079"/>
                    </a:cubicBezTo>
                    <a:cubicBezTo>
                      <a:pt x="620922" y="657856"/>
                      <a:pt x="552272" y="629973"/>
                      <a:pt x="492634" y="581108"/>
                    </a:cubicBezTo>
                    <a:cubicBezTo>
                      <a:pt x="454612" y="549916"/>
                      <a:pt x="426166" y="509993"/>
                      <a:pt x="397579" y="470422"/>
                    </a:cubicBezTo>
                    <a:cubicBezTo>
                      <a:pt x="393777" y="465142"/>
                      <a:pt x="390609" y="459297"/>
                      <a:pt x="384272" y="453242"/>
                    </a:cubicBezTo>
                    <a:cubicBezTo>
                      <a:pt x="376879" y="463592"/>
                      <a:pt x="374414" y="475069"/>
                      <a:pt x="371598" y="485913"/>
                    </a:cubicBezTo>
                    <a:cubicBezTo>
                      <a:pt x="346743" y="582305"/>
                      <a:pt x="317381" y="677641"/>
                      <a:pt x="306890" y="777202"/>
                    </a:cubicBezTo>
                    <a:cubicBezTo>
                      <a:pt x="299849" y="843669"/>
                      <a:pt x="306890" y="906616"/>
                      <a:pt x="341955" y="965973"/>
                    </a:cubicBezTo>
                    <a:cubicBezTo>
                      <a:pt x="369697" y="1012937"/>
                      <a:pt x="395537" y="1061731"/>
                      <a:pt x="401381" y="1117778"/>
                    </a:cubicBezTo>
                    <a:cubicBezTo>
                      <a:pt x="402297" y="1126932"/>
                      <a:pt x="404691" y="1136085"/>
                      <a:pt x="399832" y="1144886"/>
                    </a:cubicBezTo>
                    <a:cubicBezTo>
                      <a:pt x="395608" y="1150097"/>
                      <a:pt x="390186" y="1147562"/>
                      <a:pt x="385187" y="1146928"/>
                    </a:cubicBezTo>
                    <a:cubicBezTo>
                      <a:pt x="368781" y="1144816"/>
                      <a:pt x="352235" y="1144464"/>
                      <a:pt x="335900" y="1146647"/>
                    </a:cubicBezTo>
                    <a:cubicBezTo>
                      <a:pt x="309073" y="1150308"/>
                      <a:pt x="299427" y="1160658"/>
                      <a:pt x="296892" y="1187696"/>
                    </a:cubicBezTo>
                    <a:cubicBezTo>
                      <a:pt x="295695" y="1200299"/>
                      <a:pt x="292034" y="1212269"/>
                      <a:pt x="289147" y="1224380"/>
                    </a:cubicBezTo>
                    <a:cubicBezTo>
                      <a:pt x="272600" y="1293734"/>
                      <a:pt x="281050" y="1361681"/>
                      <a:pt x="299145" y="1429205"/>
                    </a:cubicBezTo>
                    <a:cubicBezTo>
                      <a:pt x="305834" y="1454060"/>
                      <a:pt x="307454" y="1479900"/>
                      <a:pt x="314213" y="1504755"/>
                    </a:cubicBezTo>
                    <a:cubicBezTo>
                      <a:pt x="316396" y="1512782"/>
                      <a:pt x="314917" y="1519119"/>
                      <a:pt x="306679" y="1522640"/>
                    </a:cubicBezTo>
                    <a:cubicBezTo>
                      <a:pt x="299568" y="1525315"/>
                      <a:pt x="292456" y="1523907"/>
                      <a:pt x="285345" y="1522569"/>
                    </a:cubicBezTo>
                    <a:cubicBezTo>
                      <a:pt x="199444" y="1506516"/>
                      <a:pt x="113543" y="1490391"/>
                      <a:pt x="27078" y="1477154"/>
                    </a:cubicBezTo>
                    <a:cubicBezTo>
                      <a:pt x="17573" y="1475676"/>
                      <a:pt x="7082" y="1475676"/>
                      <a:pt x="533" y="1466452"/>
                    </a:cubicBezTo>
                    <a:cubicBezTo>
                      <a:pt x="-2213" y="1452088"/>
                      <a:pt x="6237" y="1441034"/>
                      <a:pt x="12362" y="1429697"/>
                    </a:cubicBezTo>
                    <a:cubicBezTo>
                      <a:pt x="37288" y="1384001"/>
                      <a:pt x="42639" y="1334995"/>
                      <a:pt x="38978" y="1284159"/>
                    </a:cubicBezTo>
                    <a:cubicBezTo>
                      <a:pt x="38555" y="1277540"/>
                      <a:pt x="35035" y="1271837"/>
                      <a:pt x="33556" y="1265429"/>
                    </a:cubicBezTo>
                    <a:close/>
                  </a:path>
                </a:pathLst>
              </a:custGeom>
              <a:solidFill>
                <a:srgbClr val="9C6828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="" xmlns:a16="http://schemas.microsoft.com/office/drawing/2014/main" id="{BDF47F76-7635-4120-9793-D4109815E484}"/>
                  </a:ext>
                </a:extLst>
              </p:cNvPr>
              <p:cNvSpPr/>
              <p:nvPr/>
            </p:nvSpPr>
            <p:spPr>
              <a:xfrm>
                <a:off x="5591577" y="2417057"/>
                <a:ext cx="1056230" cy="440878"/>
              </a:xfrm>
              <a:custGeom>
                <a:avLst/>
                <a:gdLst>
                  <a:gd name="connsiteX0" fmla="*/ 92379 w 1056230"/>
                  <a:gd name="connsiteY0" fmla="*/ 0 h 440878"/>
                  <a:gd name="connsiteX1" fmla="*/ 138639 w 1056230"/>
                  <a:gd name="connsiteY1" fmla="*/ 22602 h 440878"/>
                  <a:gd name="connsiteX2" fmla="*/ 613066 w 1056230"/>
                  <a:gd name="connsiteY2" fmla="*/ 96744 h 440878"/>
                  <a:gd name="connsiteX3" fmla="*/ 857321 w 1056230"/>
                  <a:gd name="connsiteY3" fmla="*/ 114488 h 440878"/>
                  <a:gd name="connsiteX4" fmla="*/ 967865 w 1056230"/>
                  <a:gd name="connsiteY4" fmla="*/ 118079 h 440878"/>
                  <a:gd name="connsiteX5" fmla="*/ 1021518 w 1056230"/>
                  <a:gd name="connsiteY5" fmla="*/ 98786 h 440878"/>
                  <a:gd name="connsiteX6" fmla="*/ 1021237 w 1056230"/>
                  <a:gd name="connsiteY6" fmla="*/ 145891 h 440878"/>
                  <a:gd name="connsiteX7" fmla="*/ 1029897 w 1056230"/>
                  <a:gd name="connsiteY7" fmla="*/ 253338 h 440878"/>
                  <a:gd name="connsiteX8" fmla="*/ 1056231 w 1056230"/>
                  <a:gd name="connsiteY8" fmla="*/ 373458 h 440878"/>
                  <a:gd name="connsiteX9" fmla="*/ 809160 w 1056230"/>
                  <a:gd name="connsiteY9" fmla="*/ 432181 h 440878"/>
                  <a:gd name="connsiteX10" fmla="*/ 531037 w 1056230"/>
                  <a:gd name="connsiteY10" fmla="*/ 437321 h 440878"/>
                  <a:gd name="connsiteX11" fmla="*/ 182857 w 1056230"/>
                  <a:gd name="connsiteY11" fmla="*/ 374444 h 440878"/>
                  <a:gd name="connsiteX12" fmla="*/ 0 w 1056230"/>
                  <a:gd name="connsiteY12" fmla="*/ 313750 h 440878"/>
                  <a:gd name="connsiteX13" fmla="*/ 18940 w 1056230"/>
                  <a:gd name="connsiteY13" fmla="*/ 277770 h 440878"/>
                  <a:gd name="connsiteX14" fmla="*/ 68580 w 1056230"/>
                  <a:gd name="connsiteY14" fmla="*/ 154340 h 440878"/>
                  <a:gd name="connsiteX15" fmla="*/ 89562 w 1056230"/>
                  <a:gd name="connsiteY15" fmla="*/ 51681 h 440878"/>
                  <a:gd name="connsiteX16" fmla="*/ 92379 w 1056230"/>
                  <a:gd name="connsiteY16" fmla="*/ 0 h 440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56230" h="440878">
                    <a:moveTo>
                      <a:pt x="92379" y="0"/>
                    </a:moveTo>
                    <a:cubicBezTo>
                      <a:pt x="104419" y="14505"/>
                      <a:pt x="120754" y="19081"/>
                      <a:pt x="138639" y="22602"/>
                    </a:cubicBezTo>
                    <a:cubicBezTo>
                      <a:pt x="295795" y="53794"/>
                      <a:pt x="453867" y="79071"/>
                      <a:pt x="613066" y="96744"/>
                    </a:cubicBezTo>
                    <a:cubicBezTo>
                      <a:pt x="694179" y="105757"/>
                      <a:pt x="775855" y="109770"/>
                      <a:pt x="857321" y="114488"/>
                    </a:cubicBezTo>
                    <a:cubicBezTo>
                      <a:pt x="894216" y="116671"/>
                      <a:pt x="930970" y="117445"/>
                      <a:pt x="967865" y="118079"/>
                    </a:cubicBezTo>
                    <a:cubicBezTo>
                      <a:pt x="988496" y="118431"/>
                      <a:pt x="1009126" y="120543"/>
                      <a:pt x="1021518" y="98786"/>
                    </a:cubicBezTo>
                    <a:cubicBezTo>
                      <a:pt x="1030249" y="116811"/>
                      <a:pt x="1021378" y="140047"/>
                      <a:pt x="1021237" y="145891"/>
                    </a:cubicBezTo>
                    <a:cubicBezTo>
                      <a:pt x="1020392" y="182012"/>
                      <a:pt x="1025673" y="217569"/>
                      <a:pt x="1029897" y="253338"/>
                    </a:cubicBezTo>
                    <a:cubicBezTo>
                      <a:pt x="1034756" y="294387"/>
                      <a:pt x="1046444" y="333676"/>
                      <a:pt x="1056231" y="373458"/>
                    </a:cubicBezTo>
                    <a:cubicBezTo>
                      <a:pt x="978709" y="413381"/>
                      <a:pt x="893934" y="423591"/>
                      <a:pt x="809160" y="432181"/>
                    </a:cubicBezTo>
                    <a:cubicBezTo>
                      <a:pt x="716710" y="441616"/>
                      <a:pt x="623980" y="443447"/>
                      <a:pt x="531037" y="437321"/>
                    </a:cubicBezTo>
                    <a:cubicBezTo>
                      <a:pt x="412536" y="429505"/>
                      <a:pt x="296570" y="408382"/>
                      <a:pt x="182857" y="374444"/>
                    </a:cubicBezTo>
                    <a:cubicBezTo>
                      <a:pt x="121318" y="356067"/>
                      <a:pt x="60201" y="336211"/>
                      <a:pt x="0" y="313750"/>
                    </a:cubicBezTo>
                    <a:cubicBezTo>
                      <a:pt x="6337" y="301780"/>
                      <a:pt x="12533" y="289740"/>
                      <a:pt x="18940" y="277770"/>
                    </a:cubicBezTo>
                    <a:cubicBezTo>
                      <a:pt x="39923" y="238411"/>
                      <a:pt x="56751" y="197784"/>
                      <a:pt x="68580" y="154340"/>
                    </a:cubicBezTo>
                    <a:cubicBezTo>
                      <a:pt x="77874" y="120332"/>
                      <a:pt x="82099" y="85760"/>
                      <a:pt x="89562" y="51681"/>
                    </a:cubicBezTo>
                    <a:cubicBezTo>
                      <a:pt x="90478" y="47809"/>
                      <a:pt x="83507" y="18800"/>
                      <a:pt x="92379" y="0"/>
                    </a:cubicBezTo>
                    <a:close/>
                  </a:path>
                </a:pathLst>
              </a:custGeom>
              <a:solidFill>
                <a:srgbClr val="1C190E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="" xmlns:a16="http://schemas.microsoft.com/office/drawing/2014/main" id="{5A4E555B-58A2-431E-A826-46F88ACD1574}"/>
                  </a:ext>
                </a:extLst>
              </p:cNvPr>
              <p:cNvSpPr/>
              <p:nvPr/>
            </p:nvSpPr>
            <p:spPr>
              <a:xfrm>
                <a:off x="5915729" y="438869"/>
                <a:ext cx="539340" cy="1114178"/>
              </a:xfrm>
              <a:custGeom>
                <a:avLst/>
                <a:gdLst>
                  <a:gd name="connsiteX0" fmla="*/ 99650 w 539340"/>
                  <a:gd name="connsiteY0" fmla="*/ 702980 h 1114178"/>
                  <a:gd name="connsiteX1" fmla="*/ 61276 w 539340"/>
                  <a:gd name="connsiteY1" fmla="*/ 572016 h 1114178"/>
                  <a:gd name="connsiteX2" fmla="*/ 9172 w 539340"/>
                  <a:gd name="connsiteY2" fmla="*/ 461753 h 1114178"/>
                  <a:gd name="connsiteX3" fmla="*/ 6567 w 539340"/>
                  <a:gd name="connsiteY3" fmla="*/ 308892 h 1114178"/>
                  <a:gd name="connsiteX4" fmla="*/ 81555 w 539340"/>
                  <a:gd name="connsiteY4" fmla="*/ 0 h 1114178"/>
                  <a:gd name="connsiteX5" fmla="*/ 96763 w 539340"/>
                  <a:gd name="connsiteY5" fmla="*/ 17391 h 1114178"/>
                  <a:gd name="connsiteX6" fmla="*/ 220264 w 539340"/>
                  <a:gd name="connsiteY6" fmla="*/ 154763 h 1114178"/>
                  <a:gd name="connsiteX7" fmla="*/ 483248 w 539340"/>
                  <a:gd name="connsiteY7" fmla="*/ 222639 h 1114178"/>
                  <a:gd name="connsiteX8" fmla="*/ 506694 w 539340"/>
                  <a:gd name="connsiteY8" fmla="*/ 220245 h 1114178"/>
                  <a:gd name="connsiteX9" fmla="*/ 525142 w 539340"/>
                  <a:gd name="connsiteY9" fmla="*/ 232003 h 1114178"/>
                  <a:gd name="connsiteX10" fmla="*/ 513595 w 539340"/>
                  <a:gd name="connsiteY10" fmla="*/ 472385 h 1114178"/>
                  <a:gd name="connsiteX11" fmla="*/ 469095 w 539340"/>
                  <a:gd name="connsiteY11" fmla="*/ 586169 h 1114178"/>
                  <a:gd name="connsiteX12" fmla="*/ 451000 w 539340"/>
                  <a:gd name="connsiteY12" fmla="*/ 623346 h 1114178"/>
                  <a:gd name="connsiteX13" fmla="*/ 414668 w 539340"/>
                  <a:gd name="connsiteY13" fmla="*/ 729736 h 1114178"/>
                  <a:gd name="connsiteX14" fmla="*/ 411710 w 539340"/>
                  <a:gd name="connsiteY14" fmla="*/ 741143 h 1114178"/>
                  <a:gd name="connsiteX15" fmla="*/ 367563 w 539340"/>
                  <a:gd name="connsiteY15" fmla="*/ 760647 h 1114178"/>
                  <a:gd name="connsiteX16" fmla="*/ 347496 w 539340"/>
                  <a:gd name="connsiteY16" fmla="*/ 793458 h 1114178"/>
                  <a:gd name="connsiteX17" fmla="*/ 287788 w 539340"/>
                  <a:gd name="connsiteY17" fmla="*/ 1006028 h 1114178"/>
                  <a:gd name="connsiteX18" fmla="*/ 215617 w 539340"/>
                  <a:gd name="connsiteY18" fmla="*/ 1099744 h 1114178"/>
                  <a:gd name="connsiteX19" fmla="*/ 197451 w 539340"/>
                  <a:gd name="connsiteY19" fmla="*/ 1114179 h 1114178"/>
                  <a:gd name="connsiteX20" fmla="*/ 191818 w 539340"/>
                  <a:gd name="connsiteY20" fmla="*/ 1111503 h 1114178"/>
                  <a:gd name="connsiteX21" fmla="*/ 183650 w 539340"/>
                  <a:gd name="connsiteY21" fmla="*/ 1059540 h 1114178"/>
                  <a:gd name="connsiteX22" fmla="*/ 143798 w 539340"/>
                  <a:gd name="connsiteY22" fmla="*/ 915620 h 1114178"/>
                  <a:gd name="connsiteX23" fmla="*/ 128237 w 539340"/>
                  <a:gd name="connsiteY23" fmla="*/ 825988 h 1114178"/>
                  <a:gd name="connsiteX24" fmla="*/ 111761 w 539340"/>
                  <a:gd name="connsiteY24" fmla="*/ 759027 h 1114178"/>
                  <a:gd name="connsiteX25" fmla="*/ 99650 w 539340"/>
                  <a:gd name="connsiteY25" fmla="*/ 702980 h 111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39340" h="1114178">
                    <a:moveTo>
                      <a:pt x="99650" y="702980"/>
                    </a:moveTo>
                    <a:cubicBezTo>
                      <a:pt x="97397" y="656228"/>
                      <a:pt x="82892" y="613207"/>
                      <a:pt x="61276" y="572016"/>
                    </a:cubicBezTo>
                    <a:cubicBezTo>
                      <a:pt x="42336" y="536037"/>
                      <a:pt x="19664" y="501676"/>
                      <a:pt x="9172" y="461753"/>
                    </a:cubicBezTo>
                    <a:cubicBezTo>
                      <a:pt x="-4206" y="411058"/>
                      <a:pt x="-1037" y="359728"/>
                      <a:pt x="6567" y="308892"/>
                    </a:cubicBezTo>
                    <a:cubicBezTo>
                      <a:pt x="22198" y="204191"/>
                      <a:pt x="50996" y="102518"/>
                      <a:pt x="81555" y="0"/>
                    </a:cubicBezTo>
                    <a:cubicBezTo>
                      <a:pt x="89722" y="3802"/>
                      <a:pt x="92539" y="11336"/>
                      <a:pt x="96763" y="17391"/>
                    </a:cubicBezTo>
                    <a:cubicBezTo>
                      <a:pt x="132250" y="68369"/>
                      <a:pt x="168441" y="118924"/>
                      <a:pt x="220264" y="154763"/>
                    </a:cubicBezTo>
                    <a:cubicBezTo>
                      <a:pt x="299335" y="209472"/>
                      <a:pt x="386855" y="233834"/>
                      <a:pt x="483248" y="222639"/>
                    </a:cubicBezTo>
                    <a:cubicBezTo>
                      <a:pt x="491063" y="221723"/>
                      <a:pt x="499794" y="223272"/>
                      <a:pt x="506694" y="220245"/>
                    </a:cubicBezTo>
                    <a:cubicBezTo>
                      <a:pt x="520284" y="214330"/>
                      <a:pt x="522748" y="222357"/>
                      <a:pt x="525142" y="232003"/>
                    </a:cubicBezTo>
                    <a:cubicBezTo>
                      <a:pt x="545491" y="313257"/>
                      <a:pt x="545913" y="393525"/>
                      <a:pt x="513595" y="472385"/>
                    </a:cubicBezTo>
                    <a:cubicBezTo>
                      <a:pt x="498175" y="510055"/>
                      <a:pt x="484233" y="548358"/>
                      <a:pt x="469095" y="586169"/>
                    </a:cubicBezTo>
                    <a:cubicBezTo>
                      <a:pt x="463955" y="598984"/>
                      <a:pt x="459167" y="612503"/>
                      <a:pt x="451000" y="623346"/>
                    </a:cubicBezTo>
                    <a:cubicBezTo>
                      <a:pt x="426989" y="655031"/>
                      <a:pt x="417343" y="691010"/>
                      <a:pt x="414668" y="729736"/>
                    </a:cubicBezTo>
                    <a:cubicBezTo>
                      <a:pt x="414386" y="733609"/>
                      <a:pt x="412767" y="737341"/>
                      <a:pt x="411710" y="741143"/>
                    </a:cubicBezTo>
                    <a:cubicBezTo>
                      <a:pt x="400656" y="755788"/>
                      <a:pt x="382490" y="754732"/>
                      <a:pt x="367563" y="760647"/>
                    </a:cubicBezTo>
                    <a:cubicBezTo>
                      <a:pt x="345947" y="769307"/>
                      <a:pt x="341159" y="771208"/>
                      <a:pt x="347496" y="793458"/>
                    </a:cubicBezTo>
                    <a:cubicBezTo>
                      <a:pt x="371506" y="877176"/>
                      <a:pt x="326373" y="941180"/>
                      <a:pt x="287788" y="1006028"/>
                    </a:cubicBezTo>
                    <a:cubicBezTo>
                      <a:pt x="267791" y="1039684"/>
                      <a:pt x="239556" y="1068341"/>
                      <a:pt x="215617" y="1099744"/>
                    </a:cubicBezTo>
                    <a:cubicBezTo>
                      <a:pt x="210899" y="1105941"/>
                      <a:pt x="205900" y="1112348"/>
                      <a:pt x="197451" y="1114179"/>
                    </a:cubicBezTo>
                    <a:cubicBezTo>
                      <a:pt x="195197" y="1114108"/>
                      <a:pt x="193296" y="1113193"/>
                      <a:pt x="191818" y="1111503"/>
                    </a:cubicBezTo>
                    <a:cubicBezTo>
                      <a:pt x="180834" y="1095520"/>
                      <a:pt x="184425" y="1076931"/>
                      <a:pt x="183650" y="1059540"/>
                    </a:cubicBezTo>
                    <a:cubicBezTo>
                      <a:pt x="181327" y="1008351"/>
                      <a:pt x="164639" y="961387"/>
                      <a:pt x="143798" y="915620"/>
                    </a:cubicBezTo>
                    <a:cubicBezTo>
                      <a:pt x="130772" y="886963"/>
                      <a:pt x="121548" y="858588"/>
                      <a:pt x="128237" y="825988"/>
                    </a:cubicBezTo>
                    <a:cubicBezTo>
                      <a:pt x="133095" y="802259"/>
                      <a:pt x="127744" y="779305"/>
                      <a:pt x="111761" y="759027"/>
                    </a:cubicBezTo>
                    <a:cubicBezTo>
                      <a:pt x="99016" y="742903"/>
                      <a:pt x="96411" y="723188"/>
                      <a:pt x="99650" y="702980"/>
                    </a:cubicBezTo>
                    <a:close/>
                  </a:path>
                </a:pathLst>
              </a:custGeom>
              <a:solidFill>
                <a:srgbClr val="FCC985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="" xmlns:a16="http://schemas.microsoft.com/office/drawing/2014/main" id="{20943EF6-9C48-4187-8DD4-13A858EDC7EB}"/>
                  </a:ext>
                </a:extLst>
              </p:cNvPr>
              <p:cNvSpPr/>
              <p:nvPr/>
            </p:nvSpPr>
            <p:spPr>
              <a:xfrm>
                <a:off x="5483898" y="1434213"/>
                <a:ext cx="1391124" cy="155165"/>
              </a:xfrm>
              <a:custGeom>
                <a:avLst/>
                <a:gdLst>
                  <a:gd name="connsiteX0" fmla="*/ 630337 w 1391124"/>
                  <a:gd name="connsiteY0" fmla="*/ 116511 h 155165"/>
                  <a:gd name="connsiteX1" fmla="*/ 726870 w 1391124"/>
                  <a:gd name="connsiteY1" fmla="*/ 119186 h 155165"/>
                  <a:gd name="connsiteX2" fmla="*/ 836640 w 1391124"/>
                  <a:gd name="connsiteY2" fmla="*/ 97923 h 155165"/>
                  <a:gd name="connsiteX3" fmla="*/ 1028228 w 1391124"/>
                  <a:gd name="connsiteY3" fmla="*/ 64125 h 155165"/>
                  <a:gd name="connsiteX4" fmla="*/ 1160671 w 1391124"/>
                  <a:gd name="connsiteY4" fmla="*/ 38707 h 155165"/>
                  <a:gd name="connsiteX5" fmla="*/ 1292550 w 1391124"/>
                  <a:gd name="connsiteY5" fmla="*/ 16528 h 155165"/>
                  <a:gd name="connsiteX6" fmla="*/ 1367748 w 1391124"/>
                  <a:gd name="connsiteY6" fmla="*/ 2305 h 155165"/>
                  <a:gd name="connsiteX7" fmla="*/ 1390984 w 1391124"/>
                  <a:gd name="connsiteY7" fmla="*/ 22090 h 155165"/>
                  <a:gd name="connsiteX8" fmla="*/ 1368382 w 1391124"/>
                  <a:gd name="connsiteY8" fmla="*/ 33849 h 155165"/>
                  <a:gd name="connsiteX9" fmla="*/ 965915 w 1391124"/>
                  <a:gd name="connsiteY9" fmla="*/ 107146 h 155165"/>
                  <a:gd name="connsiteX10" fmla="*/ 724828 w 1391124"/>
                  <a:gd name="connsiteY10" fmla="*/ 151153 h 155165"/>
                  <a:gd name="connsiteX11" fmla="*/ 650404 w 1391124"/>
                  <a:gd name="connsiteY11" fmla="*/ 152280 h 155165"/>
                  <a:gd name="connsiteX12" fmla="*/ 27410 w 1391124"/>
                  <a:gd name="connsiteY12" fmla="*/ 43565 h 155165"/>
                  <a:gd name="connsiteX13" fmla="*/ 4879 w 1391124"/>
                  <a:gd name="connsiteY13" fmla="*/ 36665 h 155165"/>
                  <a:gd name="connsiteX14" fmla="*/ 3964 w 1391124"/>
                  <a:gd name="connsiteY14" fmla="*/ 16105 h 155165"/>
                  <a:gd name="connsiteX15" fmla="*/ 20862 w 1391124"/>
                  <a:gd name="connsiteY15" fmla="*/ 13923 h 155165"/>
                  <a:gd name="connsiteX16" fmla="*/ 109932 w 1391124"/>
                  <a:gd name="connsiteY16" fmla="*/ 28145 h 155165"/>
                  <a:gd name="connsiteX17" fmla="*/ 133378 w 1391124"/>
                  <a:gd name="connsiteY17" fmla="*/ 30399 h 155165"/>
                  <a:gd name="connsiteX18" fmla="*/ 256456 w 1391124"/>
                  <a:gd name="connsiteY18" fmla="*/ 53634 h 155165"/>
                  <a:gd name="connsiteX19" fmla="*/ 432342 w 1391124"/>
                  <a:gd name="connsiteY19" fmla="*/ 84544 h 155165"/>
                  <a:gd name="connsiteX20" fmla="*/ 440158 w 1391124"/>
                  <a:gd name="connsiteY20" fmla="*/ 84192 h 155165"/>
                  <a:gd name="connsiteX21" fmla="*/ 625690 w 1391124"/>
                  <a:gd name="connsiteY21" fmla="*/ 116159 h 155165"/>
                  <a:gd name="connsiteX22" fmla="*/ 630337 w 1391124"/>
                  <a:gd name="connsiteY22" fmla="*/ 116511 h 15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391124" h="155165">
                    <a:moveTo>
                      <a:pt x="630337" y="116511"/>
                    </a:moveTo>
                    <a:cubicBezTo>
                      <a:pt x="662233" y="127354"/>
                      <a:pt x="694059" y="127073"/>
                      <a:pt x="726870" y="119186"/>
                    </a:cubicBezTo>
                    <a:cubicBezTo>
                      <a:pt x="763061" y="110456"/>
                      <a:pt x="800027" y="104893"/>
                      <a:pt x="836640" y="97923"/>
                    </a:cubicBezTo>
                    <a:cubicBezTo>
                      <a:pt x="901066" y="89684"/>
                      <a:pt x="964506" y="76025"/>
                      <a:pt x="1028228" y="64125"/>
                    </a:cubicBezTo>
                    <a:cubicBezTo>
                      <a:pt x="1072446" y="55887"/>
                      <a:pt x="1117157" y="50184"/>
                      <a:pt x="1160671" y="38707"/>
                    </a:cubicBezTo>
                    <a:cubicBezTo>
                      <a:pt x="1205241" y="34834"/>
                      <a:pt x="1248543" y="23569"/>
                      <a:pt x="1292550" y="16528"/>
                    </a:cubicBezTo>
                    <a:cubicBezTo>
                      <a:pt x="1317757" y="12514"/>
                      <a:pt x="1342682" y="7093"/>
                      <a:pt x="1367748" y="2305"/>
                    </a:cubicBezTo>
                    <a:cubicBezTo>
                      <a:pt x="1391547" y="-2201"/>
                      <a:pt x="1391547" y="-2201"/>
                      <a:pt x="1390984" y="22090"/>
                    </a:cubicBezTo>
                    <a:cubicBezTo>
                      <a:pt x="1387745" y="34201"/>
                      <a:pt x="1376691" y="32441"/>
                      <a:pt x="1368382" y="33849"/>
                    </a:cubicBezTo>
                    <a:cubicBezTo>
                      <a:pt x="1233898" y="56521"/>
                      <a:pt x="1100399" y="84404"/>
                      <a:pt x="965915" y="107146"/>
                    </a:cubicBezTo>
                    <a:cubicBezTo>
                      <a:pt x="885365" y="120806"/>
                      <a:pt x="805096" y="136155"/>
                      <a:pt x="724828" y="151153"/>
                    </a:cubicBezTo>
                    <a:cubicBezTo>
                      <a:pt x="699833" y="155800"/>
                      <a:pt x="675611" y="156715"/>
                      <a:pt x="650404" y="152280"/>
                    </a:cubicBezTo>
                    <a:cubicBezTo>
                      <a:pt x="442763" y="115736"/>
                      <a:pt x="235051" y="80109"/>
                      <a:pt x="27410" y="43565"/>
                    </a:cubicBezTo>
                    <a:cubicBezTo>
                      <a:pt x="19665" y="42228"/>
                      <a:pt x="11779" y="40960"/>
                      <a:pt x="4879" y="36665"/>
                    </a:cubicBezTo>
                    <a:cubicBezTo>
                      <a:pt x="-3289" y="30258"/>
                      <a:pt x="513" y="22372"/>
                      <a:pt x="3964" y="16105"/>
                    </a:cubicBezTo>
                    <a:cubicBezTo>
                      <a:pt x="7695" y="9275"/>
                      <a:pt x="14807" y="11881"/>
                      <a:pt x="20862" y="13923"/>
                    </a:cubicBezTo>
                    <a:cubicBezTo>
                      <a:pt x="50927" y="16387"/>
                      <a:pt x="80359" y="22724"/>
                      <a:pt x="109932" y="28145"/>
                    </a:cubicBezTo>
                    <a:cubicBezTo>
                      <a:pt x="117606" y="29554"/>
                      <a:pt x="125563" y="29695"/>
                      <a:pt x="133378" y="30399"/>
                    </a:cubicBezTo>
                    <a:cubicBezTo>
                      <a:pt x="174428" y="38144"/>
                      <a:pt x="215407" y="46171"/>
                      <a:pt x="256456" y="53634"/>
                    </a:cubicBezTo>
                    <a:cubicBezTo>
                      <a:pt x="315038" y="64196"/>
                      <a:pt x="373690" y="74335"/>
                      <a:pt x="432342" y="84544"/>
                    </a:cubicBezTo>
                    <a:cubicBezTo>
                      <a:pt x="434877" y="84967"/>
                      <a:pt x="437553" y="84333"/>
                      <a:pt x="440158" y="84192"/>
                    </a:cubicBezTo>
                    <a:cubicBezTo>
                      <a:pt x="501978" y="94824"/>
                      <a:pt x="563869" y="105527"/>
                      <a:pt x="625690" y="116159"/>
                    </a:cubicBezTo>
                    <a:cubicBezTo>
                      <a:pt x="627239" y="116300"/>
                      <a:pt x="628788" y="116370"/>
                      <a:pt x="630337" y="116511"/>
                    </a:cubicBezTo>
                    <a:close/>
                  </a:path>
                </a:pathLst>
              </a:custGeom>
              <a:solidFill>
                <a:srgbClr val="FAF8F5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="" xmlns:a16="http://schemas.microsoft.com/office/drawing/2014/main" id="{06F8A743-C687-4783-8D9F-8B4CB50B2F63}"/>
                  </a:ext>
                </a:extLst>
              </p:cNvPr>
              <p:cNvSpPr/>
              <p:nvPr/>
            </p:nvSpPr>
            <p:spPr>
              <a:xfrm>
                <a:off x="5451794" y="1456304"/>
                <a:ext cx="1427594" cy="578946"/>
              </a:xfrm>
              <a:custGeom>
                <a:avLst/>
                <a:gdLst>
                  <a:gd name="connsiteX0" fmla="*/ 37053 w 1427594"/>
                  <a:gd name="connsiteY0" fmla="*/ 12251 h 578946"/>
                  <a:gd name="connsiteX1" fmla="*/ 253707 w 1427594"/>
                  <a:gd name="connsiteY1" fmla="*/ 48583 h 578946"/>
                  <a:gd name="connsiteX2" fmla="*/ 497258 w 1427594"/>
                  <a:gd name="connsiteY2" fmla="*/ 91041 h 578946"/>
                  <a:gd name="connsiteX3" fmla="*/ 706800 w 1427594"/>
                  <a:gd name="connsiteY3" fmla="*/ 127373 h 578946"/>
                  <a:gd name="connsiteX4" fmla="*/ 783970 w 1427594"/>
                  <a:gd name="connsiteY4" fmla="*/ 117727 h 578946"/>
                  <a:gd name="connsiteX5" fmla="*/ 1068922 w 1427594"/>
                  <a:gd name="connsiteY5" fmla="*/ 66468 h 578946"/>
                  <a:gd name="connsiteX6" fmla="*/ 1377603 w 1427594"/>
                  <a:gd name="connsiteY6" fmla="*/ 9717 h 578946"/>
                  <a:gd name="connsiteX7" fmla="*/ 1423158 w 1427594"/>
                  <a:gd name="connsiteY7" fmla="*/ 0 h 578946"/>
                  <a:gd name="connsiteX8" fmla="*/ 1427031 w 1427594"/>
                  <a:gd name="connsiteY8" fmla="*/ 16335 h 578946"/>
                  <a:gd name="connsiteX9" fmla="*/ 1409147 w 1427594"/>
                  <a:gd name="connsiteY9" fmla="*/ 244466 h 578946"/>
                  <a:gd name="connsiteX10" fmla="*/ 1395839 w 1427594"/>
                  <a:gd name="connsiteY10" fmla="*/ 441475 h 578946"/>
                  <a:gd name="connsiteX11" fmla="*/ 1358803 w 1427594"/>
                  <a:gd name="connsiteY11" fmla="*/ 475131 h 578946"/>
                  <a:gd name="connsiteX12" fmla="*/ 1195098 w 1427594"/>
                  <a:gd name="connsiteY12" fmla="*/ 499775 h 578946"/>
                  <a:gd name="connsiteX13" fmla="*/ 1180453 w 1427594"/>
                  <a:gd name="connsiteY13" fmla="*/ 503084 h 578946"/>
                  <a:gd name="connsiteX14" fmla="*/ 1111309 w 1427594"/>
                  <a:gd name="connsiteY14" fmla="*/ 431406 h 578946"/>
                  <a:gd name="connsiteX15" fmla="*/ 945562 w 1427594"/>
                  <a:gd name="connsiteY15" fmla="*/ 353955 h 578946"/>
                  <a:gd name="connsiteX16" fmla="*/ 755172 w 1427594"/>
                  <a:gd name="connsiteY16" fmla="*/ 456472 h 578946"/>
                  <a:gd name="connsiteX17" fmla="*/ 762706 w 1427594"/>
                  <a:gd name="connsiteY17" fmla="*/ 561244 h 578946"/>
                  <a:gd name="connsiteX18" fmla="*/ 751370 w 1427594"/>
                  <a:gd name="connsiteY18" fmla="*/ 568355 h 578946"/>
                  <a:gd name="connsiteX19" fmla="*/ 614139 w 1427594"/>
                  <a:gd name="connsiteY19" fmla="*/ 570538 h 578946"/>
                  <a:gd name="connsiteX20" fmla="*/ 596748 w 1427594"/>
                  <a:gd name="connsiteY20" fmla="*/ 559413 h 578946"/>
                  <a:gd name="connsiteX21" fmla="*/ 627236 w 1427594"/>
                  <a:gd name="connsiteY21" fmla="*/ 515969 h 578946"/>
                  <a:gd name="connsiteX22" fmla="*/ 610337 w 1427594"/>
                  <a:gd name="connsiteY22" fmla="*/ 405706 h 578946"/>
                  <a:gd name="connsiteX23" fmla="*/ 382136 w 1427594"/>
                  <a:gd name="connsiteY23" fmla="*/ 336633 h 578946"/>
                  <a:gd name="connsiteX24" fmla="*/ 283209 w 1427594"/>
                  <a:gd name="connsiteY24" fmla="*/ 393244 h 578946"/>
                  <a:gd name="connsiteX25" fmla="*/ 218431 w 1427594"/>
                  <a:gd name="connsiteY25" fmla="*/ 469991 h 578946"/>
                  <a:gd name="connsiteX26" fmla="*/ 175974 w 1427594"/>
                  <a:gd name="connsiteY26" fmla="*/ 480905 h 578946"/>
                  <a:gd name="connsiteX27" fmla="*/ 21774 w 1427594"/>
                  <a:gd name="connsiteY27" fmla="*/ 451051 h 578946"/>
                  <a:gd name="connsiteX28" fmla="*/ 4453 w 1427594"/>
                  <a:gd name="connsiteY28" fmla="*/ 443798 h 578946"/>
                  <a:gd name="connsiteX29" fmla="*/ 3960 w 1427594"/>
                  <a:gd name="connsiteY29" fmla="*/ 389442 h 578946"/>
                  <a:gd name="connsiteX30" fmla="*/ 16634 w 1427594"/>
                  <a:gd name="connsiteY30" fmla="*/ 250521 h 578946"/>
                  <a:gd name="connsiteX31" fmla="*/ 32406 w 1427594"/>
                  <a:gd name="connsiteY31" fmla="*/ 48724 h 578946"/>
                  <a:gd name="connsiteX32" fmla="*/ 37053 w 1427594"/>
                  <a:gd name="connsiteY32" fmla="*/ 12251 h 578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427594" h="578946">
                    <a:moveTo>
                      <a:pt x="37053" y="12251"/>
                    </a:moveTo>
                    <a:cubicBezTo>
                      <a:pt x="109295" y="24362"/>
                      <a:pt x="181536" y="36261"/>
                      <a:pt x="253707" y="48583"/>
                    </a:cubicBezTo>
                    <a:cubicBezTo>
                      <a:pt x="334961" y="62525"/>
                      <a:pt x="416074" y="76888"/>
                      <a:pt x="497258" y="91041"/>
                    </a:cubicBezTo>
                    <a:cubicBezTo>
                      <a:pt x="567105" y="103152"/>
                      <a:pt x="637023" y="115051"/>
                      <a:pt x="706800" y="127373"/>
                    </a:cubicBezTo>
                    <a:cubicBezTo>
                      <a:pt x="733556" y="132090"/>
                      <a:pt x="758692" y="122374"/>
                      <a:pt x="783970" y="117727"/>
                    </a:cubicBezTo>
                    <a:cubicBezTo>
                      <a:pt x="878884" y="100335"/>
                      <a:pt x="973797" y="83085"/>
                      <a:pt x="1068922" y="66468"/>
                    </a:cubicBezTo>
                    <a:cubicBezTo>
                      <a:pt x="1172003" y="48443"/>
                      <a:pt x="1274733" y="28939"/>
                      <a:pt x="1377603" y="9717"/>
                    </a:cubicBezTo>
                    <a:cubicBezTo>
                      <a:pt x="1392811" y="6900"/>
                      <a:pt x="1408794" y="7111"/>
                      <a:pt x="1423158" y="0"/>
                    </a:cubicBezTo>
                    <a:cubicBezTo>
                      <a:pt x="1429214" y="4295"/>
                      <a:pt x="1427453" y="10702"/>
                      <a:pt x="1427031" y="16335"/>
                    </a:cubicBezTo>
                    <a:cubicBezTo>
                      <a:pt x="1421187" y="92379"/>
                      <a:pt x="1414779" y="168422"/>
                      <a:pt x="1409147" y="244466"/>
                    </a:cubicBezTo>
                    <a:cubicBezTo>
                      <a:pt x="1404288" y="310089"/>
                      <a:pt x="1400275" y="375852"/>
                      <a:pt x="1395839" y="441475"/>
                    </a:cubicBezTo>
                    <a:cubicBezTo>
                      <a:pt x="1390488" y="471470"/>
                      <a:pt x="1390417" y="470695"/>
                      <a:pt x="1358803" y="475131"/>
                    </a:cubicBezTo>
                    <a:cubicBezTo>
                      <a:pt x="1304164" y="482806"/>
                      <a:pt x="1249666" y="491537"/>
                      <a:pt x="1195098" y="499775"/>
                    </a:cubicBezTo>
                    <a:cubicBezTo>
                      <a:pt x="1190873" y="503647"/>
                      <a:pt x="1186297" y="506182"/>
                      <a:pt x="1180453" y="503084"/>
                    </a:cubicBezTo>
                    <a:cubicBezTo>
                      <a:pt x="1159752" y="476962"/>
                      <a:pt x="1138840" y="451121"/>
                      <a:pt x="1111309" y="431406"/>
                    </a:cubicBezTo>
                    <a:cubicBezTo>
                      <a:pt x="1060825" y="395286"/>
                      <a:pt x="1007313" y="366699"/>
                      <a:pt x="945562" y="353955"/>
                    </a:cubicBezTo>
                    <a:cubicBezTo>
                      <a:pt x="865998" y="337478"/>
                      <a:pt x="774746" y="385076"/>
                      <a:pt x="755172" y="456472"/>
                    </a:cubicBezTo>
                    <a:cubicBezTo>
                      <a:pt x="745455" y="491959"/>
                      <a:pt x="754257" y="526742"/>
                      <a:pt x="762706" y="561244"/>
                    </a:cubicBezTo>
                    <a:cubicBezTo>
                      <a:pt x="760101" y="565468"/>
                      <a:pt x="755876" y="567299"/>
                      <a:pt x="751370" y="568355"/>
                    </a:cubicBezTo>
                    <a:cubicBezTo>
                      <a:pt x="705744" y="578917"/>
                      <a:pt x="660117" y="584690"/>
                      <a:pt x="614139" y="570538"/>
                    </a:cubicBezTo>
                    <a:cubicBezTo>
                      <a:pt x="607310" y="568425"/>
                      <a:pt x="599987" y="567158"/>
                      <a:pt x="596748" y="559413"/>
                    </a:cubicBezTo>
                    <a:cubicBezTo>
                      <a:pt x="607380" y="545260"/>
                      <a:pt x="618857" y="531741"/>
                      <a:pt x="627236" y="515969"/>
                    </a:cubicBezTo>
                    <a:cubicBezTo>
                      <a:pt x="649978" y="473300"/>
                      <a:pt x="646599" y="437250"/>
                      <a:pt x="610337" y="405706"/>
                    </a:cubicBezTo>
                    <a:cubicBezTo>
                      <a:pt x="545137" y="348955"/>
                      <a:pt x="469375" y="322129"/>
                      <a:pt x="382136" y="336633"/>
                    </a:cubicBezTo>
                    <a:cubicBezTo>
                      <a:pt x="342495" y="343252"/>
                      <a:pt x="311725" y="366769"/>
                      <a:pt x="283209" y="393244"/>
                    </a:cubicBezTo>
                    <a:cubicBezTo>
                      <a:pt x="258495" y="416127"/>
                      <a:pt x="236527" y="441686"/>
                      <a:pt x="218431" y="469991"/>
                    </a:cubicBezTo>
                    <a:cubicBezTo>
                      <a:pt x="210123" y="482947"/>
                      <a:pt x="179001" y="484496"/>
                      <a:pt x="175974" y="480905"/>
                    </a:cubicBezTo>
                    <a:cubicBezTo>
                      <a:pt x="124574" y="471048"/>
                      <a:pt x="73104" y="461260"/>
                      <a:pt x="21774" y="451051"/>
                    </a:cubicBezTo>
                    <a:cubicBezTo>
                      <a:pt x="15789" y="449854"/>
                      <a:pt x="8607" y="449924"/>
                      <a:pt x="4453" y="443798"/>
                    </a:cubicBezTo>
                    <a:cubicBezTo>
                      <a:pt x="-3715" y="425773"/>
                      <a:pt x="1355" y="406974"/>
                      <a:pt x="3960" y="389442"/>
                    </a:cubicBezTo>
                    <a:cubicBezTo>
                      <a:pt x="10860" y="343322"/>
                      <a:pt x="12762" y="296851"/>
                      <a:pt x="16634" y="250521"/>
                    </a:cubicBezTo>
                    <a:cubicBezTo>
                      <a:pt x="22267" y="183279"/>
                      <a:pt x="24802" y="115755"/>
                      <a:pt x="32406" y="48724"/>
                    </a:cubicBezTo>
                    <a:cubicBezTo>
                      <a:pt x="33955" y="36473"/>
                      <a:pt x="28815" y="23517"/>
                      <a:pt x="37053" y="12251"/>
                    </a:cubicBezTo>
                    <a:close/>
                  </a:path>
                </a:pathLst>
              </a:custGeom>
              <a:solidFill>
                <a:srgbClr val="010101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="" xmlns:a16="http://schemas.microsoft.com/office/drawing/2014/main" id="{5030F0F5-57CC-4DE4-8946-E8A0CBFF4A07}"/>
                  </a:ext>
                </a:extLst>
              </p:cNvPr>
              <p:cNvSpPr/>
              <p:nvPr/>
            </p:nvSpPr>
            <p:spPr>
              <a:xfrm>
                <a:off x="6632317" y="1955903"/>
                <a:ext cx="27389" cy="62841"/>
              </a:xfrm>
              <a:custGeom>
                <a:avLst/>
                <a:gdLst>
                  <a:gd name="connsiteX0" fmla="*/ 0 w 27389"/>
                  <a:gd name="connsiteY0" fmla="*/ 3555 h 62841"/>
                  <a:gd name="connsiteX1" fmla="*/ 14716 w 27389"/>
                  <a:gd name="connsiteY1" fmla="*/ 246 h 62841"/>
                  <a:gd name="connsiteX2" fmla="*/ 27390 w 27389"/>
                  <a:gd name="connsiteY2" fmla="*/ 51082 h 62841"/>
                  <a:gd name="connsiteX3" fmla="*/ 19785 w 27389"/>
                  <a:gd name="connsiteY3" fmla="*/ 62700 h 62841"/>
                  <a:gd name="connsiteX4" fmla="*/ 0 w 27389"/>
                  <a:gd name="connsiteY4" fmla="*/ 3555 h 6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89" h="62841">
                    <a:moveTo>
                      <a:pt x="0" y="3555"/>
                    </a:moveTo>
                    <a:cubicBezTo>
                      <a:pt x="4365" y="34"/>
                      <a:pt x="9435" y="-388"/>
                      <a:pt x="14716" y="246"/>
                    </a:cubicBezTo>
                    <a:cubicBezTo>
                      <a:pt x="18940" y="17215"/>
                      <a:pt x="23165" y="34113"/>
                      <a:pt x="27390" y="51082"/>
                    </a:cubicBezTo>
                    <a:cubicBezTo>
                      <a:pt x="22883" y="53687"/>
                      <a:pt x="30488" y="64178"/>
                      <a:pt x="19785" y="62700"/>
                    </a:cubicBezTo>
                    <a:cubicBezTo>
                      <a:pt x="9787" y="44041"/>
                      <a:pt x="845" y="25171"/>
                      <a:pt x="0" y="3555"/>
                    </a:cubicBezTo>
                    <a:close/>
                  </a:path>
                </a:pathLst>
              </a:custGeom>
              <a:solidFill>
                <a:srgbClr val="D26232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="" xmlns:a16="http://schemas.microsoft.com/office/drawing/2014/main" id="{882C063E-BC63-416E-A270-256BB841347A}"/>
                  </a:ext>
                </a:extLst>
              </p:cNvPr>
              <p:cNvSpPr/>
              <p:nvPr/>
            </p:nvSpPr>
            <p:spPr>
              <a:xfrm>
                <a:off x="6198164" y="1802066"/>
                <a:ext cx="774941" cy="859385"/>
              </a:xfrm>
              <a:custGeom>
                <a:avLst/>
                <a:gdLst>
                  <a:gd name="connsiteX0" fmla="*/ 747411 w 774941"/>
                  <a:gd name="connsiteY0" fmla="*/ 77898 h 859385"/>
                  <a:gd name="connsiteX1" fmla="*/ 687210 w 774941"/>
                  <a:gd name="connsiteY1" fmla="*/ 87193 h 859385"/>
                  <a:gd name="connsiteX2" fmla="*/ 647287 w 774941"/>
                  <a:gd name="connsiteY2" fmla="*/ 96346 h 859385"/>
                  <a:gd name="connsiteX3" fmla="*/ 607434 w 774941"/>
                  <a:gd name="connsiteY3" fmla="*/ 123806 h 859385"/>
                  <a:gd name="connsiteX4" fmla="*/ 472809 w 774941"/>
                  <a:gd name="connsiteY4" fmla="*/ 142888 h 859385"/>
                  <a:gd name="connsiteX5" fmla="*/ 484356 w 774941"/>
                  <a:gd name="connsiteY5" fmla="*/ 301523 h 859385"/>
                  <a:gd name="connsiteX6" fmla="*/ 453939 w 774941"/>
                  <a:gd name="connsiteY6" fmla="*/ 216396 h 859385"/>
                  <a:gd name="connsiteX7" fmla="*/ 435702 w 774941"/>
                  <a:gd name="connsiteY7" fmla="*/ 154224 h 859385"/>
                  <a:gd name="connsiteX8" fmla="*/ 406130 w 774941"/>
                  <a:gd name="connsiteY8" fmla="*/ 114934 h 859385"/>
                  <a:gd name="connsiteX9" fmla="*/ 208487 w 774941"/>
                  <a:gd name="connsiteY9" fmla="*/ 4953 h 859385"/>
                  <a:gd name="connsiteX10" fmla="*/ 61258 w 774941"/>
                  <a:gd name="connsiteY10" fmla="*/ 32624 h 859385"/>
                  <a:gd name="connsiteX11" fmla="*/ 494 w 774941"/>
                  <a:gd name="connsiteY11" fmla="*/ 153379 h 859385"/>
                  <a:gd name="connsiteX12" fmla="*/ 10563 w 774941"/>
                  <a:gd name="connsiteY12" fmla="*/ 211608 h 859385"/>
                  <a:gd name="connsiteX13" fmla="*/ 131387 w 774941"/>
                  <a:gd name="connsiteY13" fmla="*/ 375947 h 859385"/>
                  <a:gd name="connsiteX14" fmla="*/ 222076 w 774941"/>
                  <a:gd name="connsiteY14" fmla="*/ 419601 h 859385"/>
                  <a:gd name="connsiteX15" fmla="*/ 324454 w 774941"/>
                  <a:gd name="connsiteY15" fmla="*/ 518599 h 859385"/>
                  <a:gd name="connsiteX16" fmla="*/ 336846 w 774941"/>
                  <a:gd name="connsiteY16" fmla="*/ 547749 h 859385"/>
                  <a:gd name="connsiteX17" fmla="*/ 410636 w 774941"/>
                  <a:gd name="connsiteY17" fmla="*/ 716171 h 859385"/>
                  <a:gd name="connsiteX18" fmla="*/ 442814 w 774941"/>
                  <a:gd name="connsiteY18" fmla="*/ 767078 h 859385"/>
                  <a:gd name="connsiteX19" fmla="*/ 479850 w 774941"/>
                  <a:gd name="connsiteY19" fmla="*/ 812211 h 859385"/>
                  <a:gd name="connsiteX20" fmla="*/ 646442 w 774941"/>
                  <a:gd name="connsiteY20" fmla="*/ 832419 h 859385"/>
                  <a:gd name="connsiteX21" fmla="*/ 714529 w 774941"/>
                  <a:gd name="connsiteY21" fmla="*/ 714974 h 859385"/>
                  <a:gd name="connsiteX22" fmla="*/ 758395 w 774941"/>
                  <a:gd name="connsiteY22" fmla="*/ 383622 h 859385"/>
                  <a:gd name="connsiteX23" fmla="*/ 770435 w 774941"/>
                  <a:gd name="connsiteY23" fmla="*/ 105359 h 859385"/>
                  <a:gd name="connsiteX24" fmla="*/ 774941 w 774941"/>
                  <a:gd name="connsiteY24" fmla="*/ 90572 h 859385"/>
                  <a:gd name="connsiteX25" fmla="*/ 747411 w 774941"/>
                  <a:gd name="connsiteY25" fmla="*/ 77898 h 85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774941" h="859385">
                    <a:moveTo>
                      <a:pt x="747411" y="77898"/>
                    </a:moveTo>
                    <a:cubicBezTo>
                      <a:pt x="727484" y="81982"/>
                      <a:pt x="707206" y="83813"/>
                      <a:pt x="687210" y="87193"/>
                    </a:cubicBezTo>
                    <a:cubicBezTo>
                      <a:pt x="673761" y="89516"/>
                      <a:pt x="659679" y="89164"/>
                      <a:pt x="647287" y="96346"/>
                    </a:cubicBezTo>
                    <a:cubicBezTo>
                      <a:pt x="642006" y="117187"/>
                      <a:pt x="626304" y="121483"/>
                      <a:pt x="607434" y="123806"/>
                    </a:cubicBezTo>
                    <a:cubicBezTo>
                      <a:pt x="562442" y="129369"/>
                      <a:pt x="517661" y="136410"/>
                      <a:pt x="472809" y="142888"/>
                    </a:cubicBezTo>
                    <a:cubicBezTo>
                      <a:pt x="464360" y="144084"/>
                      <a:pt x="476752" y="269275"/>
                      <a:pt x="484356" y="301523"/>
                    </a:cubicBezTo>
                    <a:cubicBezTo>
                      <a:pt x="472175" y="273781"/>
                      <a:pt x="459501" y="246321"/>
                      <a:pt x="453939" y="216396"/>
                    </a:cubicBezTo>
                    <a:cubicBezTo>
                      <a:pt x="455277" y="215622"/>
                      <a:pt x="441617" y="174150"/>
                      <a:pt x="435702" y="154224"/>
                    </a:cubicBezTo>
                    <a:cubicBezTo>
                      <a:pt x="427887" y="139578"/>
                      <a:pt x="418029" y="126482"/>
                      <a:pt x="406130" y="114934"/>
                    </a:cubicBezTo>
                    <a:cubicBezTo>
                      <a:pt x="350154" y="60436"/>
                      <a:pt x="285024" y="21922"/>
                      <a:pt x="208487" y="4953"/>
                    </a:cubicBezTo>
                    <a:cubicBezTo>
                      <a:pt x="155961" y="-6665"/>
                      <a:pt x="105899" y="1996"/>
                      <a:pt x="61258" y="32624"/>
                    </a:cubicBezTo>
                    <a:cubicBezTo>
                      <a:pt x="19364" y="61352"/>
                      <a:pt x="-3731" y="100219"/>
                      <a:pt x="494" y="153379"/>
                    </a:cubicBezTo>
                    <a:cubicBezTo>
                      <a:pt x="2113" y="173305"/>
                      <a:pt x="5775" y="192456"/>
                      <a:pt x="10563" y="211608"/>
                    </a:cubicBezTo>
                    <a:cubicBezTo>
                      <a:pt x="27461" y="283638"/>
                      <a:pt x="68933" y="337643"/>
                      <a:pt x="131387" y="375947"/>
                    </a:cubicBezTo>
                    <a:cubicBezTo>
                      <a:pt x="160045" y="393549"/>
                      <a:pt x="190110" y="409673"/>
                      <a:pt x="222076" y="419601"/>
                    </a:cubicBezTo>
                    <a:cubicBezTo>
                      <a:pt x="273758" y="435655"/>
                      <a:pt x="305724" y="469593"/>
                      <a:pt x="324454" y="518599"/>
                    </a:cubicBezTo>
                    <a:cubicBezTo>
                      <a:pt x="328185" y="528456"/>
                      <a:pt x="332692" y="538032"/>
                      <a:pt x="336846" y="547749"/>
                    </a:cubicBezTo>
                    <a:cubicBezTo>
                      <a:pt x="360926" y="604077"/>
                      <a:pt x="382894" y="661392"/>
                      <a:pt x="410636" y="716171"/>
                    </a:cubicBezTo>
                    <a:cubicBezTo>
                      <a:pt x="418874" y="734760"/>
                      <a:pt x="433520" y="749264"/>
                      <a:pt x="442814" y="767078"/>
                    </a:cubicBezTo>
                    <a:cubicBezTo>
                      <a:pt x="455136" y="782146"/>
                      <a:pt x="467035" y="797566"/>
                      <a:pt x="479850" y="812211"/>
                    </a:cubicBezTo>
                    <a:cubicBezTo>
                      <a:pt x="527166" y="866216"/>
                      <a:pt x="594760" y="875088"/>
                      <a:pt x="646442" y="832419"/>
                    </a:cubicBezTo>
                    <a:cubicBezTo>
                      <a:pt x="683196" y="802072"/>
                      <a:pt x="701714" y="759544"/>
                      <a:pt x="714529" y="714974"/>
                    </a:cubicBezTo>
                    <a:cubicBezTo>
                      <a:pt x="745650" y="606823"/>
                      <a:pt x="750861" y="494941"/>
                      <a:pt x="758395" y="383622"/>
                    </a:cubicBezTo>
                    <a:cubicBezTo>
                      <a:pt x="764661" y="291031"/>
                      <a:pt x="766703" y="198160"/>
                      <a:pt x="770435" y="105359"/>
                    </a:cubicBezTo>
                    <a:cubicBezTo>
                      <a:pt x="770646" y="99866"/>
                      <a:pt x="771984" y="95079"/>
                      <a:pt x="774941" y="90572"/>
                    </a:cubicBezTo>
                    <a:cubicBezTo>
                      <a:pt x="771914" y="73251"/>
                      <a:pt x="758606" y="75645"/>
                      <a:pt x="747411" y="77898"/>
                    </a:cubicBezTo>
                    <a:close/>
                  </a:path>
                </a:pathLst>
              </a:custGeom>
              <a:solidFill>
                <a:srgbClr val="FCC985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="" xmlns:a16="http://schemas.microsoft.com/office/drawing/2014/main" id="{DEE8EE06-445B-4BF6-888D-97B48C5F329C}"/>
                  </a:ext>
                </a:extLst>
              </p:cNvPr>
              <p:cNvSpPr/>
              <p:nvPr/>
            </p:nvSpPr>
            <p:spPr>
              <a:xfrm>
                <a:off x="5448995" y="1443575"/>
                <a:ext cx="55765" cy="456386"/>
              </a:xfrm>
              <a:custGeom>
                <a:avLst/>
                <a:gdLst>
                  <a:gd name="connsiteX0" fmla="*/ 39852 w 55765"/>
                  <a:gd name="connsiteY0" fmla="*/ 24980 h 456386"/>
                  <a:gd name="connsiteX1" fmla="*/ 20490 w 55765"/>
                  <a:gd name="connsiteY1" fmla="*/ 279726 h 456386"/>
                  <a:gd name="connsiteX2" fmla="*/ 7323 w 55765"/>
                  <a:gd name="connsiteY2" fmla="*/ 456386 h 456386"/>
                  <a:gd name="connsiteX3" fmla="*/ 211 w 55765"/>
                  <a:gd name="connsiteY3" fmla="*/ 440403 h 456386"/>
                  <a:gd name="connsiteX4" fmla="*/ 0 w 55765"/>
                  <a:gd name="connsiteY4" fmla="*/ 393087 h 456386"/>
                  <a:gd name="connsiteX5" fmla="*/ 7745 w 55765"/>
                  <a:gd name="connsiteY5" fmla="*/ 382244 h 456386"/>
                  <a:gd name="connsiteX6" fmla="*/ 24292 w 55765"/>
                  <a:gd name="connsiteY6" fmla="*/ 136722 h 456386"/>
                  <a:gd name="connsiteX7" fmla="*/ 33023 w 55765"/>
                  <a:gd name="connsiteY7" fmla="*/ 16953 h 456386"/>
                  <a:gd name="connsiteX8" fmla="*/ 55765 w 55765"/>
                  <a:gd name="connsiteY8" fmla="*/ 4631 h 456386"/>
                  <a:gd name="connsiteX9" fmla="*/ 39852 w 55765"/>
                  <a:gd name="connsiteY9" fmla="*/ 24980 h 456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765" h="456386">
                    <a:moveTo>
                      <a:pt x="39852" y="24980"/>
                    </a:moveTo>
                    <a:cubicBezTo>
                      <a:pt x="33375" y="109895"/>
                      <a:pt x="26897" y="194811"/>
                      <a:pt x="20490" y="279726"/>
                    </a:cubicBezTo>
                    <a:cubicBezTo>
                      <a:pt x="16054" y="338589"/>
                      <a:pt x="11759" y="397453"/>
                      <a:pt x="7323" y="456386"/>
                    </a:cubicBezTo>
                    <a:cubicBezTo>
                      <a:pt x="-2042" y="454204"/>
                      <a:pt x="282" y="446529"/>
                      <a:pt x="211" y="440403"/>
                    </a:cubicBezTo>
                    <a:cubicBezTo>
                      <a:pt x="-70" y="424631"/>
                      <a:pt x="70" y="408859"/>
                      <a:pt x="0" y="393087"/>
                    </a:cubicBezTo>
                    <a:cubicBezTo>
                      <a:pt x="7252" y="392735"/>
                      <a:pt x="7393" y="387806"/>
                      <a:pt x="7745" y="382244"/>
                    </a:cubicBezTo>
                    <a:cubicBezTo>
                      <a:pt x="13167" y="300427"/>
                      <a:pt x="18659" y="218539"/>
                      <a:pt x="24292" y="136722"/>
                    </a:cubicBezTo>
                    <a:cubicBezTo>
                      <a:pt x="27038" y="96799"/>
                      <a:pt x="30065" y="56876"/>
                      <a:pt x="33023" y="16953"/>
                    </a:cubicBezTo>
                    <a:cubicBezTo>
                      <a:pt x="34220" y="1181"/>
                      <a:pt x="40697" y="-5085"/>
                      <a:pt x="55765" y="4631"/>
                    </a:cubicBezTo>
                    <a:cubicBezTo>
                      <a:pt x="40909" y="3927"/>
                      <a:pt x="34994" y="10194"/>
                      <a:pt x="39852" y="24980"/>
                    </a:cubicBezTo>
                    <a:close/>
                  </a:path>
                </a:pathLst>
              </a:custGeom>
              <a:solidFill>
                <a:srgbClr val="ECCEB7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="" xmlns:a16="http://schemas.microsoft.com/office/drawing/2014/main" id="{FC3E03A7-EF24-4234-8A17-05635649DEEB}"/>
                  </a:ext>
                </a:extLst>
              </p:cNvPr>
              <p:cNvSpPr/>
              <p:nvPr/>
            </p:nvSpPr>
            <p:spPr>
              <a:xfrm>
                <a:off x="5312971" y="1782797"/>
                <a:ext cx="785582" cy="810372"/>
              </a:xfrm>
              <a:custGeom>
                <a:avLst/>
                <a:gdLst>
                  <a:gd name="connsiteX0" fmla="*/ 754723 w 785582"/>
                  <a:gd name="connsiteY0" fmla="*/ 76960 h 810372"/>
                  <a:gd name="connsiteX1" fmla="*/ 600453 w 785582"/>
                  <a:gd name="connsiteY1" fmla="*/ 3451 h 810372"/>
                  <a:gd name="connsiteX2" fmla="*/ 439635 w 785582"/>
                  <a:gd name="connsiteY2" fmla="*/ 44571 h 810372"/>
                  <a:gd name="connsiteX3" fmla="*/ 358169 w 785582"/>
                  <a:gd name="connsiteY3" fmla="*/ 132585 h 810372"/>
                  <a:gd name="connsiteX4" fmla="*/ 296630 w 785582"/>
                  <a:gd name="connsiteY4" fmla="*/ 245664 h 810372"/>
                  <a:gd name="connsiteX5" fmla="*/ 291068 w 785582"/>
                  <a:gd name="connsiteY5" fmla="*/ 244467 h 810372"/>
                  <a:gd name="connsiteX6" fmla="*/ 314937 w 785582"/>
                  <a:gd name="connsiteY6" fmla="*/ 154201 h 810372"/>
                  <a:gd name="connsiteX7" fmla="*/ 316134 w 785582"/>
                  <a:gd name="connsiteY7" fmla="*/ 154482 h 810372"/>
                  <a:gd name="connsiteX8" fmla="*/ 312966 w 785582"/>
                  <a:gd name="connsiteY8" fmla="*/ 149976 h 810372"/>
                  <a:gd name="connsiteX9" fmla="*/ 246428 w 785582"/>
                  <a:gd name="connsiteY9" fmla="*/ 134556 h 810372"/>
                  <a:gd name="connsiteX10" fmla="*/ 147501 w 785582"/>
                  <a:gd name="connsiteY10" fmla="*/ 111743 h 810372"/>
                  <a:gd name="connsiteX11" fmla="*/ 141797 w 785582"/>
                  <a:gd name="connsiteY11" fmla="*/ 88437 h 810372"/>
                  <a:gd name="connsiteX12" fmla="*/ 137432 w 785582"/>
                  <a:gd name="connsiteY12" fmla="*/ 52317 h 810372"/>
                  <a:gd name="connsiteX13" fmla="*/ 9496 w 785582"/>
                  <a:gd name="connsiteY13" fmla="*/ 26617 h 810372"/>
                  <a:gd name="connsiteX14" fmla="*/ 906 w 785582"/>
                  <a:gd name="connsiteY14" fmla="*/ 37812 h 810372"/>
                  <a:gd name="connsiteX15" fmla="*/ 4004 w 785582"/>
                  <a:gd name="connsiteY15" fmla="*/ 59076 h 810372"/>
                  <a:gd name="connsiteX16" fmla="*/ 8862 w 785582"/>
                  <a:gd name="connsiteY16" fmla="*/ 191518 h 810372"/>
                  <a:gd name="connsiteX17" fmla="*/ 36885 w 785582"/>
                  <a:gd name="connsiteY17" fmla="*/ 567511 h 810372"/>
                  <a:gd name="connsiteX18" fmla="*/ 88849 w 785582"/>
                  <a:gd name="connsiteY18" fmla="*/ 739595 h 810372"/>
                  <a:gd name="connsiteX19" fmla="*/ 257341 w 785582"/>
                  <a:gd name="connsiteY19" fmla="*/ 793671 h 810372"/>
                  <a:gd name="connsiteX20" fmla="*/ 294166 w 785582"/>
                  <a:gd name="connsiteY20" fmla="*/ 762479 h 810372"/>
                  <a:gd name="connsiteX21" fmla="*/ 344299 w 785582"/>
                  <a:gd name="connsiteY21" fmla="*/ 690660 h 810372"/>
                  <a:gd name="connsiteX22" fmla="*/ 375068 w 785582"/>
                  <a:gd name="connsiteY22" fmla="*/ 638133 h 810372"/>
                  <a:gd name="connsiteX23" fmla="*/ 392741 w 785582"/>
                  <a:gd name="connsiteY23" fmla="*/ 600534 h 810372"/>
                  <a:gd name="connsiteX24" fmla="*/ 460828 w 785582"/>
                  <a:gd name="connsiteY24" fmla="*/ 444856 h 810372"/>
                  <a:gd name="connsiteX25" fmla="*/ 529972 w 785582"/>
                  <a:gd name="connsiteY25" fmla="*/ 381205 h 810372"/>
                  <a:gd name="connsiteX26" fmla="*/ 641220 w 785582"/>
                  <a:gd name="connsiteY26" fmla="*/ 330227 h 810372"/>
                  <a:gd name="connsiteX27" fmla="*/ 741908 w 785582"/>
                  <a:gd name="connsiteY27" fmla="*/ 233765 h 810372"/>
                  <a:gd name="connsiteX28" fmla="*/ 770495 w 785582"/>
                  <a:gd name="connsiteY28" fmla="*/ 193631 h 810372"/>
                  <a:gd name="connsiteX29" fmla="*/ 754723 w 785582"/>
                  <a:gd name="connsiteY29" fmla="*/ 76960 h 810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785582" h="810372">
                    <a:moveTo>
                      <a:pt x="754723" y="76960"/>
                    </a:moveTo>
                    <a:cubicBezTo>
                      <a:pt x="711913" y="34784"/>
                      <a:pt x="658541" y="13591"/>
                      <a:pt x="600453" y="3451"/>
                    </a:cubicBezTo>
                    <a:cubicBezTo>
                      <a:pt x="540885" y="-6969"/>
                      <a:pt x="487373" y="6057"/>
                      <a:pt x="439635" y="44571"/>
                    </a:cubicBezTo>
                    <a:cubicBezTo>
                      <a:pt x="408020" y="70130"/>
                      <a:pt x="371477" y="94704"/>
                      <a:pt x="358169" y="132585"/>
                    </a:cubicBezTo>
                    <a:cubicBezTo>
                      <a:pt x="321767" y="235807"/>
                      <a:pt x="314092" y="220528"/>
                      <a:pt x="296630" y="245664"/>
                    </a:cubicBezTo>
                    <a:cubicBezTo>
                      <a:pt x="294800" y="245242"/>
                      <a:pt x="292899" y="244890"/>
                      <a:pt x="291068" y="244467"/>
                    </a:cubicBezTo>
                    <a:cubicBezTo>
                      <a:pt x="299024" y="214402"/>
                      <a:pt x="306981" y="184337"/>
                      <a:pt x="314937" y="154201"/>
                    </a:cubicBezTo>
                    <a:cubicBezTo>
                      <a:pt x="315360" y="154271"/>
                      <a:pt x="315712" y="154342"/>
                      <a:pt x="316134" y="154482"/>
                    </a:cubicBezTo>
                    <a:cubicBezTo>
                      <a:pt x="315430" y="152933"/>
                      <a:pt x="314444" y="151455"/>
                      <a:pt x="312966" y="149976"/>
                    </a:cubicBezTo>
                    <a:cubicBezTo>
                      <a:pt x="291772" y="140682"/>
                      <a:pt x="268607" y="139626"/>
                      <a:pt x="246428" y="134556"/>
                    </a:cubicBezTo>
                    <a:cubicBezTo>
                      <a:pt x="213475" y="127022"/>
                      <a:pt x="179185" y="125051"/>
                      <a:pt x="147501" y="111743"/>
                    </a:cubicBezTo>
                    <a:cubicBezTo>
                      <a:pt x="138981" y="105617"/>
                      <a:pt x="142361" y="96464"/>
                      <a:pt x="141797" y="88437"/>
                    </a:cubicBezTo>
                    <a:cubicBezTo>
                      <a:pt x="140952" y="76327"/>
                      <a:pt x="144473" y="63653"/>
                      <a:pt x="137432" y="52317"/>
                    </a:cubicBezTo>
                    <a:cubicBezTo>
                      <a:pt x="97087" y="32390"/>
                      <a:pt x="52305" y="34362"/>
                      <a:pt x="9496" y="26617"/>
                    </a:cubicBezTo>
                    <a:cubicBezTo>
                      <a:pt x="3722" y="25560"/>
                      <a:pt x="-2333" y="29363"/>
                      <a:pt x="906" y="37812"/>
                    </a:cubicBezTo>
                    <a:cubicBezTo>
                      <a:pt x="4708" y="44501"/>
                      <a:pt x="3722" y="51964"/>
                      <a:pt x="4004" y="59076"/>
                    </a:cubicBezTo>
                    <a:cubicBezTo>
                      <a:pt x="5764" y="103223"/>
                      <a:pt x="7172" y="147371"/>
                      <a:pt x="8862" y="191518"/>
                    </a:cubicBezTo>
                    <a:cubicBezTo>
                      <a:pt x="13650" y="317201"/>
                      <a:pt x="17875" y="442955"/>
                      <a:pt x="36885" y="567511"/>
                    </a:cubicBezTo>
                    <a:cubicBezTo>
                      <a:pt x="45968" y="627220"/>
                      <a:pt x="57797" y="686435"/>
                      <a:pt x="88849" y="739595"/>
                    </a:cubicBezTo>
                    <a:cubicBezTo>
                      <a:pt x="119548" y="792122"/>
                      <a:pt x="179185" y="835354"/>
                      <a:pt x="257341" y="793671"/>
                    </a:cubicBezTo>
                    <a:cubicBezTo>
                      <a:pt x="272198" y="786348"/>
                      <a:pt x="285576" y="777194"/>
                      <a:pt x="294166" y="762479"/>
                    </a:cubicBezTo>
                    <a:cubicBezTo>
                      <a:pt x="312191" y="739454"/>
                      <a:pt x="329442" y="715867"/>
                      <a:pt x="344299" y="690660"/>
                    </a:cubicBezTo>
                    <a:cubicBezTo>
                      <a:pt x="358381" y="675381"/>
                      <a:pt x="367393" y="657144"/>
                      <a:pt x="375068" y="638133"/>
                    </a:cubicBezTo>
                    <a:cubicBezTo>
                      <a:pt x="380208" y="625248"/>
                      <a:pt x="386545" y="612926"/>
                      <a:pt x="392741" y="600534"/>
                    </a:cubicBezTo>
                    <a:cubicBezTo>
                      <a:pt x="418089" y="549768"/>
                      <a:pt x="434565" y="495200"/>
                      <a:pt x="460828" y="444856"/>
                    </a:cubicBezTo>
                    <a:cubicBezTo>
                      <a:pt x="476389" y="415072"/>
                      <a:pt x="497019" y="392963"/>
                      <a:pt x="529972" y="381205"/>
                    </a:cubicBezTo>
                    <a:cubicBezTo>
                      <a:pt x="568345" y="367545"/>
                      <a:pt x="605945" y="351139"/>
                      <a:pt x="641220" y="330227"/>
                    </a:cubicBezTo>
                    <a:cubicBezTo>
                      <a:pt x="682129" y="305865"/>
                      <a:pt x="712969" y="270801"/>
                      <a:pt x="741908" y="233765"/>
                    </a:cubicBezTo>
                    <a:cubicBezTo>
                      <a:pt x="752117" y="220880"/>
                      <a:pt x="762468" y="208065"/>
                      <a:pt x="770495" y="193631"/>
                    </a:cubicBezTo>
                    <a:cubicBezTo>
                      <a:pt x="794716" y="150399"/>
                      <a:pt x="789998" y="111743"/>
                      <a:pt x="754723" y="76960"/>
                    </a:cubicBezTo>
                    <a:close/>
                  </a:path>
                </a:pathLst>
              </a:custGeom>
              <a:solidFill>
                <a:srgbClr val="FCC985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="" xmlns:a16="http://schemas.microsoft.com/office/drawing/2014/main" id="{2069C757-5B33-427D-88AC-0586958E6938}"/>
                  </a:ext>
                </a:extLst>
              </p:cNvPr>
              <p:cNvSpPr/>
              <p:nvPr/>
            </p:nvSpPr>
            <p:spPr>
              <a:xfrm>
                <a:off x="6074805" y="5233485"/>
                <a:ext cx="270799" cy="477102"/>
              </a:xfrm>
              <a:custGeom>
                <a:avLst/>
                <a:gdLst>
                  <a:gd name="connsiteX0" fmla="*/ 126246 w 270799"/>
                  <a:gd name="connsiteY0" fmla="*/ 477102 h 477102"/>
                  <a:gd name="connsiteX1" fmla="*/ 270800 w 270799"/>
                  <a:gd name="connsiteY1" fmla="*/ 0 h 477102"/>
                  <a:gd name="connsiteX2" fmla="*/ 0 w 270799"/>
                  <a:gd name="connsiteY2" fmla="*/ 307835 h 477102"/>
                  <a:gd name="connsiteX3" fmla="*/ 126246 w 270799"/>
                  <a:gd name="connsiteY3" fmla="*/ 477102 h 47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0799" h="477102">
                    <a:moveTo>
                      <a:pt x="126246" y="477102"/>
                    </a:moveTo>
                    <a:cubicBezTo>
                      <a:pt x="169901" y="316707"/>
                      <a:pt x="219329" y="158072"/>
                      <a:pt x="270800" y="0"/>
                    </a:cubicBezTo>
                    <a:lnTo>
                      <a:pt x="0" y="307835"/>
                    </a:lnTo>
                    <a:lnTo>
                      <a:pt x="126246" y="477102"/>
                    </a:lnTo>
                    <a:close/>
                  </a:path>
                </a:pathLst>
              </a:custGeom>
              <a:noFill/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="" xmlns:a16="http://schemas.microsoft.com/office/drawing/2014/main" id="{E22F3B2A-534D-4307-B107-A817BF5E66EA}"/>
                  </a:ext>
                </a:extLst>
              </p:cNvPr>
              <p:cNvSpPr/>
              <p:nvPr/>
            </p:nvSpPr>
            <p:spPr>
              <a:xfrm>
                <a:off x="5753161" y="5094415"/>
                <a:ext cx="595540" cy="446905"/>
              </a:xfrm>
              <a:custGeom>
                <a:avLst/>
                <a:gdLst>
                  <a:gd name="connsiteX0" fmla="*/ 580896 w 595540"/>
                  <a:gd name="connsiteY0" fmla="*/ 115130 h 446905"/>
                  <a:gd name="connsiteX1" fmla="*/ 238278 w 595540"/>
                  <a:gd name="connsiteY1" fmla="*/ 37115 h 446905"/>
                  <a:gd name="connsiteX2" fmla="*/ 226167 w 595540"/>
                  <a:gd name="connsiteY2" fmla="*/ 25145 h 446905"/>
                  <a:gd name="connsiteX3" fmla="*/ 193074 w 595540"/>
                  <a:gd name="connsiteY3" fmla="*/ 79 h 446905"/>
                  <a:gd name="connsiteX4" fmla="*/ 15076 w 595540"/>
                  <a:gd name="connsiteY4" fmla="*/ 9 h 446905"/>
                  <a:gd name="connsiteX5" fmla="*/ 571 w 595540"/>
                  <a:gd name="connsiteY5" fmla="*/ 16344 h 446905"/>
                  <a:gd name="connsiteX6" fmla="*/ 321644 w 595540"/>
                  <a:gd name="connsiteY6" fmla="*/ 446905 h 446905"/>
                  <a:gd name="connsiteX7" fmla="*/ 592444 w 595540"/>
                  <a:gd name="connsiteY7" fmla="*/ 138999 h 446905"/>
                  <a:gd name="connsiteX8" fmla="*/ 593500 w 595540"/>
                  <a:gd name="connsiteY8" fmla="*/ 135831 h 446905"/>
                  <a:gd name="connsiteX9" fmla="*/ 580896 w 595540"/>
                  <a:gd name="connsiteY9" fmla="*/ 115130 h 446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95540" h="446905">
                    <a:moveTo>
                      <a:pt x="580896" y="115130"/>
                    </a:moveTo>
                    <a:cubicBezTo>
                      <a:pt x="466549" y="89641"/>
                      <a:pt x="352554" y="62885"/>
                      <a:pt x="238278" y="37115"/>
                    </a:cubicBezTo>
                    <a:cubicBezTo>
                      <a:pt x="230321" y="35284"/>
                      <a:pt x="226026" y="32961"/>
                      <a:pt x="226167" y="25145"/>
                    </a:cubicBezTo>
                    <a:cubicBezTo>
                      <a:pt x="226590" y="1487"/>
                      <a:pt x="210466" y="79"/>
                      <a:pt x="193074" y="79"/>
                    </a:cubicBezTo>
                    <a:cubicBezTo>
                      <a:pt x="133718" y="220"/>
                      <a:pt x="74362" y="924"/>
                      <a:pt x="15076" y="9"/>
                    </a:cubicBezTo>
                    <a:cubicBezTo>
                      <a:pt x="-344" y="-273"/>
                      <a:pt x="-978" y="6345"/>
                      <a:pt x="571" y="16344"/>
                    </a:cubicBezTo>
                    <a:lnTo>
                      <a:pt x="321644" y="446905"/>
                    </a:lnTo>
                    <a:lnTo>
                      <a:pt x="592444" y="138999"/>
                    </a:lnTo>
                    <a:cubicBezTo>
                      <a:pt x="592796" y="137943"/>
                      <a:pt x="593148" y="136887"/>
                      <a:pt x="593500" y="135831"/>
                    </a:cubicBezTo>
                    <a:cubicBezTo>
                      <a:pt x="598076" y="121749"/>
                      <a:pt x="595401" y="118299"/>
                      <a:pt x="580896" y="115130"/>
                    </a:cubicBezTo>
                    <a:close/>
                  </a:path>
                </a:pathLst>
              </a:custGeom>
              <a:noFill/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="" xmlns:a16="http://schemas.microsoft.com/office/drawing/2014/main" id="{99243B43-6B41-49CD-81D4-47EAD9C5E96E}"/>
                  </a:ext>
                </a:extLst>
              </p:cNvPr>
              <p:cNvSpPr/>
              <p:nvPr/>
            </p:nvSpPr>
            <p:spPr>
              <a:xfrm>
                <a:off x="5753733" y="5110758"/>
                <a:ext cx="321072" cy="666155"/>
              </a:xfrm>
              <a:custGeom>
                <a:avLst/>
                <a:gdLst>
                  <a:gd name="connsiteX0" fmla="*/ 0 w 321072"/>
                  <a:gd name="connsiteY0" fmla="*/ 0 h 666155"/>
                  <a:gd name="connsiteX1" fmla="*/ 422 w 321072"/>
                  <a:gd name="connsiteY1" fmla="*/ 2465 h 666155"/>
                  <a:gd name="connsiteX2" fmla="*/ 51541 w 321072"/>
                  <a:gd name="connsiteY2" fmla="*/ 294739 h 666155"/>
                  <a:gd name="connsiteX3" fmla="*/ 109348 w 321072"/>
                  <a:gd name="connsiteY3" fmla="*/ 630598 h 666155"/>
                  <a:gd name="connsiteX4" fmla="*/ 113925 w 321072"/>
                  <a:gd name="connsiteY4" fmla="*/ 666156 h 666155"/>
                  <a:gd name="connsiteX5" fmla="*/ 321073 w 321072"/>
                  <a:gd name="connsiteY5" fmla="*/ 430561 h 666155"/>
                  <a:gd name="connsiteX6" fmla="*/ 0 w 321072"/>
                  <a:gd name="connsiteY6" fmla="*/ 0 h 666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1072" h="666155">
                    <a:moveTo>
                      <a:pt x="0" y="0"/>
                    </a:moveTo>
                    <a:cubicBezTo>
                      <a:pt x="141" y="775"/>
                      <a:pt x="282" y="1620"/>
                      <a:pt x="422" y="2465"/>
                    </a:cubicBezTo>
                    <a:cubicBezTo>
                      <a:pt x="17462" y="99913"/>
                      <a:pt x="34642" y="197291"/>
                      <a:pt x="51541" y="294739"/>
                    </a:cubicBezTo>
                    <a:cubicBezTo>
                      <a:pt x="70904" y="406692"/>
                      <a:pt x="89422" y="518786"/>
                      <a:pt x="109348" y="630598"/>
                    </a:cubicBezTo>
                    <a:cubicBezTo>
                      <a:pt x="111460" y="642568"/>
                      <a:pt x="113009" y="654467"/>
                      <a:pt x="113925" y="666156"/>
                    </a:cubicBezTo>
                    <a:lnTo>
                      <a:pt x="321073" y="43056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="" xmlns:a16="http://schemas.microsoft.com/office/drawing/2014/main" id="{34F29AA1-8078-4D96-92B3-4586A98F8409}"/>
                  </a:ext>
                </a:extLst>
              </p:cNvPr>
              <p:cNvSpPr/>
              <p:nvPr/>
            </p:nvSpPr>
            <p:spPr>
              <a:xfrm>
                <a:off x="5708921" y="5541320"/>
                <a:ext cx="563106" cy="1317400"/>
              </a:xfrm>
              <a:custGeom>
                <a:avLst/>
                <a:gdLst>
                  <a:gd name="connsiteX0" fmla="*/ 158736 w 563106"/>
                  <a:gd name="connsiteY0" fmla="*/ 235664 h 1317400"/>
                  <a:gd name="connsiteX1" fmla="*/ 110504 w 563106"/>
                  <a:gd name="connsiteY1" fmla="*/ 420281 h 1317400"/>
                  <a:gd name="connsiteX2" fmla="*/ 61991 w 563106"/>
                  <a:gd name="connsiteY2" fmla="*/ 497029 h 1317400"/>
                  <a:gd name="connsiteX3" fmla="*/ 45163 w 563106"/>
                  <a:gd name="connsiteY3" fmla="*/ 648412 h 1317400"/>
                  <a:gd name="connsiteX4" fmla="*/ 55302 w 563106"/>
                  <a:gd name="connsiteY4" fmla="*/ 675661 h 1317400"/>
                  <a:gd name="connsiteX5" fmla="*/ 54598 w 563106"/>
                  <a:gd name="connsiteY5" fmla="*/ 807611 h 1317400"/>
                  <a:gd name="connsiteX6" fmla="*/ 945 w 563106"/>
                  <a:gd name="connsiteY6" fmla="*/ 1083621 h 1317400"/>
                  <a:gd name="connsiteX7" fmla="*/ 137190 w 563106"/>
                  <a:gd name="connsiteY7" fmla="*/ 1285276 h 1317400"/>
                  <a:gd name="connsiteX8" fmla="*/ 330115 w 563106"/>
                  <a:gd name="connsiteY8" fmla="*/ 1316821 h 1317400"/>
                  <a:gd name="connsiteX9" fmla="*/ 377924 w 563106"/>
                  <a:gd name="connsiteY9" fmla="*/ 1235637 h 1317400"/>
                  <a:gd name="connsiteX10" fmla="*/ 373418 w 563106"/>
                  <a:gd name="connsiteY10" fmla="*/ 1226906 h 1317400"/>
                  <a:gd name="connsiteX11" fmla="*/ 336664 w 563106"/>
                  <a:gd name="connsiteY11" fmla="*/ 1154454 h 1317400"/>
                  <a:gd name="connsiteX12" fmla="*/ 369897 w 563106"/>
                  <a:gd name="connsiteY12" fmla="*/ 1156777 h 1317400"/>
                  <a:gd name="connsiteX13" fmla="*/ 500157 w 563106"/>
                  <a:gd name="connsiteY13" fmla="*/ 1163325 h 1317400"/>
                  <a:gd name="connsiteX14" fmla="*/ 560992 w 563106"/>
                  <a:gd name="connsiteY14" fmla="*/ 1108898 h 1317400"/>
                  <a:gd name="connsiteX15" fmla="*/ 558105 w 563106"/>
                  <a:gd name="connsiteY15" fmla="*/ 1024264 h 1317400"/>
                  <a:gd name="connsiteX16" fmla="*/ 535151 w 563106"/>
                  <a:gd name="connsiteY16" fmla="*/ 764660 h 1317400"/>
                  <a:gd name="connsiteX17" fmla="*/ 522900 w 563106"/>
                  <a:gd name="connsiteY17" fmla="*/ 595886 h 1317400"/>
                  <a:gd name="connsiteX18" fmla="*/ 452982 w 563106"/>
                  <a:gd name="connsiteY18" fmla="*/ 348814 h 1317400"/>
                  <a:gd name="connsiteX19" fmla="*/ 451503 w 563106"/>
                  <a:gd name="connsiteY19" fmla="*/ 326213 h 1317400"/>
                  <a:gd name="connsiteX20" fmla="*/ 492130 w 563106"/>
                  <a:gd name="connsiteY20" fmla="*/ 169408 h 1317400"/>
                  <a:gd name="connsiteX21" fmla="*/ 365884 w 563106"/>
                  <a:gd name="connsiteY21" fmla="*/ 0 h 1317400"/>
                  <a:gd name="connsiteX22" fmla="*/ 158736 w 563106"/>
                  <a:gd name="connsiteY22" fmla="*/ 235664 h 131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106" h="1317400">
                    <a:moveTo>
                      <a:pt x="158736" y="235664"/>
                    </a:moveTo>
                    <a:cubicBezTo>
                      <a:pt x="164087" y="301569"/>
                      <a:pt x="150287" y="363249"/>
                      <a:pt x="110504" y="420281"/>
                    </a:cubicBezTo>
                    <a:cubicBezTo>
                      <a:pt x="93183" y="445066"/>
                      <a:pt x="78116" y="471400"/>
                      <a:pt x="61991" y="497029"/>
                    </a:cubicBezTo>
                    <a:cubicBezTo>
                      <a:pt x="31997" y="544767"/>
                      <a:pt x="21646" y="594689"/>
                      <a:pt x="45163" y="648412"/>
                    </a:cubicBezTo>
                    <a:cubicBezTo>
                      <a:pt x="49036" y="657284"/>
                      <a:pt x="51712" y="666648"/>
                      <a:pt x="55302" y="675661"/>
                    </a:cubicBezTo>
                    <a:cubicBezTo>
                      <a:pt x="72976" y="719808"/>
                      <a:pt x="70018" y="763252"/>
                      <a:pt x="54598" y="807611"/>
                    </a:cubicBezTo>
                    <a:cubicBezTo>
                      <a:pt x="23547" y="896962"/>
                      <a:pt x="-5673" y="986806"/>
                      <a:pt x="945" y="1083621"/>
                    </a:cubicBezTo>
                    <a:cubicBezTo>
                      <a:pt x="7282" y="1177478"/>
                      <a:pt x="47628" y="1248241"/>
                      <a:pt x="137190" y="1285276"/>
                    </a:cubicBezTo>
                    <a:cubicBezTo>
                      <a:pt x="198870" y="1310765"/>
                      <a:pt x="263577" y="1319919"/>
                      <a:pt x="330115" y="1316821"/>
                    </a:cubicBezTo>
                    <a:cubicBezTo>
                      <a:pt x="386022" y="1314216"/>
                      <a:pt x="402709" y="1285981"/>
                      <a:pt x="377924" y="1235637"/>
                    </a:cubicBezTo>
                    <a:cubicBezTo>
                      <a:pt x="376446" y="1232680"/>
                      <a:pt x="374897" y="1229793"/>
                      <a:pt x="373418" y="1226906"/>
                    </a:cubicBezTo>
                    <a:cubicBezTo>
                      <a:pt x="361659" y="1203671"/>
                      <a:pt x="349830" y="1180435"/>
                      <a:pt x="336664" y="1154454"/>
                    </a:cubicBezTo>
                    <a:cubicBezTo>
                      <a:pt x="350253" y="1155439"/>
                      <a:pt x="360040" y="1156354"/>
                      <a:pt x="369897" y="1156777"/>
                    </a:cubicBezTo>
                    <a:cubicBezTo>
                      <a:pt x="413341" y="1158678"/>
                      <a:pt x="456573" y="1164733"/>
                      <a:pt x="500157" y="1163325"/>
                    </a:cubicBezTo>
                    <a:cubicBezTo>
                      <a:pt x="536841" y="1162128"/>
                      <a:pt x="555359" y="1144596"/>
                      <a:pt x="560992" y="1108898"/>
                    </a:cubicBezTo>
                    <a:cubicBezTo>
                      <a:pt x="565498" y="1080382"/>
                      <a:pt x="561978" y="1052217"/>
                      <a:pt x="558105" y="1024264"/>
                    </a:cubicBezTo>
                    <a:cubicBezTo>
                      <a:pt x="545995" y="938081"/>
                      <a:pt x="535996" y="851969"/>
                      <a:pt x="535151" y="764660"/>
                    </a:cubicBezTo>
                    <a:cubicBezTo>
                      <a:pt x="534659" y="708331"/>
                      <a:pt x="529730" y="651792"/>
                      <a:pt x="522900" y="595886"/>
                    </a:cubicBezTo>
                    <a:cubicBezTo>
                      <a:pt x="512409" y="510196"/>
                      <a:pt x="487624" y="427956"/>
                      <a:pt x="452982" y="348814"/>
                    </a:cubicBezTo>
                    <a:cubicBezTo>
                      <a:pt x="449602" y="341140"/>
                      <a:pt x="449532" y="334451"/>
                      <a:pt x="451503" y="326213"/>
                    </a:cubicBezTo>
                    <a:cubicBezTo>
                      <a:pt x="464389" y="273757"/>
                      <a:pt x="477978" y="221442"/>
                      <a:pt x="492130" y="169408"/>
                    </a:cubicBezTo>
                    <a:lnTo>
                      <a:pt x="365884" y="0"/>
                    </a:lnTo>
                    <a:lnTo>
                      <a:pt x="158736" y="235664"/>
                    </a:lnTo>
                    <a:close/>
                  </a:path>
                </a:pathLst>
              </a:custGeom>
              <a:noFill/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="" xmlns:a16="http://schemas.microsoft.com/office/drawing/2014/main" id="{844D848C-48D9-4E65-BBB1-C3F6AA7378C8}"/>
                  </a:ext>
                </a:extLst>
              </p:cNvPr>
              <p:cNvSpPr/>
              <p:nvPr/>
            </p:nvSpPr>
            <p:spPr>
              <a:xfrm>
                <a:off x="5266243" y="3268014"/>
                <a:ext cx="1605560" cy="1944858"/>
              </a:xfrm>
              <a:custGeom>
                <a:avLst/>
                <a:gdLst>
                  <a:gd name="connsiteX0" fmla="*/ 486574 w 1605560"/>
                  <a:gd name="connsiteY0" fmla="*/ 1826198 h 1944858"/>
                  <a:gd name="connsiteX1" fmla="*/ 680063 w 1605560"/>
                  <a:gd name="connsiteY1" fmla="*/ 1826550 h 1944858"/>
                  <a:gd name="connsiteX2" fmla="*/ 713156 w 1605560"/>
                  <a:gd name="connsiteY2" fmla="*/ 1851617 h 1944858"/>
                  <a:gd name="connsiteX3" fmla="*/ 725267 w 1605560"/>
                  <a:gd name="connsiteY3" fmla="*/ 1863587 h 1944858"/>
                  <a:gd name="connsiteX4" fmla="*/ 1082390 w 1605560"/>
                  <a:gd name="connsiteY4" fmla="*/ 1944840 h 1944858"/>
                  <a:gd name="connsiteX5" fmla="*/ 1233139 w 1605560"/>
                  <a:gd name="connsiteY5" fmla="*/ 1516251 h 1944858"/>
                  <a:gd name="connsiteX6" fmla="*/ 1280455 w 1605560"/>
                  <a:gd name="connsiteY6" fmla="*/ 1207288 h 1944858"/>
                  <a:gd name="connsiteX7" fmla="*/ 1301367 w 1605560"/>
                  <a:gd name="connsiteY7" fmla="*/ 970850 h 1944858"/>
                  <a:gd name="connsiteX8" fmla="*/ 1313830 w 1605560"/>
                  <a:gd name="connsiteY8" fmla="*/ 749760 h 1944858"/>
                  <a:gd name="connsiteX9" fmla="*/ 1327278 w 1605560"/>
                  <a:gd name="connsiteY9" fmla="*/ 722159 h 1944858"/>
                  <a:gd name="connsiteX10" fmla="*/ 1408673 w 1605560"/>
                  <a:gd name="connsiteY10" fmla="*/ 635765 h 1944858"/>
                  <a:gd name="connsiteX11" fmla="*/ 1529991 w 1605560"/>
                  <a:gd name="connsiteY11" fmla="*/ 492339 h 1944858"/>
                  <a:gd name="connsiteX12" fmla="*/ 1575335 w 1605560"/>
                  <a:gd name="connsiteY12" fmla="*/ 422843 h 1944858"/>
                  <a:gd name="connsiteX13" fmla="*/ 1605471 w 1605560"/>
                  <a:gd name="connsiteY13" fmla="*/ 329901 h 1944858"/>
                  <a:gd name="connsiteX14" fmla="*/ 1580334 w 1605560"/>
                  <a:gd name="connsiteY14" fmla="*/ 252309 h 1944858"/>
                  <a:gd name="connsiteX15" fmla="*/ 1514289 w 1605560"/>
                  <a:gd name="connsiteY15" fmla="*/ 187672 h 1944858"/>
                  <a:gd name="connsiteX16" fmla="*/ 1330517 w 1605560"/>
                  <a:gd name="connsiteY16" fmla="*/ 106418 h 1944858"/>
                  <a:gd name="connsiteX17" fmla="*/ 1012331 w 1605560"/>
                  <a:gd name="connsiteY17" fmla="*/ 89237 h 1944858"/>
                  <a:gd name="connsiteX18" fmla="*/ 970155 w 1605560"/>
                  <a:gd name="connsiteY18" fmla="*/ 98743 h 1944858"/>
                  <a:gd name="connsiteX19" fmla="*/ 847359 w 1605560"/>
                  <a:gd name="connsiteY19" fmla="*/ 153593 h 1944858"/>
                  <a:gd name="connsiteX20" fmla="*/ 812224 w 1605560"/>
                  <a:gd name="connsiteY20" fmla="*/ 146974 h 1944858"/>
                  <a:gd name="connsiteX21" fmla="*/ 711185 w 1605560"/>
                  <a:gd name="connsiteY21" fmla="*/ 67832 h 1944858"/>
                  <a:gd name="connsiteX22" fmla="*/ 483265 w 1605560"/>
                  <a:gd name="connsiteY22" fmla="*/ 27 h 1944858"/>
                  <a:gd name="connsiteX23" fmla="*/ 168388 w 1605560"/>
                  <a:gd name="connsiteY23" fmla="*/ 86984 h 1944858"/>
                  <a:gd name="connsiteX24" fmla="*/ 48197 w 1605560"/>
                  <a:gd name="connsiteY24" fmla="*/ 179222 h 1944858"/>
                  <a:gd name="connsiteX25" fmla="*/ 13555 w 1605560"/>
                  <a:gd name="connsiteY25" fmla="*/ 369049 h 1944858"/>
                  <a:gd name="connsiteX26" fmla="*/ 103681 w 1605560"/>
                  <a:gd name="connsiteY26" fmla="*/ 499943 h 1944858"/>
                  <a:gd name="connsiteX27" fmla="*/ 213733 w 1605560"/>
                  <a:gd name="connsiteY27" fmla="*/ 583028 h 1944858"/>
                  <a:gd name="connsiteX28" fmla="*/ 320264 w 1605560"/>
                  <a:gd name="connsiteY28" fmla="*/ 647735 h 1944858"/>
                  <a:gd name="connsiteX29" fmla="*/ 382437 w 1605560"/>
                  <a:gd name="connsiteY29" fmla="*/ 759477 h 1944858"/>
                  <a:gd name="connsiteX30" fmla="*/ 375185 w 1605560"/>
                  <a:gd name="connsiteY30" fmla="*/ 848053 h 1944858"/>
                  <a:gd name="connsiteX31" fmla="*/ 348006 w 1605560"/>
                  <a:gd name="connsiteY31" fmla="*/ 1024080 h 1944858"/>
                  <a:gd name="connsiteX32" fmla="*/ 341669 w 1605560"/>
                  <a:gd name="connsiteY32" fmla="*/ 1264814 h 1944858"/>
                  <a:gd name="connsiteX33" fmla="*/ 380888 w 1605560"/>
                  <a:gd name="connsiteY33" fmla="*/ 1500761 h 1944858"/>
                  <a:gd name="connsiteX34" fmla="*/ 486574 w 1605560"/>
                  <a:gd name="connsiteY34" fmla="*/ 1826198 h 1944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605560" h="1944858">
                    <a:moveTo>
                      <a:pt x="486574" y="1826198"/>
                    </a:moveTo>
                    <a:cubicBezTo>
                      <a:pt x="545931" y="1827184"/>
                      <a:pt x="620707" y="1826621"/>
                      <a:pt x="680063" y="1826550"/>
                    </a:cubicBezTo>
                    <a:cubicBezTo>
                      <a:pt x="697454" y="1826550"/>
                      <a:pt x="713508" y="1827959"/>
                      <a:pt x="713156" y="1851617"/>
                    </a:cubicBezTo>
                    <a:cubicBezTo>
                      <a:pt x="713015" y="1859432"/>
                      <a:pt x="717310" y="1861756"/>
                      <a:pt x="725267" y="1863587"/>
                    </a:cubicBezTo>
                    <a:cubicBezTo>
                      <a:pt x="839543" y="1889357"/>
                      <a:pt x="968043" y="1919352"/>
                      <a:pt x="1082390" y="1944840"/>
                    </a:cubicBezTo>
                    <a:cubicBezTo>
                      <a:pt x="1096824" y="1948079"/>
                      <a:pt x="1230393" y="1530192"/>
                      <a:pt x="1233139" y="1516251"/>
                    </a:cubicBezTo>
                    <a:cubicBezTo>
                      <a:pt x="1253558" y="1414015"/>
                      <a:pt x="1269471" y="1311004"/>
                      <a:pt x="1280455" y="1207288"/>
                    </a:cubicBezTo>
                    <a:cubicBezTo>
                      <a:pt x="1288834" y="1128569"/>
                      <a:pt x="1295734" y="1049780"/>
                      <a:pt x="1301367" y="970850"/>
                    </a:cubicBezTo>
                    <a:cubicBezTo>
                      <a:pt x="1306577" y="897200"/>
                      <a:pt x="1310802" y="823480"/>
                      <a:pt x="1313830" y="749760"/>
                    </a:cubicBezTo>
                    <a:cubicBezTo>
                      <a:pt x="1314323" y="738283"/>
                      <a:pt x="1319463" y="729623"/>
                      <a:pt x="1327278" y="722159"/>
                    </a:cubicBezTo>
                    <a:cubicBezTo>
                      <a:pt x="1356006" y="694910"/>
                      <a:pt x="1381635" y="664634"/>
                      <a:pt x="1408673" y="635765"/>
                    </a:cubicBezTo>
                    <a:cubicBezTo>
                      <a:pt x="1451412" y="590069"/>
                      <a:pt x="1494152" y="544090"/>
                      <a:pt x="1529991" y="492339"/>
                    </a:cubicBezTo>
                    <a:cubicBezTo>
                      <a:pt x="1546044" y="469737"/>
                      <a:pt x="1561605" y="446924"/>
                      <a:pt x="1575335" y="422843"/>
                    </a:cubicBezTo>
                    <a:cubicBezTo>
                      <a:pt x="1591811" y="393975"/>
                      <a:pt x="1604415" y="363769"/>
                      <a:pt x="1605471" y="329901"/>
                    </a:cubicBezTo>
                    <a:cubicBezTo>
                      <a:pt x="1606597" y="300962"/>
                      <a:pt x="1597022" y="275262"/>
                      <a:pt x="1580334" y="252309"/>
                    </a:cubicBezTo>
                    <a:cubicBezTo>
                      <a:pt x="1561957" y="227172"/>
                      <a:pt x="1540904" y="204570"/>
                      <a:pt x="1514289" y="187672"/>
                    </a:cubicBezTo>
                    <a:cubicBezTo>
                      <a:pt x="1457116" y="151269"/>
                      <a:pt x="1396069" y="123175"/>
                      <a:pt x="1330517" y="106418"/>
                    </a:cubicBezTo>
                    <a:cubicBezTo>
                      <a:pt x="1225816" y="79591"/>
                      <a:pt x="1119144" y="80295"/>
                      <a:pt x="1012331" y="89237"/>
                    </a:cubicBezTo>
                    <a:cubicBezTo>
                      <a:pt x="998038" y="90434"/>
                      <a:pt x="983815" y="92687"/>
                      <a:pt x="970155" y="98743"/>
                    </a:cubicBezTo>
                    <a:cubicBezTo>
                      <a:pt x="929176" y="116909"/>
                      <a:pt x="888197" y="135216"/>
                      <a:pt x="847359" y="153593"/>
                    </a:cubicBezTo>
                    <a:cubicBezTo>
                      <a:pt x="832995" y="160071"/>
                      <a:pt x="823349" y="157465"/>
                      <a:pt x="812224" y="146974"/>
                    </a:cubicBezTo>
                    <a:cubicBezTo>
                      <a:pt x="780962" y="117613"/>
                      <a:pt x="747869" y="90364"/>
                      <a:pt x="711185" y="67832"/>
                    </a:cubicBezTo>
                    <a:cubicBezTo>
                      <a:pt x="641196" y="24952"/>
                      <a:pt x="566772" y="-959"/>
                      <a:pt x="483265" y="27"/>
                    </a:cubicBezTo>
                    <a:cubicBezTo>
                      <a:pt x="370326" y="1365"/>
                      <a:pt x="266330" y="32557"/>
                      <a:pt x="168388" y="86984"/>
                    </a:cubicBezTo>
                    <a:cubicBezTo>
                      <a:pt x="123748" y="111769"/>
                      <a:pt x="81502" y="139792"/>
                      <a:pt x="48197" y="179222"/>
                    </a:cubicBezTo>
                    <a:cubicBezTo>
                      <a:pt x="459" y="235762"/>
                      <a:pt x="-13271" y="298216"/>
                      <a:pt x="13555" y="369049"/>
                    </a:cubicBezTo>
                    <a:cubicBezTo>
                      <a:pt x="32989" y="420379"/>
                      <a:pt x="65800" y="461780"/>
                      <a:pt x="103681" y="499943"/>
                    </a:cubicBezTo>
                    <a:cubicBezTo>
                      <a:pt x="135507" y="534092"/>
                      <a:pt x="173528" y="560074"/>
                      <a:pt x="213733" y="583028"/>
                    </a:cubicBezTo>
                    <a:cubicBezTo>
                      <a:pt x="249854" y="603658"/>
                      <a:pt x="285129" y="625555"/>
                      <a:pt x="320264" y="647735"/>
                    </a:cubicBezTo>
                    <a:cubicBezTo>
                      <a:pt x="360821" y="673365"/>
                      <a:pt x="383845" y="709274"/>
                      <a:pt x="382437" y="759477"/>
                    </a:cubicBezTo>
                    <a:cubicBezTo>
                      <a:pt x="381592" y="789190"/>
                      <a:pt x="379973" y="818622"/>
                      <a:pt x="375185" y="848053"/>
                    </a:cubicBezTo>
                    <a:cubicBezTo>
                      <a:pt x="365750" y="906635"/>
                      <a:pt x="356455" y="965287"/>
                      <a:pt x="348006" y="1024080"/>
                    </a:cubicBezTo>
                    <a:cubicBezTo>
                      <a:pt x="336529" y="1104137"/>
                      <a:pt x="335896" y="1184335"/>
                      <a:pt x="341669" y="1264814"/>
                    </a:cubicBezTo>
                    <a:cubicBezTo>
                      <a:pt x="347443" y="1344730"/>
                      <a:pt x="363637" y="1422816"/>
                      <a:pt x="380888" y="1500761"/>
                    </a:cubicBezTo>
                    <a:cubicBezTo>
                      <a:pt x="386591" y="1526953"/>
                      <a:pt x="471084" y="1825917"/>
                      <a:pt x="486574" y="1826198"/>
                    </a:cubicBezTo>
                    <a:close/>
                  </a:path>
                </a:pathLst>
              </a:custGeom>
              <a:solidFill>
                <a:srgbClr val="010100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9" name="Text Placeholder 4">
            <a:extLst>
              <a:ext uri="{FF2B5EF4-FFF2-40B4-BE49-F238E27FC236}">
                <a16:creationId xmlns="" xmlns:a16="http://schemas.microsoft.com/office/drawing/2014/main" id="{7344A23B-2389-4CFC-8920-E29843BE20B3}"/>
              </a:ext>
            </a:extLst>
          </p:cNvPr>
          <p:cNvSpPr txBox="1">
            <a:spLocks/>
          </p:cNvSpPr>
          <p:nvPr/>
        </p:nvSpPr>
        <p:spPr>
          <a:xfrm>
            <a:off x="3779559" y="2367964"/>
            <a:ext cx="2196000" cy="2772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5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81" name="Text Placeholder 5">
            <a:extLst>
              <a:ext uri="{FF2B5EF4-FFF2-40B4-BE49-F238E27FC236}">
                <a16:creationId xmlns="" xmlns:a16="http://schemas.microsoft.com/office/drawing/2014/main" id="{87162A43-C45E-432C-B41C-37390FC74FF9}"/>
              </a:ext>
            </a:extLst>
          </p:cNvPr>
          <p:cNvSpPr txBox="1">
            <a:spLocks/>
          </p:cNvSpPr>
          <p:nvPr/>
        </p:nvSpPr>
        <p:spPr>
          <a:xfrm>
            <a:off x="3779559" y="2805090"/>
            <a:ext cx="2196000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800" dirty="0">
                <a:cs typeface="Arial" pitchFamily="34" charset="0"/>
              </a:rPr>
              <a:t>= Elite (Melampaui melampaui batas biasa) </a:t>
            </a:r>
            <a:endParaRPr lang="ko-KR" altLang="en-US" sz="1800" dirty="0">
              <a:cs typeface="Arial" pitchFamily="34" charset="0"/>
            </a:endParaRPr>
          </a:p>
        </p:txBody>
      </p:sp>
      <p:sp>
        <p:nvSpPr>
          <p:cNvPr id="83" name="Text Placeholder 6">
            <a:extLst>
              <a:ext uri="{FF2B5EF4-FFF2-40B4-BE49-F238E27FC236}">
                <a16:creationId xmlns="" xmlns:a16="http://schemas.microsoft.com/office/drawing/2014/main" id="{B95429B3-42B3-4768-AA05-C38AFAC473FB}"/>
              </a:ext>
            </a:extLst>
          </p:cNvPr>
          <p:cNvSpPr txBox="1">
            <a:spLocks/>
          </p:cNvSpPr>
          <p:nvPr/>
        </p:nvSpPr>
        <p:spPr>
          <a:xfrm>
            <a:off x="6573439" y="2376311"/>
            <a:ext cx="2196000" cy="2772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4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85" name="Text Placeholder 7">
            <a:extLst>
              <a:ext uri="{FF2B5EF4-FFF2-40B4-BE49-F238E27FC236}">
                <a16:creationId xmlns="" xmlns:a16="http://schemas.microsoft.com/office/drawing/2014/main" id="{1DC63CAC-38F3-4B3B-A725-8121D50B22B1}"/>
              </a:ext>
            </a:extLst>
          </p:cNvPr>
          <p:cNvSpPr txBox="1">
            <a:spLocks/>
          </p:cNvSpPr>
          <p:nvPr/>
        </p:nvSpPr>
        <p:spPr>
          <a:xfrm>
            <a:off x="6590377" y="2803660"/>
            <a:ext cx="2196000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cs typeface="Arial" pitchFamily="34" charset="0"/>
              </a:rPr>
              <a:t>= Premium (</a:t>
            </a:r>
            <a:r>
              <a:rPr lang="en-US" altLang="ko-KR" sz="1800" dirty="0" err="1">
                <a:cs typeface="Arial" pitchFamily="34" charset="0"/>
              </a:rPr>
              <a:t>Pengembangan</a:t>
            </a:r>
            <a:r>
              <a:rPr lang="en-US" altLang="ko-KR" sz="1800" dirty="0">
                <a:cs typeface="Arial" pitchFamily="34" charset="0"/>
              </a:rPr>
              <a:t> rasa, </a:t>
            </a:r>
            <a:r>
              <a:rPr lang="en-US" altLang="ko-KR" sz="1800" dirty="0" err="1">
                <a:cs typeface="Arial" pitchFamily="34" charset="0"/>
              </a:rPr>
              <a:t>karakter</a:t>
            </a:r>
            <a:r>
              <a:rPr lang="en-US" altLang="ko-KR" sz="1800" dirty="0">
                <a:cs typeface="Arial" pitchFamily="34" charset="0"/>
              </a:rPr>
              <a:t>, </a:t>
            </a:r>
            <a:r>
              <a:rPr lang="en-US" altLang="ko-KR" sz="1800" dirty="0" err="1">
                <a:cs typeface="Arial" pitchFamily="34" charset="0"/>
              </a:rPr>
              <a:t>dan</a:t>
            </a:r>
            <a:r>
              <a:rPr lang="en-US" altLang="ko-KR" sz="1800" dirty="0">
                <a:cs typeface="Arial" pitchFamily="34" charset="0"/>
              </a:rPr>
              <a:t> </a:t>
            </a:r>
            <a:r>
              <a:rPr lang="en-US" altLang="ko-KR" sz="1800" dirty="0" err="1">
                <a:cs typeface="Arial" pitchFamily="34" charset="0"/>
              </a:rPr>
              <a:t>gaya</a:t>
            </a:r>
            <a:r>
              <a:rPr lang="en-US" altLang="ko-KR" sz="1800" dirty="0">
                <a:cs typeface="Arial" pitchFamily="34" charset="0"/>
              </a:rPr>
              <a:t> superior) </a:t>
            </a:r>
            <a:endParaRPr lang="ko-KR" altLang="en-US" sz="1800" dirty="0">
              <a:cs typeface="Arial" pitchFamily="34" charset="0"/>
            </a:endParaRPr>
          </a:p>
        </p:txBody>
      </p:sp>
      <p:sp>
        <p:nvSpPr>
          <p:cNvPr id="87" name="Text Placeholder 8">
            <a:extLst>
              <a:ext uri="{FF2B5EF4-FFF2-40B4-BE49-F238E27FC236}">
                <a16:creationId xmlns="" xmlns:a16="http://schemas.microsoft.com/office/drawing/2014/main" id="{0AF043DF-EF64-43ED-B5C7-E4AE027B6426}"/>
              </a:ext>
            </a:extLst>
          </p:cNvPr>
          <p:cNvSpPr txBox="1">
            <a:spLocks/>
          </p:cNvSpPr>
          <p:nvPr/>
        </p:nvSpPr>
        <p:spPr>
          <a:xfrm>
            <a:off x="3779559" y="4371508"/>
            <a:ext cx="2196000" cy="436018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2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89" name="Text Placeholder 29">
            <a:extLst>
              <a:ext uri="{FF2B5EF4-FFF2-40B4-BE49-F238E27FC236}">
                <a16:creationId xmlns="" xmlns:a16="http://schemas.microsoft.com/office/drawing/2014/main" id="{036EAD5E-F728-426D-865B-FFD4B4762660}"/>
              </a:ext>
            </a:extLst>
          </p:cNvPr>
          <p:cNvSpPr txBox="1">
            <a:spLocks/>
          </p:cNvSpPr>
          <p:nvPr/>
        </p:nvSpPr>
        <p:spPr>
          <a:xfrm>
            <a:off x="3779559" y="4930239"/>
            <a:ext cx="2196000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>
                <a:cs typeface="Arial" pitchFamily="34" charset="0"/>
              </a:rPr>
              <a:t> = </a:t>
            </a:r>
            <a:r>
              <a:rPr lang="en-US" altLang="ko-KR" sz="1800" dirty="0" err="1" smtClean="0">
                <a:cs typeface="Arial" pitchFamily="34" charset="0"/>
              </a:rPr>
              <a:t>Mengecewakan</a:t>
            </a:r>
            <a:r>
              <a:rPr lang="en-US" altLang="ko-KR" sz="1800" dirty="0" smtClean="0">
                <a:cs typeface="Arial" pitchFamily="34" charset="0"/>
              </a:rPr>
              <a:t> </a:t>
            </a:r>
            <a:r>
              <a:rPr lang="en-US" altLang="ko-KR" sz="1800" dirty="0">
                <a:cs typeface="Arial" pitchFamily="34" charset="0"/>
              </a:rPr>
              <a:t>(</a:t>
            </a:r>
            <a:r>
              <a:rPr lang="en-US" altLang="ko-KR" sz="1800" dirty="0" err="1">
                <a:cs typeface="Arial" pitchFamily="34" charset="0"/>
              </a:rPr>
              <a:t>Lumayan</a:t>
            </a:r>
            <a:r>
              <a:rPr lang="en-US" altLang="ko-KR" sz="1800" dirty="0">
                <a:cs typeface="Arial" pitchFamily="34" charset="0"/>
              </a:rPr>
              <a:t> </a:t>
            </a:r>
            <a:r>
              <a:rPr lang="en-US" altLang="ko-KR" sz="1800" dirty="0" err="1">
                <a:cs typeface="Arial" pitchFamily="34" charset="0"/>
              </a:rPr>
              <a:t>tetapi</a:t>
            </a:r>
            <a:r>
              <a:rPr lang="en-US" altLang="ko-KR" sz="1800" dirty="0">
                <a:cs typeface="Arial" pitchFamily="34" charset="0"/>
              </a:rPr>
              <a:t> </a:t>
            </a:r>
            <a:r>
              <a:rPr lang="en-US" altLang="ko-KR" sz="1800" dirty="0" err="1">
                <a:cs typeface="Arial" pitchFamily="34" charset="0"/>
              </a:rPr>
              <a:t>mengandung</a:t>
            </a:r>
            <a:r>
              <a:rPr lang="en-US" altLang="ko-KR" sz="1800" dirty="0">
                <a:cs typeface="Arial" pitchFamily="34" charset="0"/>
              </a:rPr>
              <a:t> </a:t>
            </a:r>
            <a:r>
              <a:rPr lang="en-US" altLang="ko-KR" sz="1800" dirty="0" err="1">
                <a:cs typeface="Arial" pitchFamily="34" charset="0"/>
              </a:rPr>
              <a:t>setidaknya</a:t>
            </a:r>
            <a:r>
              <a:rPr lang="en-US" altLang="ko-KR" sz="1800" dirty="0">
                <a:cs typeface="Arial" pitchFamily="34" charset="0"/>
              </a:rPr>
              <a:t> </a:t>
            </a:r>
            <a:r>
              <a:rPr lang="en-US" altLang="ko-KR" sz="1800" dirty="0" err="1">
                <a:cs typeface="Arial" pitchFamily="34" charset="0"/>
              </a:rPr>
              <a:t>satu</a:t>
            </a:r>
            <a:r>
              <a:rPr lang="en-US" altLang="ko-KR" sz="1800" dirty="0">
                <a:cs typeface="Arial" pitchFamily="34" charset="0"/>
              </a:rPr>
              <a:t> </a:t>
            </a:r>
            <a:r>
              <a:rPr lang="en-US" altLang="ko-KR" sz="1800" dirty="0" err="1">
                <a:cs typeface="Arial" pitchFamily="34" charset="0"/>
              </a:rPr>
              <a:t>kekurangan</a:t>
            </a:r>
            <a:r>
              <a:rPr lang="en-US" altLang="ko-KR" sz="1800" dirty="0">
                <a:cs typeface="Arial" pitchFamily="34" charset="0"/>
              </a:rPr>
              <a:t> yang </a:t>
            </a:r>
            <a:r>
              <a:rPr lang="en-US" altLang="ko-KR" sz="1800" dirty="0" err="1">
                <a:cs typeface="Arial" pitchFamily="34" charset="0"/>
              </a:rPr>
              <a:t>signifikan</a:t>
            </a:r>
            <a:r>
              <a:rPr lang="en-US" altLang="ko-KR" sz="1800" dirty="0">
                <a:cs typeface="Arial" pitchFamily="34" charset="0"/>
              </a:rPr>
              <a:t>) </a:t>
            </a:r>
            <a:endParaRPr lang="ko-KR" altLang="en-US" sz="1800" dirty="0">
              <a:cs typeface="Arial" pitchFamily="34" charset="0"/>
            </a:endParaRPr>
          </a:p>
        </p:txBody>
      </p:sp>
      <p:sp>
        <p:nvSpPr>
          <p:cNvPr id="103" name="Text Placeholder 6">
            <a:extLst>
              <a:ext uri="{FF2B5EF4-FFF2-40B4-BE49-F238E27FC236}">
                <a16:creationId xmlns="" xmlns:a16="http://schemas.microsoft.com/office/drawing/2014/main" id="{FD4DEAD9-FFD6-48C0-B515-3D5EF888DCC5}"/>
              </a:ext>
            </a:extLst>
          </p:cNvPr>
          <p:cNvSpPr txBox="1">
            <a:spLocks/>
          </p:cNvSpPr>
          <p:nvPr/>
        </p:nvSpPr>
        <p:spPr>
          <a:xfrm>
            <a:off x="9401196" y="2362323"/>
            <a:ext cx="2196000" cy="2772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3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05" name="Text Placeholder 7">
            <a:extLst>
              <a:ext uri="{FF2B5EF4-FFF2-40B4-BE49-F238E27FC236}">
                <a16:creationId xmlns="" xmlns:a16="http://schemas.microsoft.com/office/drawing/2014/main" id="{8B829E9F-3F52-42FD-B2C9-14992DCE9C65}"/>
              </a:ext>
            </a:extLst>
          </p:cNvPr>
          <p:cNvSpPr txBox="1">
            <a:spLocks/>
          </p:cNvSpPr>
          <p:nvPr/>
        </p:nvSpPr>
        <p:spPr>
          <a:xfrm>
            <a:off x="9401196" y="2844946"/>
            <a:ext cx="2196000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cs typeface="Arial" pitchFamily="34" charset="0"/>
              </a:rPr>
              <a:t>= </a:t>
            </a:r>
            <a:r>
              <a:rPr lang="en-US" altLang="ko-KR" sz="1800" dirty="0" err="1">
                <a:cs typeface="Arial" pitchFamily="34" charset="0"/>
              </a:rPr>
              <a:t>Memuaskan</a:t>
            </a:r>
            <a:r>
              <a:rPr lang="en-US" altLang="ko-KR" sz="1800" dirty="0">
                <a:cs typeface="Arial" pitchFamily="34" charset="0"/>
              </a:rPr>
              <a:t> (3,0) </a:t>
            </a:r>
            <a:r>
              <a:rPr lang="en-US" altLang="ko-KR" sz="1800" dirty="0" err="1">
                <a:cs typeface="Arial" pitchFamily="34" charset="0"/>
              </a:rPr>
              <a:t>hingga</a:t>
            </a:r>
            <a:r>
              <a:rPr lang="en-US" altLang="ko-KR" sz="1800" dirty="0">
                <a:cs typeface="Arial" pitchFamily="34" charset="0"/>
              </a:rPr>
              <a:t> </a:t>
            </a:r>
            <a:r>
              <a:rPr lang="en-US" altLang="ko-KR" sz="1800" dirty="0" err="1">
                <a:cs typeface="Arial" pitchFamily="34" charset="0"/>
              </a:rPr>
              <a:t>terpuji</a:t>
            </a:r>
            <a:r>
              <a:rPr lang="en-US" altLang="ko-KR" sz="1800" dirty="0">
                <a:cs typeface="Arial" pitchFamily="34" charset="0"/>
              </a:rPr>
              <a:t> (3,75) (</a:t>
            </a:r>
            <a:r>
              <a:rPr lang="en-US" altLang="ko-KR" sz="1800" dirty="0" err="1">
                <a:cs typeface="Arial" pitchFamily="34" charset="0"/>
              </a:rPr>
              <a:t>dibuat</a:t>
            </a:r>
            <a:r>
              <a:rPr lang="en-US" altLang="ko-KR" sz="1800" dirty="0">
                <a:cs typeface="Arial" pitchFamily="34" charset="0"/>
              </a:rPr>
              <a:t> </a:t>
            </a:r>
            <a:r>
              <a:rPr lang="en-US" altLang="ko-KR" sz="1800" dirty="0" err="1">
                <a:cs typeface="Arial" pitchFamily="34" charset="0"/>
              </a:rPr>
              <a:t>dengan</a:t>
            </a:r>
            <a:r>
              <a:rPr lang="en-US" altLang="ko-KR" sz="1800" dirty="0">
                <a:cs typeface="Arial" pitchFamily="34" charset="0"/>
              </a:rPr>
              <a:t> </a:t>
            </a:r>
            <a:r>
              <a:rPr lang="en-US" altLang="ko-KR" sz="1800" dirty="0" err="1">
                <a:cs typeface="Arial" pitchFamily="34" charset="0"/>
              </a:rPr>
              <a:t>baik</a:t>
            </a:r>
            <a:r>
              <a:rPr lang="en-US" altLang="ko-KR" sz="1800" dirty="0">
                <a:cs typeface="Arial" pitchFamily="34" charset="0"/>
              </a:rPr>
              <a:t> </a:t>
            </a:r>
            <a:r>
              <a:rPr lang="en-US" altLang="ko-KR" sz="1800" dirty="0" err="1">
                <a:cs typeface="Arial" pitchFamily="34" charset="0"/>
              </a:rPr>
              <a:t>dengan</a:t>
            </a:r>
            <a:r>
              <a:rPr lang="en-US" altLang="ko-KR" sz="1800" dirty="0">
                <a:cs typeface="Arial" pitchFamily="34" charset="0"/>
              </a:rPr>
              <a:t> </a:t>
            </a:r>
            <a:r>
              <a:rPr lang="en-US" altLang="ko-KR" sz="1800" dirty="0" err="1">
                <a:cs typeface="Arial" pitchFamily="34" charset="0"/>
              </a:rPr>
              <a:t>kualitas</a:t>
            </a:r>
            <a:r>
              <a:rPr lang="en-US" altLang="ko-KR" sz="1800" dirty="0">
                <a:cs typeface="Arial" pitchFamily="34" charset="0"/>
              </a:rPr>
              <a:t> </a:t>
            </a:r>
            <a:r>
              <a:rPr lang="en-US" altLang="ko-KR" sz="1800" dirty="0" err="1">
                <a:cs typeface="Arial" pitchFamily="34" charset="0"/>
              </a:rPr>
              <a:t>khusus</a:t>
            </a:r>
            <a:r>
              <a:rPr lang="en-US" altLang="ko-KR" sz="1800" dirty="0">
                <a:cs typeface="Arial" pitchFamily="34" charset="0"/>
              </a:rPr>
              <a:t>) </a:t>
            </a:r>
            <a:endParaRPr lang="ko-KR" altLang="en-US" sz="1800" dirty="0">
              <a:cs typeface="Arial" pitchFamily="34" charset="0"/>
            </a:endParaRPr>
          </a:p>
        </p:txBody>
      </p:sp>
      <p:sp>
        <p:nvSpPr>
          <p:cNvPr id="107" name="Text Placeholder 30">
            <a:extLst>
              <a:ext uri="{FF2B5EF4-FFF2-40B4-BE49-F238E27FC236}">
                <a16:creationId xmlns="" xmlns:a16="http://schemas.microsoft.com/office/drawing/2014/main" id="{8C115945-FFD9-43FB-BC68-996047FEC4EB}"/>
              </a:ext>
            </a:extLst>
          </p:cNvPr>
          <p:cNvSpPr txBox="1">
            <a:spLocks/>
          </p:cNvSpPr>
          <p:nvPr/>
        </p:nvSpPr>
        <p:spPr>
          <a:xfrm>
            <a:off x="9367320" y="4432381"/>
            <a:ext cx="2196000" cy="2772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1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09" name="Text Placeholder 31">
            <a:extLst>
              <a:ext uri="{FF2B5EF4-FFF2-40B4-BE49-F238E27FC236}">
                <a16:creationId xmlns="" xmlns:a16="http://schemas.microsoft.com/office/drawing/2014/main" id="{E789B9DB-DB43-49AA-9EEB-212323AFB3AE}"/>
              </a:ext>
            </a:extLst>
          </p:cNvPr>
          <p:cNvSpPr txBox="1">
            <a:spLocks/>
          </p:cNvSpPr>
          <p:nvPr/>
        </p:nvSpPr>
        <p:spPr>
          <a:xfrm>
            <a:off x="9401196" y="5073164"/>
            <a:ext cx="2196000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cs typeface="Arial" pitchFamily="34" charset="0"/>
              </a:rPr>
              <a:t>= </a:t>
            </a:r>
            <a:r>
              <a:rPr lang="en-US" altLang="ko-KR" sz="1800" dirty="0" err="1">
                <a:cs typeface="Arial" pitchFamily="34" charset="0"/>
              </a:rPr>
              <a:t>Tidak</a:t>
            </a:r>
            <a:r>
              <a:rPr lang="en-US" altLang="ko-KR" sz="1800" dirty="0">
                <a:cs typeface="Arial" pitchFamily="34" charset="0"/>
              </a:rPr>
              <a:t> </a:t>
            </a:r>
            <a:r>
              <a:rPr lang="en-US" altLang="ko-KR" sz="1800" dirty="0" err="1">
                <a:cs typeface="Arial" pitchFamily="34" charset="0"/>
              </a:rPr>
              <a:t>menyenangkan</a:t>
            </a:r>
            <a:r>
              <a:rPr lang="en-US" altLang="ko-KR" sz="1800" dirty="0">
                <a:cs typeface="Arial" pitchFamily="34" charset="0"/>
              </a:rPr>
              <a:t> (</a:t>
            </a:r>
            <a:r>
              <a:rPr lang="en-US" altLang="ko-KR" sz="1800" dirty="0" err="1">
                <a:cs typeface="Arial" pitchFamily="34" charset="0"/>
              </a:rPr>
              <a:t>kebanyakan</a:t>
            </a:r>
            <a:r>
              <a:rPr lang="en-US" altLang="ko-KR" sz="1800" dirty="0">
                <a:cs typeface="Arial" pitchFamily="34" charset="0"/>
              </a:rPr>
              <a:t> </a:t>
            </a:r>
            <a:r>
              <a:rPr lang="en-US" altLang="ko-KR" sz="1800" dirty="0" err="1">
                <a:cs typeface="Arial" pitchFamily="34" charset="0"/>
              </a:rPr>
              <a:t>tidak</a:t>
            </a:r>
            <a:r>
              <a:rPr lang="en-US" altLang="ko-KR" sz="1800" dirty="0">
                <a:cs typeface="Arial" pitchFamily="34" charset="0"/>
              </a:rPr>
              <a:t> </a:t>
            </a:r>
            <a:r>
              <a:rPr lang="en-US" altLang="ko-KR" sz="1800" dirty="0" err="1">
                <a:cs typeface="Arial" pitchFamily="34" charset="0"/>
              </a:rPr>
              <a:t>enak</a:t>
            </a:r>
            <a:r>
              <a:rPr lang="en-US" altLang="ko-KR" sz="1800" dirty="0">
                <a:cs typeface="Arial" pitchFamily="34" charset="0"/>
              </a:rPr>
              <a:t>) </a:t>
            </a:r>
            <a:endParaRPr lang="ko-KR" altLang="en-US" sz="1800" dirty="0">
              <a:cs typeface="Arial" pitchFamily="34" charset="0"/>
            </a:endParaRPr>
          </a:p>
        </p:txBody>
      </p:sp>
      <p:sp>
        <p:nvSpPr>
          <p:cNvPr id="115" name="Donut 8">
            <a:extLst>
              <a:ext uri="{FF2B5EF4-FFF2-40B4-BE49-F238E27FC236}">
                <a16:creationId xmlns="" xmlns:a16="http://schemas.microsoft.com/office/drawing/2014/main" id="{49222F3C-3564-4ADC-BEEB-3CC1694D832E}"/>
              </a:ext>
            </a:extLst>
          </p:cNvPr>
          <p:cNvSpPr/>
          <p:nvPr/>
        </p:nvSpPr>
        <p:spPr>
          <a:xfrm>
            <a:off x="7500733" y="4522141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9E0DE00-DBB7-4127-95B7-BBF30106D2E6}"/>
              </a:ext>
            </a:extLst>
          </p:cNvPr>
          <p:cNvSpPr txBox="1"/>
          <p:nvPr/>
        </p:nvSpPr>
        <p:spPr>
          <a:xfrm>
            <a:off x="4088149" y="330171"/>
            <a:ext cx="750904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b="1" dirty="0" err="1"/>
              <a:t>Sistem</a:t>
            </a:r>
            <a:r>
              <a:rPr lang="en-US" sz="3600" b="1" dirty="0"/>
              <a:t> </a:t>
            </a:r>
            <a:r>
              <a:rPr lang="en-US" sz="3600" b="1" dirty="0" err="1"/>
              <a:t>Pemeringkatan</a:t>
            </a:r>
            <a:r>
              <a:rPr lang="en-US" sz="3600" b="1" dirty="0"/>
              <a:t> </a:t>
            </a:r>
            <a:r>
              <a:rPr lang="en-US" sz="3600" b="1" dirty="0" err="1"/>
              <a:t>Kakao</a:t>
            </a:r>
            <a:r>
              <a:rPr lang="en-US" sz="3600" b="1" dirty="0"/>
              <a:t>:</a:t>
            </a:r>
            <a:r>
              <a:rPr lang="en-US" sz="3600" dirty="0"/>
              <a:t> </a:t>
            </a:r>
            <a:endParaRPr lang="en-US" sz="3600" b="1" dirty="0"/>
          </a:p>
          <a:p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5B1DA7C4-8822-4FDD-9300-10C5297FDA3D}"/>
              </a:ext>
            </a:extLst>
          </p:cNvPr>
          <p:cNvGrpSpPr/>
          <p:nvPr/>
        </p:nvGrpSpPr>
        <p:grpSpPr>
          <a:xfrm rot="581432">
            <a:off x="9673192" y="5111592"/>
            <a:ext cx="1821820" cy="1472914"/>
            <a:chOff x="8916355" y="3910167"/>
            <a:chExt cx="1821820" cy="1472914"/>
          </a:xfrm>
        </p:grpSpPr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B6840D1D-494F-4822-9357-0B274EAD4164}"/>
                </a:ext>
              </a:extLst>
            </p:cNvPr>
            <p:cNvSpPr/>
            <p:nvPr/>
          </p:nvSpPr>
          <p:spPr>
            <a:xfrm>
              <a:off x="8916355" y="3910167"/>
              <a:ext cx="1811948" cy="1472914"/>
            </a:xfrm>
            <a:custGeom>
              <a:avLst/>
              <a:gdLst>
                <a:gd name="connsiteX0" fmla="*/ 3817888 w 3831088"/>
                <a:gd name="connsiteY0" fmla="*/ 722004 h 3114252"/>
                <a:gd name="connsiteX1" fmla="*/ 3452269 w 3831088"/>
                <a:gd name="connsiteY1" fmla="*/ 280008 h 3114252"/>
                <a:gd name="connsiteX2" fmla="*/ 2264893 w 3831088"/>
                <a:gd name="connsiteY2" fmla="*/ 2082 h 3114252"/>
                <a:gd name="connsiteX3" fmla="*/ 1600132 w 3831088"/>
                <a:gd name="connsiteY3" fmla="*/ 195852 h 3114252"/>
                <a:gd name="connsiteX4" fmla="*/ 1027306 w 3831088"/>
                <a:gd name="connsiteY4" fmla="*/ 642091 h 3114252"/>
                <a:gd name="connsiteX5" fmla="*/ 513884 w 3831088"/>
                <a:gd name="connsiteY5" fmla="*/ 1130054 h 3114252"/>
                <a:gd name="connsiteX6" fmla="*/ 66231 w 3831088"/>
                <a:gd name="connsiteY6" fmla="*/ 1725510 h 3114252"/>
                <a:gd name="connsiteX7" fmla="*/ 25921 w 3831088"/>
                <a:gd name="connsiteY7" fmla="*/ 2132146 h 3114252"/>
                <a:gd name="connsiteX8" fmla="*/ 907790 w 3831088"/>
                <a:gd name="connsiteY8" fmla="*/ 2922787 h 3114252"/>
                <a:gd name="connsiteX9" fmla="*/ 1745106 w 3831088"/>
                <a:gd name="connsiteY9" fmla="*/ 3109486 h 3114252"/>
                <a:gd name="connsiteX10" fmla="*/ 2197710 w 3831088"/>
                <a:gd name="connsiteY10" fmla="*/ 2873283 h 3114252"/>
                <a:gd name="connsiteX11" fmla="*/ 2551306 w 3831088"/>
                <a:gd name="connsiteY11" fmla="*/ 2477255 h 3114252"/>
                <a:gd name="connsiteX12" fmla="*/ 3064728 w 3831088"/>
                <a:gd name="connsiteY12" fmla="*/ 1989293 h 3114252"/>
                <a:gd name="connsiteX13" fmla="*/ 3629068 w 3831088"/>
                <a:gd name="connsiteY13" fmla="*/ 1458898 h 3114252"/>
                <a:gd name="connsiteX14" fmla="*/ 3817888 w 3831088"/>
                <a:gd name="connsiteY14" fmla="*/ 1005588 h 3114252"/>
                <a:gd name="connsiteX15" fmla="*/ 3817888 w 3831088"/>
                <a:gd name="connsiteY15" fmla="*/ 722004 h 311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31088" h="3114252">
                  <a:moveTo>
                    <a:pt x="3817888" y="722004"/>
                  </a:moveTo>
                  <a:cubicBezTo>
                    <a:pt x="3782528" y="565714"/>
                    <a:pt x="3521574" y="325976"/>
                    <a:pt x="3452269" y="280008"/>
                  </a:cubicBezTo>
                  <a:cubicBezTo>
                    <a:pt x="3124839" y="63607"/>
                    <a:pt x="2569693" y="-14184"/>
                    <a:pt x="2264893" y="2082"/>
                  </a:cubicBezTo>
                  <a:cubicBezTo>
                    <a:pt x="2037176" y="14104"/>
                    <a:pt x="1734498" y="94724"/>
                    <a:pt x="1600132" y="195852"/>
                  </a:cubicBezTo>
                  <a:cubicBezTo>
                    <a:pt x="1465765" y="296981"/>
                    <a:pt x="1179352" y="499238"/>
                    <a:pt x="1027306" y="642091"/>
                  </a:cubicBezTo>
                  <a:cubicBezTo>
                    <a:pt x="875259" y="784944"/>
                    <a:pt x="615719" y="1020439"/>
                    <a:pt x="513884" y="1130054"/>
                  </a:cubicBezTo>
                  <a:cubicBezTo>
                    <a:pt x="419827" y="1231182"/>
                    <a:pt x="105127" y="1612359"/>
                    <a:pt x="66231" y="1725510"/>
                  </a:cubicBezTo>
                  <a:cubicBezTo>
                    <a:pt x="20263" y="1859169"/>
                    <a:pt x="-32776" y="2005558"/>
                    <a:pt x="25921" y="2132146"/>
                  </a:cubicBezTo>
                  <a:cubicBezTo>
                    <a:pt x="168774" y="2511201"/>
                    <a:pt x="751501" y="2843581"/>
                    <a:pt x="907790" y="2922787"/>
                  </a:cubicBezTo>
                  <a:cubicBezTo>
                    <a:pt x="1086002" y="3012600"/>
                    <a:pt x="1487688" y="3140602"/>
                    <a:pt x="1745106" y="3109486"/>
                  </a:cubicBezTo>
                  <a:cubicBezTo>
                    <a:pt x="1995453" y="3079076"/>
                    <a:pt x="2046370" y="3016843"/>
                    <a:pt x="2197710" y="2873283"/>
                  </a:cubicBezTo>
                  <a:cubicBezTo>
                    <a:pt x="2349049" y="2729723"/>
                    <a:pt x="2399967" y="2662540"/>
                    <a:pt x="2551306" y="2477255"/>
                  </a:cubicBezTo>
                  <a:cubicBezTo>
                    <a:pt x="2702645" y="2291971"/>
                    <a:pt x="2904902" y="2089714"/>
                    <a:pt x="3064728" y="1989293"/>
                  </a:cubicBezTo>
                  <a:cubicBezTo>
                    <a:pt x="3224553" y="1888164"/>
                    <a:pt x="3471363" y="1666106"/>
                    <a:pt x="3629068" y="1458898"/>
                  </a:cubicBezTo>
                  <a:cubicBezTo>
                    <a:pt x="3755654" y="1293415"/>
                    <a:pt x="3817888" y="1005588"/>
                    <a:pt x="3817888" y="1005588"/>
                  </a:cubicBezTo>
                  <a:cubicBezTo>
                    <a:pt x="3817888" y="1005588"/>
                    <a:pt x="3847589" y="852127"/>
                    <a:pt x="3817888" y="722004"/>
                  </a:cubicBezTo>
                  <a:close/>
                </a:path>
              </a:pathLst>
            </a:custGeom>
            <a:solidFill>
              <a:srgbClr val="000000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1033E1D4-34C7-4480-A471-501E76F51650}"/>
                </a:ext>
              </a:extLst>
            </p:cNvPr>
            <p:cNvSpPr/>
            <p:nvPr/>
          </p:nvSpPr>
          <p:spPr>
            <a:xfrm>
              <a:off x="8916355" y="4257869"/>
              <a:ext cx="890252" cy="890499"/>
            </a:xfrm>
            <a:custGeom>
              <a:avLst/>
              <a:gdLst>
                <a:gd name="connsiteX0" fmla="*/ 1040743 w 1882301"/>
                <a:gd name="connsiteY0" fmla="*/ 1158660 h 1882825"/>
                <a:gd name="connsiteX1" fmla="*/ 1544970 w 1882301"/>
                <a:gd name="connsiteY1" fmla="*/ 517237 h 1882825"/>
                <a:gd name="connsiteX2" fmla="*/ 1882302 w 1882301"/>
                <a:gd name="connsiteY2" fmla="*/ 8765 h 1882825"/>
                <a:gd name="connsiteX3" fmla="*/ 1492638 w 1882301"/>
                <a:gd name="connsiteY3" fmla="*/ 143839 h 1882825"/>
                <a:gd name="connsiteX4" fmla="*/ 1486981 w 1882301"/>
                <a:gd name="connsiteY4" fmla="*/ 149497 h 1882825"/>
                <a:gd name="connsiteX5" fmla="*/ 1482030 w 1882301"/>
                <a:gd name="connsiteY5" fmla="*/ 143132 h 1882825"/>
                <a:gd name="connsiteX6" fmla="*/ 915569 w 1882301"/>
                <a:gd name="connsiteY6" fmla="*/ 12301 h 1882825"/>
                <a:gd name="connsiteX7" fmla="*/ 513884 w 1882301"/>
                <a:gd name="connsiteY7" fmla="*/ 395600 h 1882825"/>
                <a:gd name="connsiteX8" fmla="*/ 66231 w 1882301"/>
                <a:gd name="connsiteY8" fmla="*/ 991056 h 1882825"/>
                <a:gd name="connsiteX9" fmla="*/ 25921 w 1882301"/>
                <a:gd name="connsiteY9" fmla="*/ 1397692 h 1882825"/>
                <a:gd name="connsiteX10" fmla="*/ 375274 w 1882301"/>
                <a:gd name="connsiteY10" fmla="*/ 1727950 h 1882825"/>
                <a:gd name="connsiteX11" fmla="*/ 673710 w 1882301"/>
                <a:gd name="connsiteY11" fmla="*/ 1882826 h 1882825"/>
                <a:gd name="connsiteX12" fmla="*/ 937492 w 1882301"/>
                <a:gd name="connsiteY12" fmla="*/ 1276762 h 1882825"/>
                <a:gd name="connsiteX13" fmla="*/ 1040743 w 1882301"/>
                <a:gd name="connsiteY13" fmla="*/ 1158660 h 188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2301" h="1882825">
                  <a:moveTo>
                    <a:pt x="1040743" y="1158660"/>
                  </a:moveTo>
                  <a:cubicBezTo>
                    <a:pt x="1044986" y="1153710"/>
                    <a:pt x="1503246" y="603514"/>
                    <a:pt x="1544970" y="517237"/>
                  </a:cubicBezTo>
                  <a:cubicBezTo>
                    <a:pt x="1584573" y="435202"/>
                    <a:pt x="1839162" y="70998"/>
                    <a:pt x="1882302" y="8765"/>
                  </a:cubicBezTo>
                  <a:cubicBezTo>
                    <a:pt x="1718233" y="-28716"/>
                    <a:pt x="1580330" y="61098"/>
                    <a:pt x="1492638" y="143839"/>
                  </a:cubicBezTo>
                  <a:lnTo>
                    <a:pt x="1486981" y="149497"/>
                  </a:lnTo>
                  <a:lnTo>
                    <a:pt x="1482030" y="143132"/>
                  </a:lnTo>
                  <a:cubicBezTo>
                    <a:pt x="1443135" y="87971"/>
                    <a:pt x="1063373" y="29981"/>
                    <a:pt x="915569" y="12301"/>
                  </a:cubicBezTo>
                  <a:cubicBezTo>
                    <a:pt x="769888" y="147375"/>
                    <a:pt x="593796" y="310029"/>
                    <a:pt x="513884" y="395600"/>
                  </a:cubicBezTo>
                  <a:cubicBezTo>
                    <a:pt x="419827" y="496728"/>
                    <a:pt x="105127" y="877905"/>
                    <a:pt x="66231" y="991056"/>
                  </a:cubicBezTo>
                  <a:cubicBezTo>
                    <a:pt x="20263" y="1124715"/>
                    <a:pt x="-32776" y="1271104"/>
                    <a:pt x="25921" y="1397692"/>
                  </a:cubicBezTo>
                  <a:cubicBezTo>
                    <a:pt x="84618" y="1524279"/>
                    <a:pt x="257173" y="1655817"/>
                    <a:pt x="375274" y="1727950"/>
                  </a:cubicBezTo>
                  <a:cubicBezTo>
                    <a:pt x="455894" y="1777454"/>
                    <a:pt x="563388" y="1831908"/>
                    <a:pt x="673710" y="1882826"/>
                  </a:cubicBezTo>
                  <a:cubicBezTo>
                    <a:pt x="702704" y="1725122"/>
                    <a:pt x="896475" y="1331216"/>
                    <a:pt x="937492" y="1276762"/>
                  </a:cubicBezTo>
                  <a:cubicBezTo>
                    <a:pt x="979923" y="1220186"/>
                    <a:pt x="1040035" y="1159368"/>
                    <a:pt x="1040743" y="1158660"/>
                  </a:cubicBezTo>
                  <a:close/>
                </a:path>
              </a:pathLst>
            </a:custGeom>
            <a:solidFill>
              <a:srgbClr val="B3B3B3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="" xmlns:a16="http://schemas.microsoft.com/office/drawing/2014/main" id="{167B4B0B-BC1E-48AC-B20E-3FB6DBC600DE}"/>
                </a:ext>
              </a:extLst>
            </p:cNvPr>
            <p:cNvSpPr/>
            <p:nvPr/>
          </p:nvSpPr>
          <p:spPr>
            <a:xfrm>
              <a:off x="9238002" y="4263686"/>
              <a:ext cx="1004423" cy="1009716"/>
            </a:xfrm>
            <a:custGeom>
              <a:avLst/>
              <a:gdLst>
                <a:gd name="connsiteX0" fmla="*/ 1260924 w 2123698"/>
                <a:gd name="connsiteY0" fmla="*/ 313286 h 2134891"/>
                <a:gd name="connsiteX1" fmla="*/ 1253852 w 2123698"/>
                <a:gd name="connsiteY1" fmla="*/ 310458 h 2134891"/>
                <a:gd name="connsiteX2" fmla="*/ 1256681 w 2123698"/>
                <a:gd name="connsiteY2" fmla="*/ 303386 h 2134891"/>
                <a:gd name="connsiteX3" fmla="*/ 1261631 w 2123698"/>
                <a:gd name="connsiteY3" fmla="*/ 292071 h 2134891"/>
                <a:gd name="connsiteX4" fmla="*/ 1292041 w 2123698"/>
                <a:gd name="connsiteY4" fmla="*/ 71426 h 2134891"/>
                <a:gd name="connsiteX5" fmla="*/ 1216371 w 2123698"/>
                <a:gd name="connsiteY5" fmla="*/ 0 h 2134891"/>
                <a:gd name="connsiteX6" fmla="*/ 877626 w 2123698"/>
                <a:gd name="connsiteY6" fmla="*/ 510593 h 2134891"/>
                <a:gd name="connsiteX7" fmla="*/ 371276 w 2123698"/>
                <a:gd name="connsiteY7" fmla="*/ 1155553 h 2134891"/>
                <a:gd name="connsiteX8" fmla="*/ 268733 w 2123698"/>
                <a:gd name="connsiteY8" fmla="*/ 1272239 h 2134891"/>
                <a:gd name="connsiteX9" fmla="*/ 7072 w 2123698"/>
                <a:gd name="connsiteY9" fmla="*/ 1874060 h 2134891"/>
                <a:gd name="connsiteX10" fmla="*/ 0 w 2123698"/>
                <a:gd name="connsiteY10" fmla="*/ 1872646 h 2134891"/>
                <a:gd name="connsiteX11" fmla="*/ 438459 w 2123698"/>
                <a:gd name="connsiteY11" fmla="*/ 2050151 h 2134891"/>
                <a:gd name="connsiteX12" fmla="*/ 1079883 w 2123698"/>
                <a:gd name="connsiteY12" fmla="*/ 2116627 h 2134891"/>
                <a:gd name="connsiteX13" fmla="*/ 1440551 w 2123698"/>
                <a:gd name="connsiteY13" fmla="*/ 1869110 h 2134891"/>
                <a:gd name="connsiteX14" fmla="*/ 2023985 w 2123698"/>
                <a:gd name="connsiteY14" fmla="*/ 988655 h 2134891"/>
                <a:gd name="connsiteX15" fmla="*/ 2123699 w 2123698"/>
                <a:gd name="connsiteY15" fmla="*/ 858532 h 2134891"/>
                <a:gd name="connsiteX16" fmla="*/ 1260924 w 2123698"/>
                <a:gd name="connsiteY16" fmla="*/ 313286 h 2134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23698" h="2134891">
                  <a:moveTo>
                    <a:pt x="1260924" y="313286"/>
                  </a:moveTo>
                  <a:lnTo>
                    <a:pt x="1253852" y="310458"/>
                  </a:lnTo>
                  <a:lnTo>
                    <a:pt x="1256681" y="303386"/>
                  </a:lnTo>
                  <a:cubicBezTo>
                    <a:pt x="1258095" y="300557"/>
                    <a:pt x="1259510" y="297021"/>
                    <a:pt x="1261631" y="292071"/>
                  </a:cubicBezTo>
                  <a:cubicBezTo>
                    <a:pt x="1278604" y="253175"/>
                    <a:pt x="1324571" y="148510"/>
                    <a:pt x="1292041" y="71426"/>
                  </a:cubicBezTo>
                  <a:cubicBezTo>
                    <a:pt x="1278604" y="39603"/>
                    <a:pt x="1253145" y="15558"/>
                    <a:pt x="1216371" y="0"/>
                  </a:cubicBezTo>
                  <a:cubicBezTo>
                    <a:pt x="1183840" y="46675"/>
                    <a:pt x="916521" y="428559"/>
                    <a:pt x="877626" y="510593"/>
                  </a:cubicBezTo>
                  <a:cubicBezTo>
                    <a:pt x="835194" y="598992"/>
                    <a:pt x="389663" y="1132922"/>
                    <a:pt x="371276" y="1155553"/>
                  </a:cubicBezTo>
                  <a:cubicBezTo>
                    <a:pt x="370568" y="1156967"/>
                    <a:pt x="310457" y="1216371"/>
                    <a:pt x="268733" y="1272239"/>
                  </a:cubicBezTo>
                  <a:cubicBezTo>
                    <a:pt x="228423" y="1325986"/>
                    <a:pt x="35360" y="1718478"/>
                    <a:pt x="7072" y="1874060"/>
                  </a:cubicBezTo>
                  <a:lnTo>
                    <a:pt x="0" y="1872646"/>
                  </a:lnTo>
                  <a:cubicBezTo>
                    <a:pt x="169018" y="1950437"/>
                    <a:pt x="342988" y="2020449"/>
                    <a:pt x="438459" y="2050151"/>
                  </a:cubicBezTo>
                  <a:cubicBezTo>
                    <a:pt x="606771" y="2103191"/>
                    <a:pt x="894599" y="2166838"/>
                    <a:pt x="1079883" y="2116627"/>
                  </a:cubicBezTo>
                  <a:cubicBezTo>
                    <a:pt x="1168989" y="2092583"/>
                    <a:pt x="1310427" y="1991454"/>
                    <a:pt x="1440551" y="1869110"/>
                  </a:cubicBezTo>
                  <a:cubicBezTo>
                    <a:pt x="1695140" y="1628664"/>
                    <a:pt x="1879010" y="1207885"/>
                    <a:pt x="2023985" y="988655"/>
                  </a:cubicBezTo>
                  <a:cubicBezTo>
                    <a:pt x="2050859" y="947638"/>
                    <a:pt x="2084803" y="903792"/>
                    <a:pt x="2123699" y="858532"/>
                  </a:cubicBezTo>
                  <a:cubicBezTo>
                    <a:pt x="2034593" y="741138"/>
                    <a:pt x="1751716" y="490792"/>
                    <a:pt x="1260924" y="313286"/>
                  </a:cubicBezTo>
                  <a:close/>
                </a:path>
              </a:pathLst>
            </a:custGeom>
            <a:solidFill>
              <a:srgbClr val="B3B3B3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="" xmlns:a16="http://schemas.microsoft.com/office/drawing/2014/main" id="{DA3DD14E-5BE7-432C-A0D4-494622803A95}"/>
                </a:ext>
              </a:extLst>
            </p:cNvPr>
            <p:cNvSpPr/>
            <p:nvPr/>
          </p:nvSpPr>
          <p:spPr>
            <a:xfrm>
              <a:off x="9350257" y="4363513"/>
              <a:ext cx="385775" cy="500553"/>
            </a:xfrm>
            <a:custGeom>
              <a:avLst/>
              <a:gdLst>
                <a:gd name="connsiteX0" fmla="*/ 123323 w 815663"/>
                <a:gd name="connsiteY0" fmla="*/ 935292 h 1058343"/>
                <a:gd name="connsiteX1" fmla="*/ 627551 w 815663"/>
                <a:gd name="connsiteY1" fmla="*/ 293869 h 1058343"/>
                <a:gd name="connsiteX2" fmla="*/ 815664 w 815663"/>
                <a:gd name="connsiteY2" fmla="*/ 1798 h 1058343"/>
                <a:gd name="connsiteX3" fmla="*/ 263346 w 815663"/>
                <a:gd name="connsiteY3" fmla="*/ 411970 h 1058343"/>
                <a:gd name="connsiteX4" fmla="*/ 16536 w 815663"/>
                <a:gd name="connsiteY4" fmla="*/ 1058344 h 1058343"/>
                <a:gd name="connsiteX5" fmla="*/ 20072 w 815663"/>
                <a:gd name="connsiteY5" fmla="*/ 1053393 h 1058343"/>
                <a:gd name="connsiteX6" fmla="*/ 123323 w 815663"/>
                <a:gd name="connsiteY6" fmla="*/ 935292 h 105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5663" h="1058343">
                  <a:moveTo>
                    <a:pt x="123323" y="935292"/>
                  </a:moveTo>
                  <a:cubicBezTo>
                    <a:pt x="127566" y="930342"/>
                    <a:pt x="585826" y="380146"/>
                    <a:pt x="627551" y="293869"/>
                  </a:cubicBezTo>
                  <a:cubicBezTo>
                    <a:pt x="648766" y="249316"/>
                    <a:pt x="735044" y="119899"/>
                    <a:pt x="815664" y="1798"/>
                  </a:cubicBezTo>
                  <a:cubicBezTo>
                    <a:pt x="696149" y="-19418"/>
                    <a:pt x="464189" y="148894"/>
                    <a:pt x="263346" y="411970"/>
                  </a:cubicBezTo>
                  <a:cubicBezTo>
                    <a:pt x="58968" y="679289"/>
                    <a:pt x="-42160" y="952972"/>
                    <a:pt x="16536" y="1058344"/>
                  </a:cubicBezTo>
                  <a:cubicBezTo>
                    <a:pt x="17951" y="1056222"/>
                    <a:pt x="19365" y="1054808"/>
                    <a:pt x="20072" y="1053393"/>
                  </a:cubicBezTo>
                  <a:cubicBezTo>
                    <a:pt x="62504" y="996111"/>
                    <a:pt x="122615" y="935999"/>
                    <a:pt x="123323" y="935292"/>
                  </a:cubicBezTo>
                  <a:close/>
                </a:path>
              </a:pathLst>
            </a:custGeom>
            <a:solidFill>
              <a:srgbClr val="29ABE2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="" xmlns:a16="http://schemas.microsoft.com/office/drawing/2014/main" id="{F1C9E0D7-157F-40EF-8B67-D9E222C8E24E}"/>
                </a:ext>
              </a:extLst>
            </p:cNvPr>
            <p:cNvSpPr/>
            <p:nvPr/>
          </p:nvSpPr>
          <p:spPr>
            <a:xfrm>
              <a:off x="9362092" y="4366035"/>
              <a:ext cx="410623" cy="518970"/>
            </a:xfrm>
            <a:custGeom>
              <a:avLst/>
              <a:gdLst>
                <a:gd name="connsiteX0" fmla="*/ 14144 w 868199"/>
                <a:gd name="connsiteY0" fmla="*/ 1079176 h 1097283"/>
                <a:gd name="connsiteX1" fmla="*/ 604650 w 868199"/>
                <a:gd name="connsiteY1" fmla="*/ 685270 h 1097283"/>
                <a:gd name="connsiteX2" fmla="*/ 828829 w 868199"/>
                <a:gd name="connsiteY2" fmla="*/ 12022 h 1097283"/>
                <a:gd name="connsiteX3" fmla="*/ 805493 w 868199"/>
                <a:gd name="connsiteY3" fmla="*/ 0 h 1097283"/>
                <a:gd name="connsiteX4" fmla="*/ 615258 w 868199"/>
                <a:gd name="connsiteY4" fmla="*/ 294899 h 1097283"/>
                <a:gd name="connsiteX5" fmla="*/ 108908 w 868199"/>
                <a:gd name="connsiteY5" fmla="*/ 939859 h 1097283"/>
                <a:gd name="connsiteX6" fmla="*/ 6365 w 868199"/>
                <a:gd name="connsiteY6" fmla="*/ 1056546 h 1097283"/>
                <a:gd name="connsiteX7" fmla="*/ 0 w 868199"/>
                <a:gd name="connsiteY7" fmla="*/ 1065739 h 1097283"/>
                <a:gd name="connsiteX8" fmla="*/ 14144 w 868199"/>
                <a:gd name="connsiteY8" fmla="*/ 1079176 h 109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199" h="1097283">
                  <a:moveTo>
                    <a:pt x="14144" y="1079176"/>
                  </a:moveTo>
                  <a:cubicBezTo>
                    <a:pt x="115272" y="1156260"/>
                    <a:pt x="379762" y="980169"/>
                    <a:pt x="604650" y="685270"/>
                  </a:cubicBezTo>
                  <a:cubicBezTo>
                    <a:pt x="829536" y="390370"/>
                    <a:pt x="929958" y="89106"/>
                    <a:pt x="828829" y="12022"/>
                  </a:cubicBezTo>
                  <a:cubicBezTo>
                    <a:pt x="821757" y="6365"/>
                    <a:pt x="813979" y="2829"/>
                    <a:pt x="805493" y="0"/>
                  </a:cubicBezTo>
                  <a:cubicBezTo>
                    <a:pt x="724165" y="118808"/>
                    <a:pt x="636473" y="250346"/>
                    <a:pt x="615258" y="294899"/>
                  </a:cubicBezTo>
                  <a:cubicBezTo>
                    <a:pt x="572826" y="383298"/>
                    <a:pt x="127295" y="917229"/>
                    <a:pt x="108908" y="939859"/>
                  </a:cubicBezTo>
                  <a:cubicBezTo>
                    <a:pt x="108200" y="941273"/>
                    <a:pt x="48089" y="1000677"/>
                    <a:pt x="6365" y="1056546"/>
                  </a:cubicBezTo>
                  <a:cubicBezTo>
                    <a:pt x="4243" y="1058667"/>
                    <a:pt x="2121" y="1062203"/>
                    <a:pt x="0" y="1065739"/>
                  </a:cubicBezTo>
                  <a:cubicBezTo>
                    <a:pt x="4243" y="1070690"/>
                    <a:pt x="8486" y="1075640"/>
                    <a:pt x="14144" y="1079176"/>
                  </a:cubicBezTo>
                  <a:close/>
                </a:path>
              </a:pathLst>
            </a:custGeom>
            <a:solidFill>
              <a:srgbClr val="29ABE2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="" xmlns:a16="http://schemas.microsoft.com/office/drawing/2014/main" id="{4E6E914E-B38F-4579-96FA-B2913A9D408D}"/>
                </a:ext>
              </a:extLst>
            </p:cNvPr>
            <p:cNvSpPr/>
            <p:nvPr/>
          </p:nvSpPr>
          <p:spPr>
            <a:xfrm>
              <a:off x="9355737" y="3910167"/>
              <a:ext cx="1382438" cy="754552"/>
            </a:xfrm>
            <a:custGeom>
              <a:avLst/>
              <a:gdLst>
                <a:gd name="connsiteX0" fmla="*/ 2888882 w 2922955"/>
                <a:gd name="connsiteY0" fmla="*/ 722004 h 1595386"/>
                <a:gd name="connsiteX1" fmla="*/ 2523264 w 2922955"/>
                <a:gd name="connsiteY1" fmla="*/ 280008 h 1595386"/>
                <a:gd name="connsiteX2" fmla="*/ 1335887 w 2922955"/>
                <a:gd name="connsiteY2" fmla="*/ 2082 h 1595386"/>
                <a:gd name="connsiteX3" fmla="*/ 671126 w 2922955"/>
                <a:gd name="connsiteY3" fmla="*/ 195852 h 1595386"/>
                <a:gd name="connsiteX4" fmla="*/ 98300 w 2922955"/>
                <a:gd name="connsiteY4" fmla="*/ 642091 h 1595386"/>
                <a:gd name="connsiteX5" fmla="*/ 0 w 2922955"/>
                <a:gd name="connsiteY5" fmla="*/ 734026 h 1595386"/>
                <a:gd name="connsiteX6" fmla="*/ 559389 w 2922955"/>
                <a:gd name="connsiteY6" fmla="*/ 863442 h 1595386"/>
                <a:gd name="connsiteX7" fmla="*/ 967440 w 2922955"/>
                <a:gd name="connsiteY7" fmla="*/ 732612 h 1595386"/>
                <a:gd name="connsiteX8" fmla="*/ 968147 w 2922955"/>
                <a:gd name="connsiteY8" fmla="*/ 732612 h 1595386"/>
                <a:gd name="connsiteX9" fmla="*/ 1057253 w 2922955"/>
                <a:gd name="connsiteY9" fmla="*/ 813939 h 1595386"/>
                <a:gd name="connsiteX10" fmla="*/ 1026136 w 2922955"/>
                <a:gd name="connsiteY10" fmla="*/ 1045898 h 1595386"/>
                <a:gd name="connsiteX11" fmla="*/ 1024722 w 2922955"/>
                <a:gd name="connsiteY11" fmla="*/ 1050141 h 1595386"/>
                <a:gd name="connsiteX12" fmla="*/ 1884668 w 2922955"/>
                <a:gd name="connsiteY12" fmla="*/ 1595386 h 1595386"/>
                <a:gd name="connsiteX13" fmla="*/ 2581960 w 2922955"/>
                <a:gd name="connsiteY13" fmla="*/ 1103888 h 1595386"/>
                <a:gd name="connsiteX14" fmla="*/ 2888882 w 2922955"/>
                <a:gd name="connsiteY14" fmla="*/ 722004 h 159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2955" h="1595386">
                  <a:moveTo>
                    <a:pt x="2888882" y="722004"/>
                  </a:moveTo>
                  <a:cubicBezTo>
                    <a:pt x="2853522" y="565714"/>
                    <a:pt x="2592568" y="325976"/>
                    <a:pt x="2523264" y="280008"/>
                  </a:cubicBezTo>
                  <a:cubicBezTo>
                    <a:pt x="2195833" y="63607"/>
                    <a:pt x="1640687" y="-14184"/>
                    <a:pt x="1335887" y="2082"/>
                  </a:cubicBezTo>
                  <a:cubicBezTo>
                    <a:pt x="1108170" y="14104"/>
                    <a:pt x="805493" y="94724"/>
                    <a:pt x="671126" y="195852"/>
                  </a:cubicBezTo>
                  <a:cubicBezTo>
                    <a:pt x="536759" y="296981"/>
                    <a:pt x="250346" y="499238"/>
                    <a:pt x="98300" y="642091"/>
                  </a:cubicBezTo>
                  <a:cubicBezTo>
                    <a:pt x="68597" y="669671"/>
                    <a:pt x="35360" y="701495"/>
                    <a:pt x="0" y="734026"/>
                  </a:cubicBezTo>
                  <a:cubicBezTo>
                    <a:pt x="85570" y="744634"/>
                    <a:pt x="492206" y="799795"/>
                    <a:pt x="559389" y="863442"/>
                  </a:cubicBezTo>
                  <a:cubicBezTo>
                    <a:pt x="652031" y="777872"/>
                    <a:pt x="796299" y="688058"/>
                    <a:pt x="967440" y="732612"/>
                  </a:cubicBezTo>
                  <a:lnTo>
                    <a:pt x="968147" y="732612"/>
                  </a:lnTo>
                  <a:cubicBezTo>
                    <a:pt x="1011992" y="749584"/>
                    <a:pt x="1041695" y="777165"/>
                    <a:pt x="1057253" y="813939"/>
                  </a:cubicBezTo>
                  <a:cubicBezTo>
                    <a:pt x="1091906" y="896680"/>
                    <a:pt x="1044523" y="1004881"/>
                    <a:pt x="1026136" y="1045898"/>
                  </a:cubicBezTo>
                  <a:cubicBezTo>
                    <a:pt x="1025429" y="1047312"/>
                    <a:pt x="1024722" y="1048727"/>
                    <a:pt x="1024722" y="1050141"/>
                  </a:cubicBezTo>
                  <a:cubicBezTo>
                    <a:pt x="1510563" y="1226939"/>
                    <a:pt x="1792733" y="1476578"/>
                    <a:pt x="1884668" y="1595386"/>
                  </a:cubicBezTo>
                  <a:cubicBezTo>
                    <a:pt x="2068538" y="1384643"/>
                    <a:pt x="2355658" y="1155513"/>
                    <a:pt x="2581960" y="1103888"/>
                  </a:cubicBezTo>
                  <a:cubicBezTo>
                    <a:pt x="3009105" y="1004881"/>
                    <a:pt x="2930606" y="906581"/>
                    <a:pt x="2888882" y="722004"/>
                  </a:cubicBezTo>
                  <a:close/>
                </a:path>
              </a:pathLst>
            </a:custGeom>
            <a:solidFill>
              <a:srgbClr val="B3B3B3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1FDFDAD1-2F7D-4106-893A-055C4208571A}"/>
                </a:ext>
              </a:extLst>
            </p:cNvPr>
            <p:cNvSpPr/>
            <p:nvPr/>
          </p:nvSpPr>
          <p:spPr>
            <a:xfrm>
              <a:off x="9234992" y="5148034"/>
              <a:ext cx="3344" cy="1338"/>
            </a:xfrm>
            <a:custGeom>
              <a:avLst/>
              <a:gdLst>
                <a:gd name="connsiteX0" fmla="*/ 0 w 7071"/>
                <a:gd name="connsiteY0" fmla="*/ 1414 h 2828"/>
                <a:gd name="connsiteX1" fmla="*/ 7072 w 7071"/>
                <a:gd name="connsiteY1" fmla="*/ 2829 h 2828"/>
                <a:gd name="connsiteX2" fmla="*/ 707 w 7071"/>
                <a:gd name="connsiteY2" fmla="*/ 0 h 2828"/>
                <a:gd name="connsiteX3" fmla="*/ 0 w 7071"/>
                <a:gd name="connsiteY3" fmla="*/ 1414 h 2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" h="2828">
                  <a:moveTo>
                    <a:pt x="0" y="1414"/>
                  </a:moveTo>
                  <a:lnTo>
                    <a:pt x="7072" y="2829"/>
                  </a:lnTo>
                  <a:cubicBezTo>
                    <a:pt x="4950" y="2121"/>
                    <a:pt x="2829" y="707"/>
                    <a:pt x="707" y="0"/>
                  </a:cubicBezTo>
                  <a:cubicBezTo>
                    <a:pt x="0" y="707"/>
                    <a:pt x="0" y="1414"/>
                    <a:pt x="0" y="1414"/>
                  </a:cubicBezTo>
                  <a:close/>
                </a:path>
              </a:pathLst>
            </a:custGeom>
            <a:solidFill>
              <a:srgbClr val="ED1C2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="" xmlns:a16="http://schemas.microsoft.com/office/drawing/2014/main" id="{9F37345D-F3C0-4E01-894A-CC28DD8CA32D}"/>
                </a:ext>
              </a:extLst>
            </p:cNvPr>
            <p:cNvSpPr/>
            <p:nvPr/>
          </p:nvSpPr>
          <p:spPr>
            <a:xfrm>
              <a:off x="9339605" y="4447073"/>
              <a:ext cx="386617" cy="420651"/>
            </a:xfrm>
            <a:custGeom>
              <a:avLst/>
              <a:gdLst>
                <a:gd name="connsiteX0" fmla="*/ 676189 w 817443"/>
                <a:gd name="connsiteY0" fmla="*/ 114374 h 889403"/>
                <a:gd name="connsiteX1" fmla="*/ 549977 w 817443"/>
                <a:gd name="connsiteY1" fmla="*/ 559076 h 889403"/>
                <a:gd name="connsiteX2" fmla="*/ 141255 w 817443"/>
                <a:gd name="connsiteY2" fmla="*/ 775029 h 889403"/>
                <a:gd name="connsiteX3" fmla="*/ 267467 w 817443"/>
                <a:gd name="connsiteY3" fmla="*/ 330328 h 889403"/>
                <a:gd name="connsiteX4" fmla="*/ 676189 w 817443"/>
                <a:gd name="connsiteY4" fmla="*/ 114374 h 889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443" h="889403">
                  <a:moveTo>
                    <a:pt x="676189" y="114374"/>
                  </a:moveTo>
                  <a:cubicBezTo>
                    <a:pt x="754202" y="177542"/>
                    <a:pt x="697694" y="376641"/>
                    <a:pt x="549977" y="559076"/>
                  </a:cubicBezTo>
                  <a:cubicBezTo>
                    <a:pt x="402259" y="741511"/>
                    <a:pt x="219268" y="838196"/>
                    <a:pt x="141255" y="775029"/>
                  </a:cubicBezTo>
                  <a:cubicBezTo>
                    <a:pt x="63242" y="711862"/>
                    <a:pt x="119749" y="512762"/>
                    <a:pt x="267467" y="330328"/>
                  </a:cubicBezTo>
                  <a:cubicBezTo>
                    <a:pt x="415185" y="147893"/>
                    <a:pt x="598176" y="51207"/>
                    <a:pt x="676189" y="114374"/>
                  </a:cubicBezTo>
                  <a:close/>
                </a:path>
              </a:pathLst>
            </a:custGeom>
            <a:solidFill>
              <a:srgbClr val="0071BC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29AA9452-5A79-4FA9-A7C9-9409A6B56827}"/>
              </a:ext>
            </a:extLst>
          </p:cNvPr>
          <p:cNvGrpSpPr/>
          <p:nvPr/>
        </p:nvGrpSpPr>
        <p:grpSpPr>
          <a:xfrm rot="512775">
            <a:off x="4346506" y="5575853"/>
            <a:ext cx="5584395" cy="1063408"/>
            <a:chOff x="4972632" y="4904203"/>
            <a:chExt cx="4297689" cy="1104430"/>
          </a:xfrm>
        </p:grpSpPr>
        <p:sp>
          <p:nvSpPr>
            <p:cNvPr id="54" name="Freeform: Shape 53">
              <a:extLst>
                <a:ext uri="{FF2B5EF4-FFF2-40B4-BE49-F238E27FC236}">
                  <a16:creationId xmlns="" xmlns:a16="http://schemas.microsoft.com/office/drawing/2014/main" id="{91C72785-DD0B-4DC8-BA2C-10508FC354A7}"/>
                </a:ext>
              </a:extLst>
            </p:cNvPr>
            <p:cNvSpPr/>
            <p:nvPr/>
          </p:nvSpPr>
          <p:spPr>
            <a:xfrm>
              <a:off x="4972632" y="4904203"/>
              <a:ext cx="4293676" cy="1101085"/>
            </a:xfrm>
            <a:custGeom>
              <a:avLst/>
              <a:gdLst>
                <a:gd name="connsiteX0" fmla="*/ 3610572 w 9078321"/>
                <a:gd name="connsiteY0" fmla="*/ 2328078 h 2328077"/>
                <a:gd name="connsiteX1" fmla="*/ 3544803 w 9078321"/>
                <a:gd name="connsiteY1" fmla="*/ 2321713 h 2328077"/>
                <a:gd name="connsiteX2" fmla="*/ 3189793 w 9078321"/>
                <a:gd name="connsiteY2" fmla="*/ 1795562 h 2328077"/>
                <a:gd name="connsiteX3" fmla="*/ 2843976 w 9078321"/>
                <a:gd name="connsiteY3" fmla="*/ 1168282 h 2328077"/>
                <a:gd name="connsiteX4" fmla="*/ 1514453 w 9078321"/>
                <a:gd name="connsiteY4" fmla="*/ 1176061 h 2328077"/>
                <a:gd name="connsiteX5" fmla="*/ 58344 w 9078321"/>
                <a:gd name="connsiteY5" fmla="*/ 1524000 h 2328077"/>
                <a:gd name="connsiteX6" fmla="*/ 1769 w 9078321"/>
                <a:gd name="connsiteY6" fmla="*/ 1492176 h 2328077"/>
                <a:gd name="connsiteX7" fmla="*/ 33592 w 9078321"/>
                <a:gd name="connsiteY7" fmla="*/ 1435601 h 2328077"/>
                <a:gd name="connsiteX8" fmla="*/ 1497481 w 9078321"/>
                <a:gd name="connsiteY8" fmla="*/ 1085541 h 2328077"/>
                <a:gd name="connsiteX9" fmla="*/ 2895601 w 9078321"/>
                <a:gd name="connsiteY9" fmla="*/ 1091905 h 2328077"/>
                <a:gd name="connsiteX10" fmla="*/ 3277485 w 9078321"/>
                <a:gd name="connsiteY10" fmla="*/ 1768688 h 2328077"/>
                <a:gd name="connsiteX11" fmla="*/ 3561776 w 9078321"/>
                <a:gd name="connsiteY11" fmla="*/ 2231192 h 2328077"/>
                <a:gd name="connsiteX12" fmla="*/ 4685505 w 9078321"/>
                <a:gd name="connsiteY12" fmla="*/ 1395291 h 2328077"/>
                <a:gd name="connsiteX13" fmla="*/ 4949995 w 9078321"/>
                <a:gd name="connsiteY13" fmla="*/ 1115950 h 2328077"/>
                <a:gd name="connsiteX14" fmla="*/ 5143766 w 9078321"/>
                <a:gd name="connsiteY14" fmla="*/ 917936 h 2328077"/>
                <a:gd name="connsiteX15" fmla="*/ 6571588 w 9078321"/>
                <a:gd name="connsiteY15" fmla="*/ 0 h 2328077"/>
                <a:gd name="connsiteX16" fmla="*/ 6590682 w 9078321"/>
                <a:gd name="connsiteY16" fmla="*/ 0 h 2328077"/>
                <a:gd name="connsiteX17" fmla="*/ 7109054 w 9078321"/>
                <a:gd name="connsiteY17" fmla="*/ 313993 h 2328077"/>
                <a:gd name="connsiteX18" fmla="*/ 7288681 w 9078321"/>
                <a:gd name="connsiteY18" fmla="*/ 899549 h 2328077"/>
                <a:gd name="connsiteX19" fmla="*/ 7502960 w 9078321"/>
                <a:gd name="connsiteY19" fmla="*/ 1377611 h 2328077"/>
                <a:gd name="connsiteX20" fmla="*/ 9000086 w 9078321"/>
                <a:gd name="connsiteY20" fmla="*/ 607478 h 2328077"/>
                <a:gd name="connsiteX21" fmla="*/ 9065149 w 9078321"/>
                <a:gd name="connsiteY21" fmla="*/ 608186 h 2328077"/>
                <a:gd name="connsiteX22" fmla="*/ 9064442 w 9078321"/>
                <a:gd name="connsiteY22" fmla="*/ 673247 h 2328077"/>
                <a:gd name="connsiteX23" fmla="*/ 8523439 w 9078321"/>
                <a:gd name="connsiteY23" fmla="*/ 1110292 h 2328077"/>
                <a:gd name="connsiteX24" fmla="*/ 7487403 w 9078321"/>
                <a:gd name="connsiteY24" fmla="*/ 1468839 h 2328077"/>
                <a:gd name="connsiteX25" fmla="*/ 7198868 w 9078321"/>
                <a:gd name="connsiteY25" fmla="*/ 918643 h 2328077"/>
                <a:gd name="connsiteX26" fmla="*/ 6589268 w 9078321"/>
                <a:gd name="connsiteY26" fmla="*/ 92642 h 2328077"/>
                <a:gd name="connsiteX27" fmla="*/ 6572295 w 9078321"/>
                <a:gd name="connsiteY27" fmla="*/ 92642 h 2328077"/>
                <a:gd name="connsiteX28" fmla="*/ 5210949 w 9078321"/>
                <a:gd name="connsiteY28" fmla="*/ 981583 h 2328077"/>
                <a:gd name="connsiteX29" fmla="*/ 5014350 w 9078321"/>
                <a:gd name="connsiteY29" fmla="*/ 1183133 h 2328077"/>
                <a:gd name="connsiteX30" fmla="*/ 4754103 w 9078321"/>
                <a:gd name="connsiteY30" fmla="*/ 1457524 h 2328077"/>
                <a:gd name="connsiteX31" fmla="*/ 4157939 w 9078321"/>
                <a:gd name="connsiteY31" fmla="*/ 2055809 h 2328077"/>
                <a:gd name="connsiteX32" fmla="*/ 3610572 w 9078321"/>
                <a:gd name="connsiteY32" fmla="*/ 2328078 h 2328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78321" h="2328077">
                  <a:moveTo>
                    <a:pt x="3610572" y="2328078"/>
                  </a:moveTo>
                  <a:cubicBezTo>
                    <a:pt x="3587942" y="2328078"/>
                    <a:pt x="3566019" y="2325956"/>
                    <a:pt x="3544803" y="2321713"/>
                  </a:cubicBezTo>
                  <a:cubicBezTo>
                    <a:pt x="3337596" y="2280696"/>
                    <a:pt x="3266170" y="2045201"/>
                    <a:pt x="3189793" y="1795562"/>
                  </a:cubicBezTo>
                  <a:cubicBezTo>
                    <a:pt x="3119074" y="1564310"/>
                    <a:pt x="3039868" y="1302649"/>
                    <a:pt x="2843976" y="1168282"/>
                  </a:cubicBezTo>
                  <a:cubicBezTo>
                    <a:pt x="2720924" y="1083419"/>
                    <a:pt x="2389958" y="1016236"/>
                    <a:pt x="1514453" y="1176061"/>
                  </a:cubicBezTo>
                  <a:cubicBezTo>
                    <a:pt x="921119" y="1284261"/>
                    <a:pt x="316469" y="1452573"/>
                    <a:pt x="58344" y="1524000"/>
                  </a:cubicBezTo>
                  <a:cubicBezTo>
                    <a:pt x="33592" y="1531072"/>
                    <a:pt x="8840" y="1516221"/>
                    <a:pt x="1769" y="1492176"/>
                  </a:cubicBezTo>
                  <a:cubicBezTo>
                    <a:pt x="-5303" y="1467425"/>
                    <a:pt x="9548" y="1442673"/>
                    <a:pt x="33592" y="1435601"/>
                  </a:cubicBezTo>
                  <a:cubicBezTo>
                    <a:pt x="293132" y="1363467"/>
                    <a:pt x="899903" y="1195155"/>
                    <a:pt x="1497481" y="1085541"/>
                  </a:cubicBezTo>
                  <a:cubicBezTo>
                    <a:pt x="2235790" y="951174"/>
                    <a:pt x="2692636" y="953295"/>
                    <a:pt x="2895601" y="1091905"/>
                  </a:cubicBezTo>
                  <a:cubicBezTo>
                    <a:pt x="3117659" y="1244659"/>
                    <a:pt x="3202522" y="1522585"/>
                    <a:pt x="3277485" y="1768688"/>
                  </a:cubicBezTo>
                  <a:cubicBezTo>
                    <a:pt x="3348204" y="2000647"/>
                    <a:pt x="3409023" y="2200783"/>
                    <a:pt x="3561776" y="2231192"/>
                  </a:cubicBezTo>
                  <a:cubicBezTo>
                    <a:pt x="3865161" y="2291304"/>
                    <a:pt x="4358782" y="1751716"/>
                    <a:pt x="4685505" y="1395291"/>
                  </a:cubicBezTo>
                  <a:cubicBezTo>
                    <a:pt x="4788048" y="1282847"/>
                    <a:pt x="4876447" y="1186669"/>
                    <a:pt x="4949995" y="1115950"/>
                  </a:cubicBezTo>
                  <a:cubicBezTo>
                    <a:pt x="5005864" y="1062910"/>
                    <a:pt x="5069511" y="995727"/>
                    <a:pt x="5143766" y="917936"/>
                  </a:cubicBezTo>
                  <a:cubicBezTo>
                    <a:pt x="5491705" y="551610"/>
                    <a:pt x="6016442" y="0"/>
                    <a:pt x="6571588" y="0"/>
                  </a:cubicBezTo>
                  <a:cubicBezTo>
                    <a:pt x="6577953" y="0"/>
                    <a:pt x="6584317" y="0"/>
                    <a:pt x="6590682" y="0"/>
                  </a:cubicBezTo>
                  <a:cubicBezTo>
                    <a:pt x="6824056" y="5657"/>
                    <a:pt x="6993075" y="108200"/>
                    <a:pt x="7109054" y="313993"/>
                  </a:cubicBezTo>
                  <a:cubicBezTo>
                    <a:pt x="7205940" y="486548"/>
                    <a:pt x="7249785" y="705778"/>
                    <a:pt x="7288681" y="899549"/>
                  </a:cubicBezTo>
                  <a:cubicBezTo>
                    <a:pt x="7337477" y="1144237"/>
                    <a:pt x="7379909" y="1356395"/>
                    <a:pt x="7502960" y="1377611"/>
                  </a:cubicBezTo>
                  <a:cubicBezTo>
                    <a:pt x="8096295" y="1480154"/>
                    <a:pt x="8990894" y="615965"/>
                    <a:pt x="9000086" y="607478"/>
                  </a:cubicBezTo>
                  <a:cubicBezTo>
                    <a:pt x="9018474" y="589799"/>
                    <a:pt x="9047469" y="589799"/>
                    <a:pt x="9065149" y="608186"/>
                  </a:cubicBezTo>
                  <a:cubicBezTo>
                    <a:pt x="9082829" y="626572"/>
                    <a:pt x="9082829" y="655567"/>
                    <a:pt x="9064442" y="673247"/>
                  </a:cubicBezTo>
                  <a:cubicBezTo>
                    <a:pt x="9062320" y="675369"/>
                    <a:pt x="8829653" y="900963"/>
                    <a:pt x="8523439" y="1110292"/>
                  </a:cubicBezTo>
                  <a:cubicBezTo>
                    <a:pt x="8106903" y="1394584"/>
                    <a:pt x="7758257" y="1515514"/>
                    <a:pt x="7487403" y="1468839"/>
                  </a:cubicBezTo>
                  <a:cubicBezTo>
                    <a:pt x="7302118" y="1437015"/>
                    <a:pt x="7254029" y="1196570"/>
                    <a:pt x="7198868" y="918643"/>
                  </a:cubicBezTo>
                  <a:cubicBezTo>
                    <a:pt x="7122491" y="536759"/>
                    <a:pt x="7036213" y="103250"/>
                    <a:pt x="6589268" y="92642"/>
                  </a:cubicBezTo>
                  <a:cubicBezTo>
                    <a:pt x="6583610" y="92642"/>
                    <a:pt x="6577953" y="92642"/>
                    <a:pt x="6572295" y="92642"/>
                  </a:cubicBezTo>
                  <a:cubicBezTo>
                    <a:pt x="6056752" y="92642"/>
                    <a:pt x="5548987" y="627280"/>
                    <a:pt x="5210949" y="981583"/>
                  </a:cubicBezTo>
                  <a:cubicBezTo>
                    <a:pt x="5135987" y="1060082"/>
                    <a:pt x="5071632" y="1127972"/>
                    <a:pt x="5014350" y="1183133"/>
                  </a:cubicBezTo>
                  <a:cubicBezTo>
                    <a:pt x="4942923" y="1251024"/>
                    <a:pt x="4855939" y="1347202"/>
                    <a:pt x="4754103" y="1457524"/>
                  </a:cubicBezTo>
                  <a:cubicBezTo>
                    <a:pt x="4581548" y="1646344"/>
                    <a:pt x="4366561" y="1881132"/>
                    <a:pt x="4157939" y="2055809"/>
                  </a:cubicBezTo>
                  <a:cubicBezTo>
                    <a:pt x="3938710" y="2238264"/>
                    <a:pt x="3759083" y="2328078"/>
                    <a:pt x="3610572" y="2328078"/>
                  </a:cubicBezTo>
                  <a:close/>
                </a:path>
              </a:pathLst>
            </a:custGeom>
            <a:solidFill>
              <a:srgbClr val="B3B3B3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="" xmlns:a16="http://schemas.microsoft.com/office/drawing/2014/main" id="{9A964296-F96B-4B5B-B5EC-B398559476B2}"/>
                </a:ext>
              </a:extLst>
            </p:cNvPr>
            <p:cNvSpPr/>
            <p:nvPr/>
          </p:nvSpPr>
          <p:spPr>
            <a:xfrm>
              <a:off x="4982429" y="4927616"/>
              <a:ext cx="4287892" cy="1081017"/>
            </a:xfrm>
            <a:custGeom>
              <a:avLst/>
              <a:gdLst>
                <a:gd name="connsiteX0" fmla="*/ 3589857 w 9066093"/>
                <a:gd name="connsiteY0" fmla="*/ 2285646 h 2285646"/>
                <a:gd name="connsiteX1" fmla="*/ 3527624 w 9066093"/>
                <a:gd name="connsiteY1" fmla="*/ 2279281 h 2285646"/>
                <a:gd name="connsiteX2" fmla="*/ 3162713 w 9066093"/>
                <a:gd name="connsiteY2" fmla="*/ 1741815 h 2285646"/>
                <a:gd name="connsiteX3" fmla="*/ 2817603 w 9066093"/>
                <a:gd name="connsiteY3" fmla="*/ 1121607 h 2285646"/>
                <a:gd name="connsiteX4" fmla="*/ 1497982 w 9066093"/>
                <a:gd name="connsiteY4" fmla="*/ 1127265 h 2285646"/>
                <a:gd name="connsiteX5" fmla="*/ 49651 w 9066093"/>
                <a:gd name="connsiteY5" fmla="*/ 1477325 h 2285646"/>
                <a:gd name="connsiteX6" fmla="*/ 31264 w 9066093"/>
                <a:gd name="connsiteY6" fmla="*/ 1482275 h 2285646"/>
                <a:gd name="connsiteX7" fmla="*/ 855 w 9066093"/>
                <a:gd name="connsiteY7" fmla="*/ 1465303 h 2285646"/>
                <a:gd name="connsiteX8" fmla="*/ 17827 w 9066093"/>
                <a:gd name="connsiteY8" fmla="*/ 1434894 h 2285646"/>
                <a:gd name="connsiteX9" fmla="*/ 36214 w 9066093"/>
                <a:gd name="connsiteY9" fmla="*/ 1429943 h 2285646"/>
                <a:gd name="connsiteX10" fmla="*/ 1489495 w 9066093"/>
                <a:gd name="connsiteY10" fmla="*/ 1079176 h 2285646"/>
                <a:gd name="connsiteX11" fmla="*/ 2845891 w 9066093"/>
                <a:gd name="connsiteY11" fmla="*/ 1081297 h 2285646"/>
                <a:gd name="connsiteX12" fmla="*/ 3210095 w 9066093"/>
                <a:gd name="connsiteY12" fmla="*/ 1727671 h 2285646"/>
                <a:gd name="connsiteX13" fmla="*/ 3537525 w 9066093"/>
                <a:gd name="connsiteY13" fmla="*/ 2231192 h 2285646"/>
                <a:gd name="connsiteX14" fmla="*/ 4096207 w 9066093"/>
                <a:gd name="connsiteY14" fmla="*/ 1978725 h 2285646"/>
                <a:gd name="connsiteX15" fmla="*/ 4690956 w 9066093"/>
                <a:gd name="connsiteY15" fmla="*/ 1383976 h 2285646"/>
                <a:gd name="connsiteX16" fmla="*/ 4951203 w 9066093"/>
                <a:gd name="connsiteY16" fmla="*/ 1110292 h 2285646"/>
                <a:gd name="connsiteX17" fmla="*/ 5147095 w 9066093"/>
                <a:gd name="connsiteY17" fmla="*/ 909449 h 2285646"/>
                <a:gd name="connsiteX18" fmla="*/ 6557945 w 9066093"/>
                <a:gd name="connsiteY18" fmla="*/ 0 h 2285646"/>
                <a:gd name="connsiteX19" fmla="*/ 6569260 w 9066093"/>
                <a:gd name="connsiteY19" fmla="*/ 0 h 2285646"/>
                <a:gd name="connsiteX20" fmla="*/ 7044493 w 9066093"/>
                <a:gd name="connsiteY20" fmla="*/ 287827 h 2285646"/>
                <a:gd name="connsiteX21" fmla="*/ 7221291 w 9066093"/>
                <a:gd name="connsiteY21" fmla="*/ 852167 h 2285646"/>
                <a:gd name="connsiteX22" fmla="*/ 7480831 w 9066093"/>
                <a:gd name="connsiteY22" fmla="*/ 1378318 h 2285646"/>
                <a:gd name="connsiteX23" fmla="*/ 9024632 w 9066093"/>
                <a:gd name="connsiteY23" fmla="*/ 576362 h 2285646"/>
                <a:gd name="connsiteX24" fmla="*/ 9059284 w 9066093"/>
                <a:gd name="connsiteY24" fmla="*/ 577069 h 2285646"/>
                <a:gd name="connsiteX25" fmla="*/ 9058577 w 9066093"/>
                <a:gd name="connsiteY25" fmla="*/ 611722 h 2285646"/>
                <a:gd name="connsiteX26" fmla="*/ 8506260 w 9066093"/>
                <a:gd name="connsiteY26" fmla="*/ 1060082 h 2285646"/>
                <a:gd name="connsiteX27" fmla="*/ 7471637 w 9066093"/>
                <a:gd name="connsiteY27" fmla="*/ 1426407 h 2285646"/>
                <a:gd name="connsiteX28" fmla="*/ 7172495 w 9066093"/>
                <a:gd name="connsiteY28" fmla="*/ 861360 h 2285646"/>
                <a:gd name="connsiteX29" fmla="*/ 6568552 w 9066093"/>
                <a:gd name="connsiteY29" fmla="*/ 48796 h 2285646"/>
                <a:gd name="connsiteX30" fmla="*/ 6557945 w 9066093"/>
                <a:gd name="connsiteY30" fmla="*/ 48796 h 2285646"/>
                <a:gd name="connsiteX31" fmla="*/ 5182455 w 9066093"/>
                <a:gd name="connsiteY31" fmla="*/ 942688 h 2285646"/>
                <a:gd name="connsiteX32" fmla="*/ 4985148 w 9066093"/>
                <a:gd name="connsiteY32" fmla="*/ 1144945 h 2285646"/>
                <a:gd name="connsiteX33" fmla="*/ 4727023 w 9066093"/>
                <a:gd name="connsiteY33" fmla="*/ 1416507 h 2285646"/>
                <a:gd name="connsiteX34" fmla="*/ 3589857 w 9066093"/>
                <a:gd name="connsiteY34" fmla="*/ 2285646 h 2285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066093" h="2285646">
                  <a:moveTo>
                    <a:pt x="3589857" y="2285646"/>
                  </a:moveTo>
                  <a:cubicBezTo>
                    <a:pt x="3568641" y="2285646"/>
                    <a:pt x="3547426" y="2283524"/>
                    <a:pt x="3527624" y="2279281"/>
                  </a:cubicBezTo>
                  <a:cubicBezTo>
                    <a:pt x="3318295" y="2236850"/>
                    <a:pt x="3242626" y="1996404"/>
                    <a:pt x="3162713" y="1741815"/>
                  </a:cubicBezTo>
                  <a:cubicBezTo>
                    <a:pt x="3087043" y="1501370"/>
                    <a:pt x="3009252" y="1252438"/>
                    <a:pt x="2817603" y="1121607"/>
                  </a:cubicBezTo>
                  <a:cubicBezTo>
                    <a:pt x="2635147" y="997141"/>
                    <a:pt x="2191030" y="999263"/>
                    <a:pt x="1497982" y="1127265"/>
                  </a:cubicBezTo>
                  <a:cubicBezTo>
                    <a:pt x="931520" y="1232637"/>
                    <a:pt x="336064" y="1398120"/>
                    <a:pt x="49651" y="1477325"/>
                  </a:cubicBezTo>
                  <a:lnTo>
                    <a:pt x="31264" y="1482275"/>
                  </a:lnTo>
                  <a:cubicBezTo>
                    <a:pt x="17827" y="1485811"/>
                    <a:pt x="4391" y="1478032"/>
                    <a:pt x="855" y="1465303"/>
                  </a:cubicBezTo>
                  <a:cubicBezTo>
                    <a:pt x="-2681" y="1451866"/>
                    <a:pt x="5098" y="1438430"/>
                    <a:pt x="17827" y="1434894"/>
                  </a:cubicBezTo>
                  <a:lnTo>
                    <a:pt x="36214" y="1429943"/>
                  </a:lnTo>
                  <a:cubicBezTo>
                    <a:pt x="323335" y="1350031"/>
                    <a:pt x="920205" y="1184548"/>
                    <a:pt x="1489495" y="1079176"/>
                  </a:cubicBezTo>
                  <a:cubicBezTo>
                    <a:pt x="2195981" y="948345"/>
                    <a:pt x="2652120" y="949759"/>
                    <a:pt x="2845891" y="1081297"/>
                  </a:cubicBezTo>
                  <a:cubicBezTo>
                    <a:pt x="3051684" y="1221321"/>
                    <a:pt x="3135840" y="1490055"/>
                    <a:pt x="3210095" y="1727671"/>
                  </a:cubicBezTo>
                  <a:cubicBezTo>
                    <a:pt x="3288593" y="1978725"/>
                    <a:pt x="3356484" y="2195125"/>
                    <a:pt x="3537525" y="2231192"/>
                  </a:cubicBezTo>
                  <a:cubicBezTo>
                    <a:pt x="3676135" y="2258773"/>
                    <a:pt x="3858590" y="2176739"/>
                    <a:pt x="4096207" y="1978725"/>
                  </a:cubicBezTo>
                  <a:cubicBezTo>
                    <a:pt x="4303415" y="1806169"/>
                    <a:pt x="4518401" y="1572089"/>
                    <a:pt x="4690956" y="1383976"/>
                  </a:cubicBezTo>
                  <a:cubicBezTo>
                    <a:pt x="4792085" y="1274361"/>
                    <a:pt x="4879070" y="1178890"/>
                    <a:pt x="4951203" y="1110292"/>
                  </a:cubicBezTo>
                  <a:cubicBezTo>
                    <a:pt x="5007778" y="1056546"/>
                    <a:pt x="5072133" y="988655"/>
                    <a:pt x="5147095" y="909449"/>
                  </a:cubicBezTo>
                  <a:cubicBezTo>
                    <a:pt x="5491498" y="546660"/>
                    <a:pt x="6010578" y="0"/>
                    <a:pt x="6557945" y="0"/>
                  </a:cubicBezTo>
                  <a:cubicBezTo>
                    <a:pt x="6561480" y="0"/>
                    <a:pt x="6565724" y="0"/>
                    <a:pt x="6569260" y="0"/>
                  </a:cubicBezTo>
                  <a:cubicBezTo>
                    <a:pt x="6781418" y="2829"/>
                    <a:pt x="6936293" y="96885"/>
                    <a:pt x="7044493" y="287827"/>
                  </a:cubicBezTo>
                  <a:cubicBezTo>
                    <a:pt x="7136428" y="450482"/>
                    <a:pt x="7181688" y="664054"/>
                    <a:pt x="7221291" y="852167"/>
                  </a:cubicBezTo>
                  <a:cubicBezTo>
                    <a:pt x="7277866" y="1120193"/>
                    <a:pt x="7326663" y="1351445"/>
                    <a:pt x="7480831" y="1378318"/>
                  </a:cubicBezTo>
                  <a:cubicBezTo>
                    <a:pt x="8084066" y="1485811"/>
                    <a:pt x="9015439" y="585555"/>
                    <a:pt x="9024632" y="576362"/>
                  </a:cubicBezTo>
                  <a:cubicBezTo>
                    <a:pt x="9034533" y="567168"/>
                    <a:pt x="9050091" y="567168"/>
                    <a:pt x="9059284" y="577069"/>
                  </a:cubicBezTo>
                  <a:cubicBezTo>
                    <a:pt x="9068478" y="586970"/>
                    <a:pt x="9068478" y="602528"/>
                    <a:pt x="9058577" y="611722"/>
                  </a:cubicBezTo>
                  <a:cubicBezTo>
                    <a:pt x="9056456" y="613843"/>
                    <a:pt x="8818132" y="845802"/>
                    <a:pt x="8506260" y="1060082"/>
                  </a:cubicBezTo>
                  <a:cubicBezTo>
                    <a:pt x="8084773" y="1350738"/>
                    <a:pt x="7736835" y="1473789"/>
                    <a:pt x="7471637" y="1426407"/>
                  </a:cubicBezTo>
                  <a:cubicBezTo>
                    <a:pt x="7284231" y="1393169"/>
                    <a:pt x="7232606" y="1146359"/>
                    <a:pt x="7172495" y="861360"/>
                  </a:cubicBezTo>
                  <a:cubicBezTo>
                    <a:pt x="7092582" y="483012"/>
                    <a:pt x="7002769" y="54454"/>
                    <a:pt x="6568552" y="48796"/>
                  </a:cubicBezTo>
                  <a:cubicBezTo>
                    <a:pt x="6565016" y="48796"/>
                    <a:pt x="6561480" y="48796"/>
                    <a:pt x="6557945" y="48796"/>
                  </a:cubicBezTo>
                  <a:cubicBezTo>
                    <a:pt x="6031793" y="48796"/>
                    <a:pt x="5521200" y="586263"/>
                    <a:pt x="5182455" y="942688"/>
                  </a:cubicBezTo>
                  <a:cubicBezTo>
                    <a:pt x="5107493" y="1021893"/>
                    <a:pt x="5042431" y="1089784"/>
                    <a:pt x="4985148" y="1144945"/>
                  </a:cubicBezTo>
                  <a:cubicBezTo>
                    <a:pt x="4914429" y="1212128"/>
                    <a:pt x="4827444" y="1306892"/>
                    <a:pt x="4727023" y="1416507"/>
                  </a:cubicBezTo>
                  <a:cubicBezTo>
                    <a:pt x="4387571" y="1787783"/>
                    <a:pt x="3929309" y="2285646"/>
                    <a:pt x="3589857" y="2285646"/>
                  </a:cubicBezTo>
                  <a:close/>
                </a:path>
              </a:pathLst>
            </a:custGeom>
            <a:solidFill>
              <a:srgbClr val="000000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="" xmlns:a16="http://schemas.microsoft.com/office/drawing/2014/main" id="{F706A525-7894-4675-AF94-4C68C251A156}"/>
              </a:ext>
            </a:extLst>
          </p:cNvPr>
          <p:cNvGrpSpPr/>
          <p:nvPr/>
        </p:nvGrpSpPr>
        <p:grpSpPr>
          <a:xfrm>
            <a:off x="524711" y="2250667"/>
            <a:ext cx="4334470" cy="4166251"/>
            <a:chOff x="1198769" y="2422817"/>
            <a:chExt cx="3724936" cy="3580373"/>
          </a:xfrm>
        </p:grpSpPr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A97F0E2D-AF41-40D2-83F6-0EE62C70404B}"/>
                </a:ext>
              </a:extLst>
            </p:cNvPr>
            <p:cNvSpPr/>
            <p:nvPr/>
          </p:nvSpPr>
          <p:spPr>
            <a:xfrm>
              <a:off x="1198769" y="3486057"/>
              <a:ext cx="3724936" cy="632161"/>
            </a:xfrm>
            <a:custGeom>
              <a:avLst/>
              <a:gdLst>
                <a:gd name="connsiteX0" fmla="*/ 6779895 w 6779894"/>
                <a:gd name="connsiteY0" fmla="*/ 1150620 h 1150620"/>
                <a:gd name="connsiteX1" fmla="*/ 0 w 6779894"/>
                <a:gd name="connsiteY1" fmla="*/ 1150620 h 1150620"/>
                <a:gd name="connsiteX2" fmla="*/ 619125 w 6779894"/>
                <a:gd name="connsiteY2" fmla="*/ 0 h 1150620"/>
                <a:gd name="connsiteX3" fmla="*/ 6132195 w 6779894"/>
                <a:gd name="connsiteY3" fmla="*/ 0 h 1150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79894" h="1150620">
                  <a:moveTo>
                    <a:pt x="6779895" y="1150620"/>
                  </a:moveTo>
                  <a:lnTo>
                    <a:pt x="0" y="1150620"/>
                  </a:lnTo>
                  <a:lnTo>
                    <a:pt x="619125" y="0"/>
                  </a:lnTo>
                  <a:lnTo>
                    <a:pt x="6132195" y="0"/>
                  </a:lnTo>
                  <a:close/>
                </a:path>
              </a:pathLst>
            </a:custGeom>
            <a:solidFill>
              <a:srgbClr val="2181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2C7E2423-3DA3-4DD5-8A24-F08BA1FC6A3C}"/>
                </a:ext>
              </a:extLst>
            </p:cNvPr>
            <p:cNvSpPr/>
            <p:nvPr/>
          </p:nvSpPr>
          <p:spPr>
            <a:xfrm>
              <a:off x="1435306" y="3566124"/>
              <a:ext cx="3251862" cy="472551"/>
            </a:xfrm>
            <a:custGeom>
              <a:avLst/>
              <a:gdLst>
                <a:gd name="connsiteX0" fmla="*/ 5918835 w 5918834"/>
                <a:gd name="connsiteY0" fmla="*/ 860107 h 860107"/>
                <a:gd name="connsiteX1" fmla="*/ 0 w 5918834"/>
                <a:gd name="connsiteY1" fmla="*/ 860107 h 860107"/>
                <a:gd name="connsiteX2" fmla="*/ 435293 w 5918834"/>
                <a:gd name="connsiteY2" fmla="*/ 0 h 860107"/>
                <a:gd name="connsiteX3" fmla="*/ 5486400 w 5918834"/>
                <a:gd name="connsiteY3" fmla="*/ 0 h 860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8834" h="860107">
                  <a:moveTo>
                    <a:pt x="5918835" y="860107"/>
                  </a:moveTo>
                  <a:lnTo>
                    <a:pt x="0" y="860107"/>
                  </a:lnTo>
                  <a:lnTo>
                    <a:pt x="435293" y="0"/>
                  </a:lnTo>
                  <a:lnTo>
                    <a:pt x="5486400" y="0"/>
                  </a:lnTo>
                  <a:close/>
                </a:path>
              </a:pathLst>
            </a:custGeom>
            <a:solidFill>
              <a:srgbClr val="0148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6C3B3EE1-0A4E-4ADA-BF71-72F0547F230A}"/>
                </a:ext>
              </a:extLst>
            </p:cNvPr>
            <p:cNvSpPr/>
            <p:nvPr/>
          </p:nvSpPr>
          <p:spPr>
            <a:xfrm>
              <a:off x="1674460" y="3566124"/>
              <a:ext cx="2789777" cy="472551"/>
            </a:xfrm>
            <a:custGeom>
              <a:avLst/>
              <a:gdLst>
                <a:gd name="connsiteX0" fmla="*/ 0 w 5077777"/>
                <a:gd name="connsiteY0" fmla="*/ 0 h 860107"/>
                <a:gd name="connsiteX1" fmla="*/ 5077778 w 5077777"/>
                <a:gd name="connsiteY1" fmla="*/ 0 h 860107"/>
                <a:gd name="connsiteX2" fmla="*/ 5077778 w 5077777"/>
                <a:gd name="connsiteY2" fmla="*/ 860107 h 860107"/>
                <a:gd name="connsiteX3" fmla="*/ 0 w 5077777"/>
                <a:gd name="connsiteY3" fmla="*/ 860107 h 860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7777" h="860107">
                  <a:moveTo>
                    <a:pt x="0" y="0"/>
                  </a:moveTo>
                  <a:lnTo>
                    <a:pt x="5077778" y="0"/>
                  </a:lnTo>
                  <a:lnTo>
                    <a:pt x="5077778" y="860107"/>
                  </a:lnTo>
                  <a:lnTo>
                    <a:pt x="0" y="860107"/>
                  </a:lnTo>
                  <a:close/>
                </a:path>
              </a:pathLst>
            </a:custGeom>
            <a:solidFill>
              <a:srgbClr val="016E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="" xmlns:a16="http://schemas.microsoft.com/office/drawing/2014/main" id="{7FBF4FC8-DADF-428F-AE63-7D7E8936BB26}"/>
                </a:ext>
              </a:extLst>
            </p:cNvPr>
            <p:cNvGrpSpPr/>
            <p:nvPr/>
          </p:nvGrpSpPr>
          <p:grpSpPr>
            <a:xfrm>
              <a:off x="1835406" y="2733627"/>
              <a:ext cx="2628831" cy="2990020"/>
              <a:chOff x="9963493" y="1397328"/>
              <a:chExt cx="2628831" cy="299002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="" xmlns:a16="http://schemas.microsoft.com/office/drawing/2014/main" id="{99D315C0-4381-416E-B173-2F8889C1D7B5}"/>
                  </a:ext>
                </a:extLst>
              </p:cNvPr>
              <p:cNvGrpSpPr/>
              <p:nvPr/>
            </p:nvGrpSpPr>
            <p:grpSpPr>
              <a:xfrm rot="16200000">
                <a:off x="10748586" y="2543611"/>
                <a:ext cx="2886829" cy="800646"/>
                <a:chOff x="3622676" y="3492499"/>
                <a:chExt cx="2575763" cy="714375"/>
              </a:xfrm>
              <a:effectLst/>
            </p:grpSpPr>
            <p:sp>
              <p:nvSpPr>
                <p:cNvPr id="30" name="Freeform 15">
                  <a:extLst>
                    <a:ext uri="{FF2B5EF4-FFF2-40B4-BE49-F238E27FC236}">
                      <a16:creationId xmlns="" xmlns:a16="http://schemas.microsoft.com/office/drawing/2014/main" id="{7D91F42F-4A4D-4B6A-AAF3-A56288F1014C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763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2985"/>
                    <a:gd name="connsiteY0" fmla="*/ 0 h 714375"/>
                    <a:gd name="connsiteX1" fmla="*/ 6350 w 2572985"/>
                    <a:gd name="connsiteY1" fmla="*/ 177800 h 714375"/>
                    <a:gd name="connsiteX2" fmla="*/ 9525 w 2572985"/>
                    <a:gd name="connsiteY2" fmla="*/ 266700 h 714375"/>
                    <a:gd name="connsiteX3" fmla="*/ 2460625 w 2572985"/>
                    <a:gd name="connsiteY3" fmla="*/ 273050 h 714375"/>
                    <a:gd name="connsiteX4" fmla="*/ 2457450 w 2572985"/>
                    <a:gd name="connsiteY4" fmla="*/ 587375 h 714375"/>
                    <a:gd name="connsiteX5" fmla="*/ 66675 w 2572985"/>
                    <a:gd name="connsiteY5" fmla="*/ 590550 h 714375"/>
                    <a:gd name="connsiteX6" fmla="*/ 88900 w 2572985"/>
                    <a:gd name="connsiteY6" fmla="*/ 593725 h 714375"/>
                    <a:gd name="connsiteX7" fmla="*/ 92075 w 2572985"/>
                    <a:gd name="connsiteY7" fmla="*/ 546100 h 714375"/>
                    <a:gd name="connsiteX8" fmla="*/ 0 w 2572985"/>
                    <a:gd name="connsiteY8" fmla="*/ 619125 h 714375"/>
                    <a:gd name="connsiteX9" fmla="*/ 6350 w 2572985"/>
                    <a:gd name="connsiteY9" fmla="*/ 714375 h 714375"/>
                    <a:gd name="connsiteX10" fmla="*/ 2565400 w 2572985"/>
                    <a:gd name="connsiteY10" fmla="*/ 714375 h 714375"/>
                    <a:gd name="connsiteX11" fmla="*/ 2565567 w 2572985"/>
                    <a:gd name="connsiteY11" fmla="*/ 205427 h 714375"/>
                    <a:gd name="connsiteX12" fmla="*/ 2295525 w 2572985"/>
                    <a:gd name="connsiteY12" fmla="*/ 0 h 714375"/>
                    <a:gd name="connsiteX13" fmla="*/ 225425 w 2572985"/>
                    <a:gd name="connsiteY13" fmla="*/ 0 h 714375"/>
                    <a:gd name="connsiteX0" fmla="*/ 225425 w 2575763"/>
                    <a:gd name="connsiteY0" fmla="*/ 0 h 714375"/>
                    <a:gd name="connsiteX1" fmla="*/ 6350 w 2575763"/>
                    <a:gd name="connsiteY1" fmla="*/ 177800 h 714375"/>
                    <a:gd name="connsiteX2" fmla="*/ 9525 w 2575763"/>
                    <a:gd name="connsiteY2" fmla="*/ 266700 h 714375"/>
                    <a:gd name="connsiteX3" fmla="*/ 2460625 w 2575763"/>
                    <a:gd name="connsiteY3" fmla="*/ 273050 h 714375"/>
                    <a:gd name="connsiteX4" fmla="*/ 2457450 w 2575763"/>
                    <a:gd name="connsiteY4" fmla="*/ 587375 h 714375"/>
                    <a:gd name="connsiteX5" fmla="*/ 66675 w 2575763"/>
                    <a:gd name="connsiteY5" fmla="*/ 590550 h 714375"/>
                    <a:gd name="connsiteX6" fmla="*/ 88900 w 2575763"/>
                    <a:gd name="connsiteY6" fmla="*/ 593725 h 714375"/>
                    <a:gd name="connsiteX7" fmla="*/ 92075 w 2575763"/>
                    <a:gd name="connsiteY7" fmla="*/ 546100 h 714375"/>
                    <a:gd name="connsiteX8" fmla="*/ 0 w 2575763"/>
                    <a:gd name="connsiteY8" fmla="*/ 619125 h 714375"/>
                    <a:gd name="connsiteX9" fmla="*/ 6350 w 2575763"/>
                    <a:gd name="connsiteY9" fmla="*/ 714375 h 714375"/>
                    <a:gd name="connsiteX10" fmla="*/ 2565400 w 2575763"/>
                    <a:gd name="connsiteY10" fmla="*/ 714375 h 714375"/>
                    <a:gd name="connsiteX11" fmla="*/ 2574145 w 2575763"/>
                    <a:gd name="connsiteY11" fmla="*/ 205427 h 714375"/>
                    <a:gd name="connsiteX12" fmla="*/ 2295525 w 2575763"/>
                    <a:gd name="connsiteY12" fmla="*/ 0 h 714375"/>
                    <a:gd name="connsiteX13" fmla="*/ 225425 w 2575763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763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2028" y="381110"/>
                        <a:pt x="2574145" y="205427"/>
                      </a:cubicBezTo>
                      <a:cubicBezTo>
                        <a:pt x="2488420" y="123935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31" name="Rectangle 22">
                  <a:extLst>
                    <a:ext uri="{FF2B5EF4-FFF2-40B4-BE49-F238E27FC236}">
                      <a16:creationId xmlns="" xmlns:a16="http://schemas.microsoft.com/office/drawing/2014/main" id="{90981F38-A367-482A-B0A6-21241E30E6B3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="" xmlns:a16="http://schemas.microsoft.com/office/drawing/2014/main" id="{BA5CE567-0C56-4B78-BD8E-4E86ABC016F9}"/>
                  </a:ext>
                </a:extLst>
              </p:cNvPr>
              <p:cNvGrpSpPr/>
              <p:nvPr/>
            </p:nvGrpSpPr>
            <p:grpSpPr>
              <a:xfrm rot="16200000">
                <a:off x="10255929" y="2544833"/>
                <a:ext cx="2917736" cy="622725"/>
                <a:chOff x="3644106" y="3130550"/>
                <a:chExt cx="2603340" cy="555625"/>
              </a:xfrm>
              <a:effectLst/>
            </p:grpSpPr>
            <p:sp>
              <p:nvSpPr>
                <p:cNvPr id="28" name="Freeform 18">
                  <a:extLst>
                    <a:ext uri="{FF2B5EF4-FFF2-40B4-BE49-F238E27FC236}">
                      <a16:creationId xmlns="" xmlns:a16="http://schemas.microsoft.com/office/drawing/2014/main" id="{E72DFDD9-1A53-472D-AF08-4225E74D7D06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9" name="Freeform 19">
                  <a:extLst>
                    <a:ext uri="{FF2B5EF4-FFF2-40B4-BE49-F238E27FC236}">
                      <a16:creationId xmlns="" xmlns:a16="http://schemas.microsoft.com/office/drawing/2014/main" id="{348FC833-FE54-43C2-AEBD-2DCB7C637AB6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="" xmlns:a16="http://schemas.microsoft.com/office/drawing/2014/main" id="{6DDA2FC4-275F-4E60-B977-E4C01DF5F370}"/>
                  </a:ext>
                </a:extLst>
              </p:cNvPr>
              <p:cNvGrpSpPr/>
              <p:nvPr/>
            </p:nvGrpSpPr>
            <p:grpSpPr>
              <a:xfrm rot="16200000" flipH="1">
                <a:off x="9987220" y="2568041"/>
                <a:ext cx="2470318" cy="685285"/>
                <a:chOff x="3622676" y="3492499"/>
                <a:chExt cx="2575177" cy="714375"/>
              </a:xfrm>
              <a:effectLst/>
            </p:grpSpPr>
            <p:sp>
              <p:nvSpPr>
                <p:cNvPr id="26" name="Freeform 21">
                  <a:extLst>
                    <a:ext uri="{FF2B5EF4-FFF2-40B4-BE49-F238E27FC236}">
                      <a16:creationId xmlns="" xmlns:a16="http://schemas.microsoft.com/office/drawing/2014/main" id="{B6035659-65E4-4F8F-BC20-CB079B2B6D55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177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3535"/>
                    <a:gd name="connsiteY0" fmla="*/ 0 h 714375"/>
                    <a:gd name="connsiteX1" fmla="*/ 6350 w 2573535"/>
                    <a:gd name="connsiteY1" fmla="*/ 177800 h 714375"/>
                    <a:gd name="connsiteX2" fmla="*/ 9525 w 2573535"/>
                    <a:gd name="connsiteY2" fmla="*/ 266700 h 714375"/>
                    <a:gd name="connsiteX3" fmla="*/ 2460625 w 2573535"/>
                    <a:gd name="connsiteY3" fmla="*/ 273050 h 714375"/>
                    <a:gd name="connsiteX4" fmla="*/ 2457450 w 2573535"/>
                    <a:gd name="connsiteY4" fmla="*/ 587375 h 714375"/>
                    <a:gd name="connsiteX5" fmla="*/ 66675 w 2573535"/>
                    <a:gd name="connsiteY5" fmla="*/ 590550 h 714375"/>
                    <a:gd name="connsiteX6" fmla="*/ 88900 w 2573535"/>
                    <a:gd name="connsiteY6" fmla="*/ 593725 h 714375"/>
                    <a:gd name="connsiteX7" fmla="*/ 92075 w 2573535"/>
                    <a:gd name="connsiteY7" fmla="*/ 546100 h 714375"/>
                    <a:gd name="connsiteX8" fmla="*/ 0 w 2573535"/>
                    <a:gd name="connsiteY8" fmla="*/ 619125 h 714375"/>
                    <a:gd name="connsiteX9" fmla="*/ 6350 w 2573535"/>
                    <a:gd name="connsiteY9" fmla="*/ 714375 h 714375"/>
                    <a:gd name="connsiteX10" fmla="*/ 2565400 w 2573535"/>
                    <a:gd name="connsiteY10" fmla="*/ 714375 h 714375"/>
                    <a:gd name="connsiteX11" fmla="*/ 2567732 w 2573535"/>
                    <a:gd name="connsiteY11" fmla="*/ 201861 h 714375"/>
                    <a:gd name="connsiteX12" fmla="*/ 2295525 w 2573535"/>
                    <a:gd name="connsiteY12" fmla="*/ 0 h 714375"/>
                    <a:gd name="connsiteX13" fmla="*/ 225425 w 2573535"/>
                    <a:gd name="connsiteY13" fmla="*/ 0 h 714375"/>
                    <a:gd name="connsiteX0" fmla="*/ 225425 w 2575177"/>
                    <a:gd name="connsiteY0" fmla="*/ 0 h 714375"/>
                    <a:gd name="connsiteX1" fmla="*/ 6350 w 2575177"/>
                    <a:gd name="connsiteY1" fmla="*/ 177800 h 714375"/>
                    <a:gd name="connsiteX2" fmla="*/ 9525 w 2575177"/>
                    <a:gd name="connsiteY2" fmla="*/ 266700 h 714375"/>
                    <a:gd name="connsiteX3" fmla="*/ 2460625 w 2575177"/>
                    <a:gd name="connsiteY3" fmla="*/ 273050 h 714375"/>
                    <a:gd name="connsiteX4" fmla="*/ 2457450 w 2575177"/>
                    <a:gd name="connsiteY4" fmla="*/ 587375 h 714375"/>
                    <a:gd name="connsiteX5" fmla="*/ 66675 w 2575177"/>
                    <a:gd name="connsiteY5" fmla="*/ 590550 h 714375"/>
                    <a:gd name="connsiteX6" fmla="*/ 88900 w 2575177"/>
                    <a:gd name="connsiteY6" fmla="*/ 593725 h 714375"/>
                    <a:gd name="connsiteX7" fmla="*/ 92075 w 2575177"/>
                    <a:gd name="connsiteY7" fmla="*/ 546100 h 714375"/>
                    <a:gd name="connsiteX8" fmla="*/ 0 w 2575177"/>
                    <a:gd name="connsiteY8" fmla="*/ 619125 h 714375"/>
                    <a:gd name="connsiteX9" fmla="*/ 6350 w 2575177"/>
                    <a:gd name="connsiteY9" fmla="*/ 714375 h 714375"/>
                    <a:gd name="connsiteX10" fmla="*/ 2565400 w 2575177"/>
                    <a:gd name="connsiteY10" fmla="*/ 714375 h 714375"/>
                    <a:gd name="connsiteX11" fmla="*/ 2572743 w 2575177"/>
                    <a:gd name="connsiteY11" fmla="*/ 201861 h 714375"/>
                    <a:gd name="connsiteX12" fmla="*/ 2295525 w 2575177"/>
                    <a:gd name="connsiteY12" fmla="*/ 0 h 714375"/>
                    <a:gd name="connsiteX13" fmla="*/ 225425 w 2575177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177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0626" y="377544"/>
                        <a:pt x="2572743" y="201861"/>
                      </a:cubicBezTo>
                      <a:cubicBezTo>
                        <a:pt x="2487018" y="120369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27" name="Rectangle 22">
                  <a:extLst>
                    <a:ext uri="{FF2B5EF4-FFF2-40B4-BE49-F238E27FC236}">
                      <a16:creationId xmlns="" xmlns:a16="http://schemas.microsoft.com/office/drawing/2014/main" id="{2E897B29-743B-4C72-B4BE-61A171A1D76B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="" xmlns:a16="http://schemas.microsoft.com/office/drawing/2014/main" id="{1C784DCD-EC6B-4C32-8AAA-298D94134C5E}"/>
                  </a:ext>
                </a:extLst>
              </p:cNvPr>
              <p:cNvGrpSpPr/>
              <p:nvPr/>
            </p:nvGrpSpPr>
            <p:grpSpPr>
              <a:xfrm rot="16200000">
                <a:off x="9485438" y="2565264"/>
                <a:ext cx="2368659" cy="656144"/>
                <a:chOff x="3622676" y="3492499"/>
                <a:chExt cx="2578868" cy="714375"/>
              </a:xfrm>
              <a:effectLst/>
            </p:grpSpPr>
            <p:sp>
              <p:nvSpPr>
                <p:cNvPr id="24" name="Freeform 24">
                  <a:extLst>
                    <a:ext uri="{FF2B5EF4-FFF2-40B4-BE49-F238E27FC236}">
                      <a16:creationId xmlns="" xmlns:a16="http://schemas.microsoft.com/office/drawing/2014/main" id="{B770A127-79BA-43DD-955B-65CB565F7E24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8868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8868"/>
                    <a:gd name="connsiteY0" fmla="*/ 0 h 714375"/>
                    <a:gd name="connsiteX1" fmla="*/ 6350 w 2578868"/>
                    <a:gd name="connsiteY1" fmla="*/ 177800 h 714375"/>
                    <a:gd name="connsiteX2" fmla="*/ 9525 w 2578868"/>
                    <a:gd name="connsiteY2" fmla="*/ 266700 h 714375"/>
                    <a:gd name="connsiteX3" fmla="*/ 2460625 w 2578868"/>
                    <a:gd name="connsiteY3" fmla="*/ 273050 h 714375"/>
                    <a:gd name="connsiteX4" fmla="*/ 2457450 w 2578868"/>
                    <a:gd name="connsiteY4" fmla="*/ 587375 h 714375"/>
                    <a:gd name="connsiteX5" fmla="*/ 66675 w 2578868"/>
                    <a:gd name="connsiteY5" fmla="*/ 590550 h 714375"/>
                    <a:gd name="connsiteX6" fmla="*/ 88900 w 2578868"/>
                    <a:gd name="connsiteY6" fmla="*/ 593725 h 714375"/>
                    <a:gd name="connsiteX7" fmla="*/ 92075 w 2578868"/>
                    <a:gd name="connsiteY7" fmla="*/ 546100 h 714375"/>
                    <a:gd name="connsiteX8" fmla="*/ 0 w 2578868"/>
                    <a:gd name="connsiteY8" fmla="*/ 619125 h 714375"/>
                    <a:gd name="connsiteX9" fmla="*/ 6350 w 2578868"/>
                    <a:gd name="connsiteY9" fmla="*/ 714375 h 714375"/>
                    <a:gd name="connsiteX10" fmla="*/ 2565400 w 2578868"/>
                    <a:gd name="connsiteY10" fmla="*/ 714375 h 714375"/>
                    <a:gd name="connsiteX11" fmla="*/ 2578868 w 2578868"/>
                    <a:gd name="connsiteY11" fmla="*/ 202083 h 714375"/>
                    <a:gd name="connsiteX12" fmla="*/ 2295525 w 2578868"/>
                    <a:gd name="connsiteY12" fmla="*/ 0 h 714375"/>
                    <a:gd name="connsiteX13" fmla="*/ 225425 w 2578868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8868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6751" y="377766"/>
                        <a:pt x="2578868" y="202083"/>
                      </a:cubicBezTo>
                      <a:cubicBezTo>
                        <a:pt x="2493143" y="120591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25" name="Rectangle 22">
                  <a:extLst>
                    <a:ext uri="{FF2B5EF4-FFF2-40B4-BE49-F238E27FC236}">
                      <a16:creationId xmlns="" xmlns:a16="http://schemas.microsoft.com/office/drawing/2014/main" id="{52DC773D-F7DF-453E-B876-61E1C9A01432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="" xmlns:a16="http://schemas.microsoft.com/office/drawing/2014/main" id="{B97B3991-EDD0-45D4-89FD-9400AE889582}"/>
                  </a:ext>
                </a:extLst>
              </p:cNvPr>
              <p:cNvGrpSpPr/>
              <p:nvPr/>
            </p:nvGrpSpPr>
            <p:grpSpPr>
              <a:xfrm rot="16200000">
                <a:off x="8948200" y="2632612"/>
                <a:ext cx="2581564" cy="550977"/>
                <a:chOff x="3644106" y="3130550"/>
                <a:chExt cx="2603340" cy="555625"/>
              </a:xfrm>
              <a:effectLst/>
            </p:grpSpPr>
            <p:sp>
              <p:nvSpPr>
                <p:cNvPr id="22" name="Freeform 27">
                  <a:extLst>
                    <a:ext uri="{FF2B5EF4-FFF2-40B4-BE49-F238E27FC236}">
                      <a16:creationId xmlns="" xmlns:a16="http://schemas.microsoft.com/office/drawing/2014/main" id="{F11F146C-3B93-4850-A35C-AB24EAC6308C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23" name="Freeform 28">
                  <a:extLst>
                    <a:ext uri="{FF2B5EF4-FFF2-40B4-BE49-F238E27FC236}">
                      <a16:creationId xmlns="" xmlns:a16="http://schemas.microsoft.com/office/drawing/2014/main" id="{88447B9C-FE33-40D0-A4D7-02522B1C293F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72B3D8D6-5E4B-4D4E-B654-481DD78EDAF2}"/>
                </a:ext>
              </a:extLst>
            </p:cNvPr>
            <p:cNvSpPr/>
            <p:nvPr/>
          </p:nvSpPr>
          <p:spPr>
            <a:xfrm>
              <a:off x="1468798" y="4498667"/>
              <a:ext cx="3184355" cy="1504523"/>
            </a:xfrm>
            <a:custGeom>
              <a:avLst/>
              <a:gdLst>
                <a:gd name="connsiteX0" fmla="*/ 5233035 w 5795962"/>
                <a:gd name="connsiteY0" fmla="*/ 2738438 h 2738437"/>
                <a:gd name="connsiteX1" fmla="*/ 555308 w 5795962"/>
                <a:gd name="connsiteY1" fmla="*/ 2738438 h 2738437"/>
                <a:gd name="connsiteX2" fmla="*/ 357188 w 5795962"/>
                <a:gd name="connsiteY2" fmla="*/ 2566035 h 2738437"/>
                <a:gd name="connsiteX3" fmla="*/ 0 w 5795962"/>
                <a:gd name="connsiteY3" fmla="*/ 0 h 2738437"/>
                <a:gd name="connsiteX4" fmla="*/ 5795963 w 5795962"/>
                <a:gd name="connsiteY4" fmla="*/ 0 h 2738437"/>
                <a:gd name="connsiteX5" fmla="*/ 5430203 w 5795962"/>
                <a:gd name="connsiteY5" fmla="*/ 2566988 h 2738437"/>
                <a:gd name="connsiteX6" fmla="*/ 5233035 w 5795962"/>
                <a:gd name="connsiteY6" fmla="*/ 2738438 h 273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95962" h="2738437">
                  <a:moveTo>
                    <a:pt x="5233035" y="2738438"/>
                  </a:moveTo>
                  <a:lnTo>
                    <a:pt x="555308" y="2738438"/>
                  </a:lnTo>
                  <a:cubicBezTo>
                    <a:pt x="455295" y="2738438"/>
                    <a:pt x="371475" y="2665095"/>
                    <a:pt x="357188" y="2566035"/>
                  </a:cubicBezTo>
                  <a:lnTo>
                    <a:pt x="0" y="0"/>
                  </a:lnTo>
                  <a:lnTo>
                    <a:pt x="5795963" y="0"/>
                  </a:lnTo>
                  <a:lnTo>
                    <a:pt x="5430203" y="2566988"/>
                  </a:lnTo>
                  <a:cubicBezTo>
                    <a:pt x="5415915" y="2665095"/>
                    <a:pt x="5332095" y="2738438"/>
                    <a:pt x="5233035" y="2738438"/>
                  </a:cubicBezTo>
                  <a:close/>
                </a:path>
              </a:pathLst>
            </a:custGeom>
            <a:solidFill>
              <a:srgbClr val="0148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C5283298-430A-4D17-9B32-17DD48C7EE3E}"/>
                </a:ext>
              </a:extLst>
            </p:cNvPr>
            <p:cNvSpPr/>
            <p:nvPr/>
          </p:nvSpPr>
          <p:spPr>
            <a:xfrm>
              <a:off x="1712138" y="5040818"/>
              <a:ext cx="2697674" cy="112512"/>
            </a:xfrm>
            <a:custGeom>
              <a:avLst/>
              <a:gdLst>
                <a:gd name="connsiteX0" fmla="*/ 0 w 4910137"/>
                <a:gd name="connsiteY0" fmla="*/ 0 h 204787"/>
                <a:gd name="connsiteX1" fmla="*/ 4910138 w 4910137"/>
                <a:gd name="connsiteY1" fmla="*/ 0 h 204787"/>
                <a:gd name="connsiteX2" fmla="*/ 4910138 w 4910137"/>
                <a:gd name="connsiteY2" fmla="*/ 204787 h 204787"/>
                <a:gd name="connsiteX3" fmla="*/ 0 w 4910137"/>
                <a:gd name="connsiteY3" fmla="*/ 204787 h 20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10137" h="204787">
                  <a:moveTo>
                    <a:pt x="0" y="0"/>
                  </a:moveTo>
                  <a:lnTo>
                    <a:pt x="4910138" y="0"/>
                  </a:lnTo>
                  <a:lnTo>
                    <a:pt x="4910138" y="204787"/>
                  </a:lnTo>
                  <a:lnTo>
                    <a:pt x="0" y="204787"/>
                  </a:lnTo>
                  <a:close/>
                </a:path>
              </a:pathLst>
            </a:custGeom>
            <a:solidFill>
              <a:srgbClr val="02C1C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BB21D7B7-1FF6-4AF2-86B2-B27BA52DF15A}"/>
                </a:ext>
              </a:extLst>
            </p:cNvPr>
            <p:cNvSpPr/>
            <p:nvPr/>
          </p:nvSpPr>
          <p:spPr>
            <a:xfrm>
              <a:off x="1752956" y="5733160"/>
              <a:ext cx="2620224" cy="112512"/>
            </a:xfrm>
            <a:custGeom>
              <a:avLst/>
              <a:gdLst>
                <a:gd name="connsiteX0" fmla="*/ 0 w 4769167"/>
                <a:gd name="connsiteY0" fmla="*/ 0 h 204787"/>
                <a:gd name="connsiteX1" fmla="*/ 4769168 w 4769167"/>
                <a:gd name="connsiteY1" fmla="*/ 0 h 204787"/>
                <a:gd name="connsiteX2" fmla="*/ 4769168 w 4769167"/>
                <a:gd name="connsiteY2" fmla="*/ 204787 h 204787"/>
                <a:gd name="connsiteX3" fmla="*/ 0 w 4769167"/>
                <a:gd name="connsiteY3" fmla="*/ 204787 h 20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9167" h="204787">
                  <a:moveTo>
                    <a:pt x="0" y="0"/>
                  </a:moveTo>
                  <a:lnTo>
                    <a:pt x="4769168" y="0"/>
                  </a:lnTo>
                  <a:lnTo>
                    <a:pt x="4769168" y="204787"/>
                  </a:lnTo>
                  <a:lnTo>
                    <a:pt x="0" y="204787"/>
                  </a:lnTo>
                  <a:close/>
                </a:path>
              </a:pathLst>
            </a:custGeom>
            <a:solidFill>
              <a:srgbClr val="02C1C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B057F0D7-CC27-4B4F-B92A-EBCAEA85F262}"/>
                </a:ext>
              </a:extLst>
            </p:cNvPr>
            <p:cNvSpPr/>
            <p:nvPr/>
          </p:nvSpPr>
          <p:spPr>
            <a:xfrm>
              <a:off x="1714231" y="5308754"/>
              <a:ext cx="2697674" cy="112512"/>
            </a:xfrm>
            <a:custGeom>
              <a:avLst/>
              <a:gdLst>
                <a:gd name="connsiteX0" fmla="*/ 0 w 4910137"/>
                <a:gd name="connsiteY0" fmla="*/ 0 h 204787"/>
                <a:gd name="connsiteX1" fmla="*/ 4910138 w 4910137"/>
                <a:gd name="connsiteY1" fmla="*/ 0 h 204787"/>
                <a:gd name="connsiteX2" fmla="*/ 4910138 w 4910137"/>
                <a:gd name="connsiteY2" fmla="*/ 204788 h 204787"/>
                <a:gd name="connsiteX3" fmla="*/ 0 w 4910137"/>
                <a:gd name="connsiteY3" fmla="*/ 204788 h 20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10137" h="204787">
                  <a:moveTo>
                    <a:pt x="0" y="0"/>
                  </a:moveTo>
                  <a:lnTo>
                    <a:pt x="4910138" y="0"/>
                  </a:lnTo>
                  <a:lnTo>
                    <a:pt x="4910138" y="204788"/>
                  </a:lnTo>
                  <a:lnTo>
                    <a:pt x="0" y="204788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BDC12C23-8623-4581-B7B1-A0FCBCC4C726}"/>
                </a:ext>
              </a:extLst>
            </p:cNvPr>
            <p:cNvSpPr/>
            <p:nvPr/>
          </p:nvSpPr>
          <p:spPr>
            <a:xfrm>
              <a:off x="1714231" y="4614319"/>
              <a:ext cx="2697674" cy="112512"/>
            </a:xfrm>
            <a:custGeom>
              <a:avLst/>
              <a:gdLst>
                <a:gd name="connsiteX0" fmla="*/ 0 w 4910137"/>
                <a:gd name="connsiteY0" fmla="*/ 0 h 204787"/>
                <a:gd name="connsiteX1" fmla="*/ 4910138 w 4910137"/>
                <a:gd name="connsiteY1" fmla="*/ 0 h 204787"/>
                <a:gd name="connsiteX2" fmla="*/ 4910138 w 4910137"/>
                <a:gd name="connsiteY2" fmla="*/ 204787 h 204787"/>
                <a:gd name="connsiteX3" fmla="*/ 0 w 4910137"/>
                <a:gd name="connsiteY3" fmla="*/ 204787 h 20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10137" h="204787">
                  <a:moveTo>
                    <a:pt x="0" y="0"/>
                  </a:moveTo>
                  <a:lnTo>
                    <a:pt x="4910138" y="0"/>
                  </a:lnTo>
                  <a:lnTo>
                    <a:pt x="4910138" y="204787"/>
                  </a:lnTo>
                  <a:lnTo>
                    <a:pt x="0" y="204787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97AF00D7-DFC7-41AD-8989-A3CD9E0B3A88}"/>
                </a:ext>
              </a:extLst>
            </p:cNvPr>
            <p:cNvSpPr/>
            <p:nvPr/>
          </p:nvSpPr>
          <p:spPr>
            <a:xfrm>
              <a:off x="1201909" y="4118742"/>
              <a:ext cx="3718657" cy="398240"/>
            </a:xfrm>
            <a:custGeom>
              <a:avLst/>
              <a:gdLst>
                <a:gd name="connsiteX0" fmla="*/ 6575108 w 6768465"/>
                <a:gd name="connsiteY0" fmla="*/ 724853 h 724852"/>
                <a:gd name="connsiteX1" fmla="*/ 193358 w 6768465"/>
                <a:gd name="connsiteY1" fmla="*/ 724853 h 724852"/>
                <a:gd name="connsiteX2" fmla="*/ 0 w 6768465"/>
                <a:gd name="connsiteY2" fmla="*/ 531495 h 724852"/>
                <a:gd name="connsiteX3" fmla="*/ 0 w 6768465"/>
                <a:gd name="connsiteY3" fmla="*/ 0 h 724852"/>
                <a:gd name="connsiteX4" fmla="*/ 6768465 w 6768465"/>
                <a:gd name="connsiteY4" fmla="*/ 0 h 724852"/>
                <a:gd name="connsiteX5" fmla="*/ 6768465 w 6768465"/>
                <a:gd name="connsiteY5" fmla="*/ 531495 h 724852"/>
                <a:gd name="connsiteX6" fmla="*/ 6575108 w 6768465"/>
                <a:gd name="connsiteY6" fmla="*/ 724853 h 724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68465" h="724852">
                  <a:moveTo>
                    <a:pt x="6575108" y="724853"/>
                  </a:moveTo>
                  <a:lnTo>
                    <a:pt x="193358" y="724853"/>
                  </a:lnTo>
                  <a:cubicBezTo>
                    <a:pt x="86678" y="724853"/>
                    <a:pt x="0" y="638175"/>
                    <a:pt x="0" y="531495"/>
                  </a:cubicBezTo>
                  <a:lnTo>
                    <a:pt x="0" y="0"/>
                  </a:lnTo>
                  <a:lnTo>
                    <a:pt x="6768465" y="0"/>
                  </a:lnTo>
                  <a:lnTo>
                    <a:pt x="6768465" y="531495"/>
                  </a:lnTo>
                  <a:cubicBezTo>
                    <a:pt x="6768465" y="638175"/>
                    <a:pt x="6681788" y="724853"/>
                    <a:pt x="6575108" y="724853"/>
                  </a:cubicBezTo>
                  <a:close/>
                </a:path>
              </a:pathLst>
            </a:custGeom>
            <a:solidFill>
              <a:srgbClr val="00777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7A00346C-D79A-4ECF-97CD-0711E448F34E}"/>
                </a:ext>
              </a:extLst>
            </p:cNvPr>
            <p:cNvSpPr/>
            <p:nvPr/>
          </p:nvSpPr>
          <p:spPr>
            <a:xfrm>
              <a:off x="1468798" y="4498667"/>
              <a:ext cx="3184878" cy="1504523"/>
            </a:xfrm>
            <a:custGeom>
              <a:avLst/>
              <a:gdLst>
                <a:gd name="connsiteX0" fmla="*/ 0 w 5796915"/>
                <a:gd name="connsiteY0" fmla="*/ 0 h 2738437"/>
                <a:gd name="connsiteX1" fmla="*/ 357188 w 5796915"/>
                <a:gd name="connsiteY1" fmla="*/ 2566035 h 2738437"/>
                <a:gd name="connsiteX2" fmla="*/ 555308 w 5796915"/>
                <a:gd name="connsiteY2" fmla="*/ 2738438 h 2738437"/>
                <a:gd name="connsiteX3" fmla="*/ 5233035 w 5796915"/>
                <a:gd name="connsiteY3" fmla="*/ 2738438 h 2738437"/>
                <a:gd name="connsiteX4" fmla="*/ 5431155 w 5796915"/>
                <a:gd name="connsiteY4" fmla="*/ 2566988 h 2738437"/>
                <a:gd name="connsiteX5" fmla="*/ 5796915 w 5796915"/>
                <a:gd name="connsiteY5" fmla="*/ 0 h 2738437"/>
                <a:gd name="connsiteX6" fmla="*/ 0 w 5796915"/>
                <a:gd name="connsiteY6" fmla="*/ 0 h 2738437"/>
                <a:gd name="connsiteX7" fmla="*/ 714375 w 5796915"/>
                <a:gd name="connsiteY7" fmla="*/ 2384108 h 2738437"/>
                <a:gd name="connsiteX8" fmla="*/ 645795 w 5796915"/>
                <a:gd name="connsiteY8" fmla="*/ 2452688 h 2738437"/>
                <a:gd name="connsiteX9" fmla="*/ 606743 w 5796915"/>
                <a:gd name="connsiteY9" fmla="*/ 2452688 h 2738437"/>
                <a:gd name="connsiteX10" fmla="*/ 538163 w 5796915"/>
                <a:gd name="connsiteY10" fmla="*/ 2384108 h 2738437"/>
                <a:gd name="connsiteX11" fmla="*/ 442913 w 5796915"/>
                <a:gd name="connsiteY11" fmla="*/ 1547813 h 2738437"/>
                <a:gd name="connsiteX12" fmla="*/ 511493 w 5796915"/>
                <a:gd name="connsiteY12" fmla="*/ 1479232 h 2738437"/>
                <a:gd name="connsiteX13" fmla="*/ 645795 w 5796915"/>
                <a:gd name="connsiteY13" fmla="*/ 1479232 h 2738437"/>
                <a:gd name="connsiteX14" fmla="*/ 714375 w 5796915"/>
                <a:gd name="connsiteY14" fmla="*/ 1547813 h 2738437"/>
                <a:gd name="connsiteX15" fmla="*/ 714375 w 5796915"/>
                <a:gd name="connsiteY15" fmla="*/ 2384108 h 2738437"/>
                <a:gd name="connsiteX16" fmla="*/ 714375 w 5796915"/>
                <a:gd name="connsiteY16" fmla="*/ 1116330 h 2738437"/>
                <a:gd name="connsiteX17" fmla="*/ 645795 w 5796915"/>
                <a:gd name="connsiteY17" fmla="*/ 1184910 h 2738437"/>
                <a:gd name="connsiteX18" fmla="*/ 511493 w 5796915"/>
                <a:gd name="connsiteY18" fmla="*/ 1184910 h 2738437"/>
                <a:gd name="connsiteX19" fmla="*/ 442913 w 5796915"/>
                <a:gd name="connsiteY19" fmla="*/ 1116330 h 2738437"/>
                <a:gd name="connsiteX20" fmla="*/ 442913 w 5796915"/>
                <a:gd name="connsiteY20" fmla="*/ 279082 h 2738437"/>
                <a:gd name="connsiteX21" fmla="*/ 511493 w 5796915"/>
                <a:gd name="connsiteY21" fmla="*/ 210502 h 2738437"/>
                <a:gd name="connsiteX22" fmla="*/ 645795 w 5796915"/>
                <a:gd name="connsiteY22" fmla="*/ 210502 h 2738437"/>
                <a:gd name="connsiteX23" fmla="*/ 714375 w 5796915"/>
                <a:gd name="connsiteY23" fmla="*/ 279082 h 2738437"/>
                <a:gd name="connsiteX24" fmla="*/ 714375 w 5796915"/>
                <a:gd name="connsiteY24" fmla="*/ 1116330 h 2738437"/>
                <a:gd name="connsiteX25" fmla="*/ 1294448 w 5796915"/>
                <a:gd name="connsiteY25" fmla="*/ 2384108 h 2738437"/>
                <a:gd name="connsiteX26" fmla="*/ 1225868 w 5796915"/>
                <a:gd name="connsiteY26" fmla="*/ 2452688 h 2738437"/>
                <a:gd name="connsiteX27" fmla="*/ 1091565 w 5796915"/>
                <a:gd name="connsiteY27" fmla="*/ 2452688 h 2738437"/>
                <a:gd name="connsiteX28" fmla="*/ 1022985 w 5796915"/>
                <a:gd name="connsiteY28" fmla="*/ 2384108 h 2738437"/>
                <a:gd name="connsiteX29" fmla="*/ 1022985 w 5796915"/>
                <a:gd name="connsiteY29" fmla="*/ 1547813 h 2738437"/>
                <a:gd name="connsiteX30" fmla="*/ 1091565 w 5796915"/>
                <a:gd name="connsiteY30" fmla="*/ 1479232 h 2738437"/>
                <a:gd name="connsiteX31" fmla="*/ 1225868 w 5796915"/>
                <a:gd name="connsiteY31" fmla="*/ 1479232 h 2738437"/>
                <a:gd name="connsiteX32" fmla="*/ 1294448 w 5796915"/>
                <a:gd name="connsiteY32" fmla="*/ 1547813 h 2738437"/>
                <a:gd name="connsiteX33" fmla="*/ 1294448 w 5796915"/>
                <a:gd name="connsiteY33" fmla="*/ 2384108 h 2738437"/>
                <a:gd name="connsiteX34" fmla="*/ 1294448 w 5796915"/>
                <a:gd name="connsiteY34" fmla="*/ 1116330 h 2738437"/>
                <a:gd name="connsiteX35" fmla="*/ 1225868 w 5796915"/>
                <a:gd name="connsiteY35" fmla="*/ 1184910 h 2738437"/>
                <a:gd name="connsiteX36" fmla="*/ 1091565 w 5796915"/>
                <a:gd name="connsiteY36" fmla="*/ 1184910 h 2738437"/>
                <a:gd name="connsiteX37" fmla="*/ 1022985 w 5796915"/>
                <a:gd name="connsiteY37" fmla="*/ 1116330 h 2738437"/>
                <a:gd name="connsiteX38" fmla="*/ 1022985 w 5796915"/>
                <a:gd name="connsiteY38" fmla="*/ 279082 h 2738437"/>
                <a:gd name="connsiteX39" fmla="*/ 1091565 w 5796915"/>
                <a:gd name="connsiteY39" fmla="*/ 210502 h 2738437"/>
                <a:gd name="connsiteX40" fmla="*/ 1225868 w 5796915"/>
                <a:gd name="connsiteY40" fmla="*/ 210502 h 2738437"/>
                <a:gd name="connsiteX41" fmla="*/ 1294448 w 5796915"/>
                <a:gd name="connsiteY41" fmla="*/ 279082 h 2738437"/>
                <a:gd name="connsiteX42" fmla="*/ 1294448 w 5796915"/>
                <a:gd name="connsiteY42" fmla="*/ 1116330 h 2738437"/>
                <a:gd name="connsiteX43" fmla="*/ 1874520 w 5796915"/>
                <a:gd name="connsiteY43" fmla="*/ 2384108 h 2738437"/>
                <a:gd name="connsiteX44" fmla="*/ 1805940 w 5796915"/>
                <a:gd name="connsiteY44" fmla="*/ 2452688 h 2738437"/>
                <a:gd name="connsiteX45" fmla="*/ 1671638 w 5796915"/>
                <a:gd name="connsiteY45" fmla="*/ 2452688 h 2738437"/>
                <a:gd name="connsiteX46" fmla="*/ 1603058 w 5796915"/>
                <a:gd name="connsiteY46" fmla="*/ 2384108 h 2738437"/>
                <a:gd name="connsiteX47" fmla="*/ 1603058 w 5796915"/>
                <a:gd name="connsiteY47" fmla="*/ 1547813 h 2738437"/>
                <a:gd name="connsiteX48" fmla="*/ 1671638 w 5796915"/>
                <a:gd name="connsiteY48" fmla="*/ 1479232 h 2738437"/>
                <a:gd name="connsiteX49" fmla="*/ 1805940 w 5796915"/>
                <a:gd name="connsiteY49" fmla="*/ 1479232 h 2738437"/>
                <a:gd name="connsiteX50" fmla="*/ 1874520 w 5796915"/>
                <a:gd name="connsiteY50" fmla="*/ 1547813 h 2738437"/>
                <a:gd name="connsiteX51" fmla="*/ 1874520 w 5796915"/>
                <a:gd name="connsiteY51" fmla="*/ 2384108 h 2738437"/>
                <a:gd name="connsiteX52" fmla="*/ 1874520 w 5796915"/>
                <a:gd name="connsiteY52" fmla="*/ 1116330 h 2738437"/>
                <a:gd name="connsiteX53" fmla="*/ 1805940 w 5796915"/>
                <a:gd name="connsiteY53" fmla="*/ 1184910 h 2738437"/>
                <a:gd name="connsiteX54" fmla="*/ 1671638 w 5796915"/>
                <a:gd name="connsiteY54" fmla="*/ 1184910 h 2738437"/>
                <a:gd name="connsiteX55" fmla="*/ 1603058 w 5796915"/>
                <a:gd name="connsiteY55" fmla="*/ 1116330 h 2738437"/>
                <a:gd name="connsiteX56" fmla="*/ 1603058 w 5796915"/>
                <a:gd name="connsiteY56" fmla="*/ 279082 h 2738437"/>
                <a:gd name="connsiteX57" fmla="*/ 1671638 w 5796915"/>
                <a:gd name="connsiteY57" fmla="*/ 210502 h 2738437"/>
                <a:gd name="connsiteX58" fmla="*/ 1805940 w 5796915"/>
                <a:gd name="connsiteY58" fmla="*/ 210502 h 2738437"/>
                <a:gd name="connsiteX59" fmla="*/ 1874520 w 5796915"/>
                <a:gd name="connsiteY59" fmla="*/ 279082 h 2738437"/>
                <a:gd name="connsiteX60" fmla="*/ 1874520 w 5796915"/>
                <a:gd name="connsiteY60" fmla="*/ 1116330 h 2738437"/>
                <a:gd name="connsiteX61" fmla="*/ 2454593 w 5796915"/>
                <a:gd name="connsiteY61" fmla="*/ 2384108 h 2738437"/>
                <a:gd name="connsiteX62" fmla="*/ 2386013 w 5796915"/>
                <a:gd name="connsiteY62" fmla="*/ 2452688 h 2738437"/>
                <a:gd name="connsiteX63" fmla="*/ 2251710 w 5796915"/>
                <a:gd name="connsiteY63" fmla="*/ 2452688 h 2738437"/>
                <a:gd name="connsiteX64" fmla="*/ 2183130 w 5796915"/>
                <a:gd name="connsiteY64" fmla="*/ 2384108 h 2738437"/>
                <a:gd name="connsiteX65" fmla="*/ 2183130 w 5796915"/>
                <a:gd name="connsiteY65" fmla="*/ 1547813 h 2738437"/>
                <a:gd name="connsiteX66" fmla="*/ 2251710 w 5796915"/>
                <a:gd name="connsiteY66" fmla="*/ 1479232 h 2738437"/>
                <a:gd name="connsiteX67" fmla="*/ 2386013 w 5796915"/>
                <a:gd name="connsiteY67" fmla="*/ 1479232 h 2738437"/>
                <a:gd name="connsiteX68" fmla="*/ 2454593 w 5796915"/>
                <a:gd name="connsiteY68" fmla="*/ 1547813 h 2738437"/>
                <a:gd name="connsiteX69" fmla="*/ 2454593 w 5796915"/>
                <a:gd name="connsiteY69" fmla="*/ 2384108 h 2738437"/>
                <a:gd name="connsiteX70" fmla="*/ 2454593 w 5796915"/>
                <a:gd name="connsiteY70" fmla="*/ 1116330 h 2738437"/>
                <a:gd name="connsiteX71" fmla="*/ 2386013 w 5796915"/>
                <a:gd name="connsiteY71" fmla="*/ 1184910 h 2738437"/>
                <a:gd name="connsiteX72" fmla="*/ 2251710 w 5796915"/>
                <a:gd name="connsiteY72" fmla="*/ 1184910 h 2738437"/>
                <a:gd name="connsiteX73" fmla="*/ 2183130 w 5796915"/>
                <a:gd name="connsiteY73" fmla="*/ 1116330 h 2738437"/>
                <a:gd name="connsiteX74" fmla="*/ 2183130 w 5796915"/>
                <a:gd name="connsiteY74" fmla="*/ 279082 h 2738437"/>
                <a:gd name="connsiteX75" fmla="*/ 2251710 w 5796915"/>
                <a:gd name="connsiteY75" fmla="*/ 210502 h 2738437"/>
                <a:gd name="connsiteX76" fmla="*/ 2386013 w 5796915"/>
                <a:gd name="connsiteY76" fmla="*/ 210502 h 2738437"/>
                <a:gd name="connsiteX77" fmla="*/ 2454593 w 5796915"/>
                <a:gd name="connsiteY77" fmla="*/ 279082 h 2738437"/>
                <a:gd name="connsiteX78" fmla="*/ 2454593 w 5796915"/>
                <a:gd name="connsiteY78" fmla="*/ 1116330 h 2738437"/>
                <a:gd name="connsiteX79" fmla="*/ 3034665 w 5796915"/>
                <a:gd name="connsiteY79" fmla="*/ 2384108 h 2738437"/>
                <a:gd name="connsiteX80" fmla="*/ 2966085 w 5796915"/>
                <a:gd name="connsiteY80" fmla="*/ 2452688 h 2738437"/>
                <a:gd name="connsiteX81" fmla="*/ 2831783 w 5796915"/>
                <a:gd name="connsiteY81" fmla="*/ 2452688 h 2738437"/>
                <a:gd name="connsiteX82" fmla="*/ 2763203 w 5796915"/>
                <a:gd name="connsiteY82" fmla="*/ 2384108 h 2738437"/>
                <a:gd name="connsiteX83" fmla="*/ 2763203 w 5796915"/>
                <a:gd name="connsiteY83" fmla="*/ 1547813 h 2738437"/>
                <a:gd name="connsiteX84" fmla="*/ 2831783 w 5796915"/>
                <a:gd name="connsiteY84" fmla="*/ 1479232 h 2738437"/>
                <a:gd name="connsiteX85" fmla="*/ 2966085 w 5796915"/>
                <a:gd name="connsiteY85" fmla="*/ 1479232 h 2738437"/>
                <a:gd name="connsiteX86" fmla="*/ 3034665 w 5796915"/>
                <a:gd name="connsiteY86" fmla="*/ 1547813 h 2738437"/>
                <a:gd name="connsiteX87" fmla="*/ 3034665 w 5796915"/>
                <a:gd name="connsiteY87" fmla="*/ 2384108 h 2738437"/>
                <a:gd name="connsiteX88" fmla="*/ 3034665 w 5796915"/>
                <a:gd name="connsiteY88" fmla="*/ 1116330 h 2738437"/>
                <a:gd name="connsiteX89" fmla="*/ 2966085 w 5796915"/>
                <a:gd name="connsiteY89" fmla="*/ 1184910 h 2738437"/>
                <a:gd name="connsiteX90" fmla="*/ 2831783 w 5796915"/>
                <a:gd name="connsiteY90" fmla="*/ 1184910 h 2738437"/>
                <a:gd name="connsiteX91" fmla="*/ 2763203 w 5796915"/>
                <a:gd name="connsiteY91" fmla="*/ 1116330 h 2738437"/>
                <a:gd name="connsiteX92" fmla="*/ 2763203 w 5796915"/>
                <a:gd name="connsiteY92" fmla="*/ 279082 h 2738437"/>
                <a:gd name="connsiteX93" fmla="*/ 2831783 w 5796915"/>
                <a:gd name="connsiteY93" fmla="*/ 210502 h 2738437"/>
                <a:gd name="connsiteX94" fmla="*/ 2966085 w 5796915"/>
                <a:gd name="connsiteY94" fmla="*/ 210502 h 2738437"/>
                <a:gd name="connsiteX95" fmla="*/ 3034665 w 5796915"/>
                <a:gd name="connsiteY95" fmla="*/ 279082 h 2738437"/>
                <a:gd name="connsiteX96" fmla="*/ 3034665 w 5796915"/>
                <a:gd name="connsiteY96" fmla="*/ 1116330 h 2738437"/>
                <a:gd name="connsiteX97" fmla="*/ 3613785 w 5796915"/>
                <a:gd name="connsiteY97" fmla="*/ 2384108 h 2738437"/>
                <a:gd name="connsiteX98" fmla="*/ 3545205 w 5796915"/>
                <a:gd name="connsiteY98" fmla="*/ 2452688 h 2738437"/>
                <a:gd name="connsiteX99" fmla="*/ 3410903 w 5796915"/>
                <a:gd name="connsiteY99" fmla="*/ 2452688 h 2738437"/>
                <a:gd name="connsiteX100" fmla="*/ 3342323 w 5796915"/>
                <a:gd name="connsiteY100" fmla="*/ 2384108 h 2738437"/>
                <a:gd name="connsiteX101" fmla="*/ 3342323 w 5796915"/>
                <a:gd name="connsiteY101" fmla="*/ 1547813 h 2738437"/>
                <a:gd name="connsiteX102" fmla="*/ 3410903 w 5796915"/>
                <a:gd name="connsiteY102" fmla="*/ 1479232 h 2738437"/>
                <a:gd name="connsiteX103" fmla="*/ 3545205 w 5796915"/>
                <a:gd name="connsiteY103" fmla="*/ 1479232 h 2738437"/>
                <a:gd name="connsiteX104" fmla="*/ 3613785 w 5796915"/>
                <a:gd name="connsiteY104" fmla="*/ 1547813 h 2738437"/>
                <a:gd name="connsiteX105" fmla="*/ 3613785 w 5796915"/>
                <a:gd name="connsiteY105" fmla="*/ 2384108 h 2738437"/>
                <a:gd name="connsiteX106" fmla="*/ 3613785 w 5796915"/>
                <a:gd name="connsiteY106" fmla="*/ 1116330 h 2738437"/>
                <a:gd name="connsiteX107" fmla="*/ 3545205 w 5796915"/>
                <a:gd name="connsiteY107" fmla="*/ 1184910 h 2738437"/>
                <a:gd name="connsiteX108" fmla="*/ 3410903 w 5796915"/>
                <a:gd name="connsiteY108" fmla="*/ 1184910 h 2738437"/>
                <a:gd name="connsiteX109" fmla="*/ 3342323 w 5796915"/>
                <a:gd name="connsiteY109" fmla="*/ 1116330 h 2738437"/>
                <a:gd name="connsiteX110" fmla="*/ 3342323 w 5796915"/>
                <a:gd name="connsiteY110" fmla="*/ 279082 h 2738437"/>
                <a:gd name="connsiteX111" fmla="*/ 3410903 w 5796915"/>
                <a:gd name="connsiteY111" fmla="*/ 210502 h 2738437"/>
                <a:gd name="connsiteX112" fmla="*/ 3545205 w 5796915"/>
                <a:gd name="connsiteY112" fmla="*/ 210502 h 2738437"/>
                <a:gd name="connsiteX113" fmla="*/ 3613785 w 5796915"/>
                <a:gd name="connsiteY113" fmla="*/ 279082 h 2738437"/>
                <a:gd name="connsiteX114" fmla="*/ 3613785 w 5796915"/>
                <a:gd name="connsiteY114" fmla="*/ 1116330 h 2738437"/>
                <a:gd name="connsiteX115" fmla="*/ 4193858 w 5796915"/>
                <a:gd name="connsiteY115" fmla="*/ 2384108 h 2738437"/>
                <a:gd name="connsiteX116" fmla="*/ 4125278 w 5796915"/>
                <a:gd name="connsiteY116" fmla="*/ 2452688 h 2738437"/>
                <a:gd name="connsiteX117" fmla="*/ 3990975 w 5796915"/>
                <a:gd name="connsiteY117" fmla="*/ 2452688 h 2738437"/>
                <a:gd name="connsiteX118" fmla="*/ 3922395 w 5796915"/>
                <a:gd name="connsiteY118" fmla="*/ 2384108 h 2738437"/>
                <a:gd name="connsiteX119" fmla="*/ 3922395 w 5796915"/>
                <a:gd name="connsiteY119" fmla="*/ 1547813 h 2738437"/>
                <a:gd name="connsiteX120" fmla="*/ 3990975 w 5796915"/>
                <a:gd name="connsiteY120" fmla="*/ 1479232 h 2738437"/>
                <a:gd name="connsiteX121" fmla="*/ 4125278 w 5796915"/>
                <a:gd name="connsiteY121" fmla="*/ 1479232 h 2738437"/>
                <a:gd name="connsiteX122" fmla="*/ 4193858 w 5796915"/>
                <a:gd name="connsiteY122" fmla="*/ 1547813 h 2738437"/>
                <a:gd name="connsiteX123" fmla="*/ 4193858 w 5796915"/>
                <a:gd name="connsiteY123" fmla="*/ 2384108 h 2738437"/>
                <a:gd name="connsiteX124" fmla="*/ 4193858 w 5796915"/>
                <a:gd name="connsiteY124" fmla="*/ 1116330 h 2738437"/>
                <a:gd name="connsiteX125" fmla="*/ 4125278 w 5796915"/>
                <a:gd name="connsiteY125" fmla="*/ 1184910 h 2738437"/>
                <a:gd name="connsiteX126" fmla="*/ 3990975 w 5796915"/>
                <a:gd name="connsiteY126" fmla="*/ 1184910 h 2738437"/>
                <a:gd name="connsiteX127" fmla="*/ 3922395 w 5796915"/>
                <a:gd name="connsiteY127" fmla="*/ 1116330 h 2738437"/>
                <a:gd name="connsiteX128" fmla="*/ 3922395 w 5796915"/>
                <a:gd name="connsiteY128" fmla="*/ 279082 h 2738437"/>
                <a:gd name="connsiteX129" fmla="*/ 3990975 w 5796915"/>
                <a:gd name="connsiteY129" fmla="*/ 210502 h 2738437"/>
                <a:gd name="connsiteX130" fmla="*/ 4125278 w 5796915"/>
                <a:gd name="connsiteY130" fmla="*/ 210502 h 2738437"/>
                <a:gd name="connsiteX131" fmla="*/ 4193858 w 5796915"/>
                <a:gd name="connsiteY131" fmla="*/ 279082 h 2738437"/>
                <a:gd name="connsiteX132" fmla="*/ 4193858 w 5796915"/>
                <a:gd name="connsiteY132" fmla="*/ 1116330 h 2738437"/>
                <a:gd name="connsiteX133" fmla="*/ 4773930 w 5796915"/>
                <a:gd name="connsiteY133" fmla="*/ 2384108 h 2738437"/>
                <a:gd name="connsiteX134" fmla="*/ 4705350 w 5796915"/>
                <a:gd name="connsiteY134" fmla="*/ 2452688 h 2738437"/>
                <a:gd name="connsiteX135" fmla="*/ 4571048 w 5796915"/>
                <a:gd name="connsiteY135" fmla="*/ 2452688 h 2738437"/>
                <a:gd name="connsiteX136" fmla="*/ 4502468 w 5796915"/>
                <a:gd name="connsiteY136" fmla="*/ 2384108 h 2738437"/>
                <a:gd name="connsiteX137" fmla="*/ 4502468 w 5796915"/>
                <a:gd name="connsiteY137" fmla="*/ 1547813 h 2738437"/>
                <a:gd name="connsiteX138" fmla="*/ 4571048 w 5796915"/>
                <a:gd name="connsiteY138" fmla="*/ 1479232 h 2738437"/>
                <a:gd name="connsiteX139" fmla="*/ 4705350 w 5796915"/>
                <a:gd name="connsiteY139" fmla="*/ 1479232 h 2738437"/>
                <a:gd name="connsiteX140" fmla="*/ 4773930 w 5796915"/>
                <a:gd name="connsiteY140" fmla="*/ 1547813 h 2738437"/>
                <a:gd name="connsiteX141" fmla="*/ 4773930 w 5796915"/>
                <a:gd name="connsiteY141" fmla="*/ 2384108 h 2738437"/>
                <a:gd name="connsiteX142" fmla="*/ 4773930 w 5796915"/>
                <a:gd name="connsiteY142" fmla="*/ 1116330 h 2738437"/>
                <a:gd name="connsiteX143" fmla="*/ 4705350 w 5796915"/>
                <a:gd name="connsiteY143" fmla="*/ 1184910 h 2738437"/>
                <a:gd name="connsiteX144" fmla="*/ 4571048 w 5796915"/>
                <a:gd name="connsiteY144" fmla="*/ 1184910 h 2738437"/>
                <a:gd name="connsiteX145" fmla="*/ 4502468 w 5796915"/>
                <a:gd name="connsiteY145" fmla="*/ 1116330 h 2738437"/>
                <a:gd name="connsiteX146" fmla="*/ 4502468 w 5796915"/>
                <a:gd name="connsiteY146" fmla="*/ 279082 h 2738437"/>
                <a:gd name="connsiteX147" fmla="*/ 4571048 w 5796915"/>
                <a:gd name="connsiteY147" fmla="*/ 210502 h 2738437"/>
                <a:gd name="connsiteX148" fmla="*/ 4705350 w 5796915"/>
                <a:gd name="connsiteY148" fmla="*/ 210502 h 2738437"/>
                <a:gd name="connsiteX149" fmla="*/ 4773930 w 5796915"/>
                <a:gd name="connsiteY149" fmla="*/ 279082 h 2738437"/>
                <a:gd name="connsiteX150" fmla="*/ 4773930 w 5796915"/>
                <a:gd name="connsiteY150" fmla="*/ 1116330 h 2738437"/>
                <a:gd name="connsiteX151" fmla="*/ 5258753 w 5796915"/>
                <a:gd name="connsiteY151" fmla="*/ 2384108 h 2738437"/>
                <a:gd name="connsiteX152" fmla="*/ 5190173 w 5796915"/>
                <a:gd name="connsiteY152" fmla="*/ 2452688 h 2738437"/>
                <a:gd name="connsiteX153" fmla="*/ 5151120 w 5796915"/>
                <a:gd name="connsiteY153" fmla="*/ 2452688 h 2738437"/>
                <a:gd name="connsiteX154" fmla="*/ 5082540 w 5796915"/>
                <a:gd name="connsiteY154" fmla="*/ 2384108 h 2738437"/>
                <a:gd name="connsiteX155" fmla="*/ 5082540 w 5796915"/>
                <a:gd name="connsiteY155" fmla="*/ 1547813 h 2738437"/>
                <a:gd name="connsiteX156" fmla="*/ 5151120 w 5796915"/>
                <a:gd name="connsiteY156" fmla="*/ 1479232 h 2738437"/>
                <a:gd name="connsiteX157" fmla="*/ 5285423 w 5796915"/>
                <a:gd name="connsiteY157" fmla="*/ 1479232 h 2738437"/>
                <a:gd name="connsiteX158" fmla="*/ 5354003 w 5796915"/>
                <a:gd name="connsiteY158" fmla="*/ 1547813 h 2738437"/>
                <a:gd name="connsiteX159" fmla="*/ 5258753 w 5796915"/>
                <a:gd name="connsiteY159" fmla="*/ 2384108 h 2738437"/>
                <a:gd name="connsiteX160" fmla="*/ 5354003 w 5796915"/>
                <a:gd name="connsiteY160" fmla="*/ 1116330 h 2738437"/>
                <a:gd name="connsiteX161" fmla="*/ 5285423 w 5796915"/>
                <a:gd name="connsiteY161" fmla="*/ 1184910 h 2738437"/>
                <a:gd name="connsiteX162" fmla="*/ 5151120 w 5796915"/>
                <a:gd name="connsiteY162" fmla="*/ 1184910 h 2738437"/>
                <a:gd name="connsiteX163" fmla="*/ 5082540 w 5796915"/>
                <a:gd name="connsiteY163" fmla="*/ 1116330 h 2738437"/>
                <a:gd name="connsiteX164" fmla="*/ 5082540 w 5796915"/>
                <a:gd name="connsiteY164" fmla="*/ 279082 h 2738437"/>
                <a:gd name="connsiteX165" fmla="*/ 5151120 w 5796915"/>
                <a:gd name="connsiteY165" fmla="*/ 210502 h 2738437"/>
                <a:gd name="connsiteX166" fmla="*/ 5285423 w 5796915"/>
                <a:gd name="connsiteY166" fmla="*/ 210502 h 2738437"/>
                <a:gd name="connsiteX167" fmla="*/ 5354003 w 5796915"/>
                <a:gd name="connsiteY167" fmla="*/ 279082 h 2738437"/>
                <a:gd name="connsiteX168" fmla="*/ 5354003 w 5796915"/>
                <a:gd name="connsiteY168" fmla="*/ 1116330 h 273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</a:cxnLst>
              <a:rect l="l" t="t" r="r" b="b"/>
              <a:pathLst>
                <a:path w="5796915" h="2738437">
                  <a:moveTo>
                    <a:pt x="0" y="0"/>
                  </a:moveTo>
                  <a:lnTo>
                    <a:pt x="357188" y="2566035"/>
                  </a:lnTo>
                  <a:cubicBezTo>
                    <a:pt x="370523" y="2665095"/>
                    <a:pt x="455295" y="2738438"/>
                    <a:pt x="555308" y="2738438"/>
                  </a:cubicBezTo>
                  <a:lnTo>
                    <a:pt x="5233035" y="2738438"/>
                  </a:lnTo>
                  <a:cubicBezTo>
                    <a:pt x="5332095" y="2738438"/>
                    <a:pt x="5416868" y="2665095"/>
                    <a:pt x="5431155" y="2566988"/>
                  </a:cubicBezTo>
                  <a:lnTo>
                    <a:pt x="5796915" y="0"/>
                  </a:lnTo>
                  <a:lnTo>
                    <a:pt x="0" y="0"/>
                  </a:lnTo>
                  <a:close/>
                  <a:moveTo>
                    <a:pt x="714375" y="2384108"/>
                  </a:moveTo>
                  <a:cubicBezTo>
                    <a:pt x="714375" y="2422208"/>
                    <a:pt x="683895" y="2452688"/>
                    <a:pt x="645795" y="2452688"/>
                  </a:cubicBezTo>
                  <a:lnTo>
                    <a:pt x="606743" y="2452688"/>
                  </a:lnTo>
                  <a:cubicBezTo>
                    <a:pt x="568643" y="2452688"/>
                    <a:pt x="538163" y="2422208"/>
                    <a:pt x="538163" y="2384108"/>
                  </a:cubicBezTo>
                  <a:lnTo>
                    <a:pt x="442913" y="1547813"/>
                  </a:lnTo>
                  <a:cubicBezTo>
                    <a:pt x="442913" y="1509713"/>
                    <a:pt x="473393" y="1479232"/>
                    <a:pt x="511493" y="1479232"/>
                  </a:cubicBezTo>
                  <a:lnTo>
                    <a:pt x="645795" y="1479232"/>
                  </a:lnTo>
                  <a:cubicBezTo>
                    <a:pt x="683895" y="1479232"/>
                    <a:pt x="714375" y="1509713"/>
                    <a:pt x="714375" y="1547813"/>
                  </a:cubicBezTo>
                  <a:lnTo>
                    <a:pt x="714375" y="2384108"/>
                  </a:lnTo>
                  <a:close/>
                  <a:moveTo>
                    <a:pt x="714375" y="1116330"/>
                  </a:moveTo>
                  <a:cubicBezTo>
                    <a:pt x="714375" y="1154430"/>
                    <a:pt x="683895" y="1184910"/>
                    <a:pt x="645795" y="1184910"/>
                  </a:cubicBezTo>
                  <a:lnTo>
                    <a:pt x="511493" y="1184910"/>
                  </a:lnTo>
                  <a:cubicBezTo>
                    <a:pt x="473393" y="1184910"/>
                    <a:pt x="442913" y="1154430"/>
                    <a:pt x="442913" y="1116330"/>
                  </a:cubicBezTo>
                  <a:lnTo>
                    <a:pt x="442913" y="279082"/>
                  </a:lnTo>
                  <a:cubicBezTo>
                    <a:pt x="442913" y="240982"/>
                    <a:pt x="473393" y="210502"/>
                    <a:pt x="511493" y="210502"/>
                  </a:cubicBezTo>
                  <a:lnTo>
                    <a:pt x="645795" y="210502"/>
                  </a:lnTo>
                  <a:cubicBezTo>
                    <a:pt x="683895" y="210502"/>
                    <a:pt x="714375" y="240982"/>
                    <a:pt x="714375" y="279082"/>
                  </a:cubicBezTo>
                  <a:lnTo>
                    <a:pt x="714375" y="1116330"/>
                  </a:lnTo>
                  <a:close/>
                  <a:moveTo>
                    <a:pt x="1294448" y="2384108"/>
                  </a:moveTo>
                  <a:cubicBezTo>
                    <a:pt x="1294448" y="2422208"/>
                    <a:pt x="1263968" y="2452688"/>
                    <a:pt x="1225868" y="2452688"/>
                  </a:cubicBezTo>
                  <a:lnTo>
                    <a:pt x="1091565" y="2452688"/>
                  </a:lnTo>
                  <a:cubicBezTo>
                    <a:pt x="1053465" y="2452688"/>
                    <a:pt x="1022985" y="2422208"/>
                    <a:pt x="1022985" y="2384108"/>
                  </a:cubicBezTo>
                  <a:lnTo>
                    <a:pt x="1022985" y="1547813"/>
                  </a:lnTo>
                  <a:cubicBezTo>
                    <a:pt x="1022985" y="1509713"/>
                    <a:pt x="1053465" y="1479232"/>
                    <a:pt x="1091565" y="1479232"/>
                  </a:cubicBezTo>
                  <a:lnTo>
                    <a:pt x="1225868" y="1479232"/>
                  </a:lnTo>
                  <a:cubicBezTo>
                    <a:pt x="1263968" y="1479232"/>
                    <a:pt x="1294448" y="1509713"/>
                    <a:pt x="1294448" y="1547813"/>
                  </a:cubicBezTo>
                  <a:lnTo>
                    <a:pt x="1294448" y="2384108"/>
                  </a:lnTo>
                  <a:close/>
                  <a:moveTo>
                    <a:pt x="1294448" y="1116330"/>
                  </a:moveTo>
                  <a:cubicBezTo>
                    <a:pt x="1294448" y="1154430"/>
                    <a:pt x="1263968" y="1184910"/>
                    <a:pt x="1225868" y="1184910"/>
                  </a:cubicBezTo>
                  <a:lnTo>
                    <a:pt x="1091565" y="1184910"/>
                  </a:lnTo>
                  <a:cubicBezTo>
                    <a:pt x="1053465" y="1184910"/>
                    <a:pt x="1022985" y="1154430"/>
                    <a:pt x="1022985" y="1116330"/>
                  </a:cubicBezTo>
                  <a:lnTo>
                    <a:pt x="1022985" y="279082"/>
                  </a:lnTo>
                  <a:cubicBezTo>
                    <a:pt x="1022985" y="240982"/>
                    <a:pt x="1053465" y="210502"/>
                    <a:pt x="1091565" y="210502"/>
                  </a:cubicBezTo>
                  <a:lnTo>
                    <a:pt x="1225868" y="210502"/>
                  </a:lnTo>
                  <a:cubicBezTo>
                    <a:pt x="1263968" y="210502"/>
                    <a:pt x="1294448" y="240982"/>
                    <a:pt x="1294448" y="279082"/>
                  </a:cubicBezTo>
                  <a:lnTo>
                    <a:pt x="1294448" y="1116330"/>
                  </a:lnTo>
                  <a:close/>
                  <a:moveTo>
                    <a:pt x="1874520" y="2384108"/>
                  </a:moveTo>
                  <a:cubicBezTo>
                    <a:pt x="1874520" y="2422208"/>
                    <a:pt x="1844040" y="2452688"/>
                    <a:pt x="1805940" y="2452688"/>
                  </a:cubicBezTo>
                  <a:lnTo>
                    <a:pt x="1671638" y="2452688"/>
                  </a:lnTo>
                  <a:cubicBezTo>
                    <a:pt x="1633538" y="2452688"/>
                    <a:pt x="1603058" y="2422208"/>
                    <a:pt x="1603058" y="2384108"/>
                  </a:cubicBezTo>
                  <a:lnTo>
                    <a:pt x="1603058" y="1547813"/>
                  </a:lnTo>
                  <a:cubicBezTo>
                    <a:pt x="1603058" y="1509713"/>
                    <a:pt x="1633538" y="1479232"/>
                    <a:pt x="1671638" y="1479232"/>
                  </a:cubicBezTo>
                  <a:lnTo>
                    <a:pt x="1805940" y="1479232"/>
                  </a:lnTo>
                  <a:cubicBezTo>
                    <a:pt x="1844040" y="1479232"/>
                    <a:pt x="1874520" y="1509713"/>
                    <a:pt x="1874520" y="1547813"/>
                  </a:cubicBezTo>
                  <a:lnTo>
                    <a:pt x="1874520" y="2384108"/>
                  </a:lnTo>
                  <a:close/>
                  <a:moveTo>
                    <a:pt x="1874520" y="1116330"/>
                  </a:moveTo>
                  <a:cubicBezTo>
                    <a:pt x="1874520" y="1154430"/>
                    <a:pt x="1844040" y="1184910"/>
                    <a:pt x="1805940" y="1184910"/>
                  </a:cubicBezTo>
                  <a:lnTo>
                    <a:pt x="1671638" y="1184910"/>
                  </a:lnTo>
                  <a:cubicBezTo>
                    <a:pt x="1633538" y="1184910"/>
                    <a:pt x="1603058" y="1154430"/>
                    <a:pt x="1603058" y="1116330"/>
                  </a:cubicBezTo>
                  <a:lnTo>
                    <a:pt x="1603058" y="279082"/>
                  </a:lnTo>
                  <a:cubicBezTo>
                    <a:pt x="1603058" y="240982"/>
                    <a:pt x="1633538" y="210502"/>
                    <a:pt x="1671638" y="210502"/>
                  </a:cubicBezTo>
                  <a:lnTo>
                    <a:pt x="1805940" y="210502"/>
                  </a:lnTo>
                  <a:cubicBezTo>
                    <a:pt x="1844040" y="210502"/>
                    <a:pt x="1874520" y="240982"/>
                    <a:pt x="1874520" y="279082"/>
                  </a:cubicBezTo>
                  <a:lnTo>
                    <a:pt x="1874520" y="1116330"/>
                  </a:lnTo>
                  <a:close/>
                  <a:moveTo>
                    <a:pt x="2454593" y="2384108"/>
                  </a:moveTo>
                  <a:cubicBezTo>
                    <a:pt x="2454593" y="2422208"/>
                    <a:pt x="2424113" y="2452688"/>
                    <a:pt x="2386013" y="2452688"/>
                  </a:cubicBezTo>
                  <a:lnTo>
                    <a:pt x="2251710" y="2452688"/>
                  </a:lnTo>
                  <a:cubicBezTo>
                    <a:pt x="2213610" y="2452688"/>
                    <a:pt x="2183130" y="2422208"/>
                    <a:pt x="2183130" y="2384108"/>
                  </a:cubicBezTo>
                  <a:lnTo>
                    <a:pt x="2183130" y="1547813"/>
                  </a:lnTo>
                  <a:cubicBezTo>
                    <a:pt x="2183130" y="1509713"/>
                    <a:pt x="2213610" y="1479232"/>
                    <a:pt x="2251710" y="1479232"/>
                  </a:cubicBezTo>
                  <a:lnTo>
                    <a:pt x="2386013" y="1479232"/>
                  </a:lnTo>
                  <a:cubicBezTo>
                    <a:pt x="2424113" y="1479232"/>
                    <a:pt x="2454593" y="1509713"/>
                    <a:pt x="2454593" y="1547813"/>
                  </a:cubicBezTo>
                  <a:lnTo>
                    <a:pt x="2454593" y="2384108"/>
                  </a:lnTo>
                  <a:close/>
                  <a:moveTo>
                    <a:pt x="2454593" y="1116330"/>
                  </a:moveTo>
                  <a:cubicBezTo>
                    <a:pt x="2454593" y="1154430"/>
                    <a:pt x="2424113" y="1184910"/>
                    <a:pt x="2386013" y="1184910"/>
                  </a:cubicBezTo>
                  <a:lnTo>
                    <a:pt x="2251710" y="1184910"/>
                  </a:lnTo>
                  <a:cubicBezTo>
                    <a:pt x="2213610" y="1184910"/>
                    <a:pt x="2183130" y="1154430"/>
                    <a:pt x="2183130" y="1116330"/>
                  </a:cubicBezTo>
                  <a:lnTo>
                    <a:pt x="2183130" y="279082"/>
                  </a:lnTo>
                  <a:cubicBezTo>
                    <a:pt x="2183130" y="240982"/>
                    <a:pt x="2213610" y="210502"/>
                    <a:pt x="2251710" y="210502"/>
                  </a:cubicBezTo>
                  <a:lnTo>
                    <a:pt x="2386013" y="210502"/>
                  </a:lnTo>
                  <a:cubicBezTo>
                    <a:pt x="2424113" y="210502"/>
                    <a:pt x="2454593" y="240982"/>
                    <a:pt x="2454593" y="279082"/>
                  </a:cubicBezTo>
                  <a:lnTo>
                    <a:pt x="2454593" y="1116330"/>
                  </a:lnTo>
                  <a:close/>
                  <a:moveTo>
                    <a:pt x="3034665" y="2384108"/>
                  </a:moveTo>
                  <a:cubicBezTo>
                    <a:pt x="3034665" y="2422208"/>
                    <a:pt x="3004185" y="2452688"/>
                    <a:pt x="2966085" y="2452688"/>
                  </a:cubicBezTo>
                  <a:lnTo>
                    <a:pt x="2831783" y="2452688"/>
                  </a:lnTo>
                  <a:cubicBezTo>
                    <a:pt x="2793683" y="2452688"/>
                    <a:pt x="2763203" y="2422208"/>
                    <a:pt x="2763203" y="2384108"/>
                  </a:cubicBezTo>
                  <a:lnTo>
                    <a:pt x="2763203" y="1547813"/>
                  </a:lnTo>
                  <a:cubicBezTo>
                    <a:pt x="2763203" y="1509713"/>
                    <a:pt x="2793683" y="1479232"/>
                    <a:pt x="2831783" y="1479232"/>
                  </a:cubicBezTo>
                  <a:lnTo>
                    <a:pt x="2966085" y="1479232"/>
                  </a:lnTo>
                  <a:cubicBezTo>
                    <a:pt x="3004185" y="1479232"/>
                    <a:pt x="3034665" y="1509713"/>
                    <a:pt x="3034665" y="1547813"/>
                  </a:cubicBezTo>
                  <a:lnTo>
                    <a:pt x="3034665" y="2384108"/>
                  </a:lnTo>
                  <a:close/>
                  <a:moveTo>
                    <a:pt x="3034665" y="1116330"/>
                  </a:moveTo>
                  <a:cubicBezTo>
                    <a:pt x="3034665" y="1154430"/>
                    <a:pt x="3004185" y="1184910"/>
                    <a:pt x="2966085" y="1184910"/>
                  </a:cubicBezTo>
                  <a:lnTo>
                    <a:pt x="2831783" y="1184910"/>
                  </a:lnTo>
                  <a:cubicBezTo>
                    <a:pt x="2793683" y="1184910"/>
                    <a:pt x="2763203" y="1154430"/>
                    <a:pt x="2763203" y="1116330"/>
                  </a:cubicBezTo>
                  <a:lnTo>
                    <a:pt x="2763203" y="279082"/>
                  </a:lnTo>
                  <a:cubicBezTo>
                    <a:pt x="2763203" y="240982"/>
                    <a:pt x="2793683" y="210502"/>
                    <a:pt x="2831783" y="210502"/>
                  </a:cubicBezTo>
                  <a:lnTo>
                    <a:pt x="2966085" y="210502"/>
                  </a:lnTo>
                  <a:cubicBezTo>
                    <a:pt x="3004185" y="210502"/>
                    <a:pt x="3034665" y="240982"/>
                    <a:pt x="3034665" y="279082"/>
                  </a:cubicBezTo>
                  <a:lnTo>
                    <a:pt x="3034665" y="1116330"/>
                  </a:lnTo>
                  <a:close/>
                  <a:moveTo>
                    <a:pt x="3613785" y="2384108"/>
                  </a:moveTo>
                  <a:cubicBezTo>
                    <a:pt x="3613785" y="2422208"/>
                    <a:pt x="3583305" y="2452688"/>
                    <a:pt x="3545205" y="2452688"/>
                  </a:cubicBezTo>
                  <a:lnTo>
                    <a:pt x="3410903" y="2452688"/>
                  </a:lnTo>
                  <a:cubicBezTo>
                    <a:pt x="3372803" y="2452688"/>
                    <a:pt x="3342323" y="2422208"/>
                    <a:pt x="3342323" y="2384108"/>
                  </a:cubicBezTo>
                  <a:lnTo>
                    <a:pt x="3342323" y="1547813"/>
                  </a:lnTo>
                  <a:cubicBezTo>
                    <a:pt x="3342323" y="1509713"/>
                    <a:pt x="3372803" y="1479232"/>
                    <a:pt x="3410903" y="1479232"/>
                  </a:cubicBezTo>
                  <a:lnTo>
                    <a:pt x="3545205" y="1479232"/>
                  </a:lnTo>
                  <a:cubicBezTo>
                    <a:pt x="3583305" y="1479232"/>
                    <a:pt x="3613785" y="1509713"/>
                    <a:pt x="3613785" y="1547813"/>
                  </a:cubicBezTo>
                  <a:lnTo>
                    <a:pt x="3613785" y="2384108"/>
                  </a:lnTo>
                  <a:close/>
                  <a:moveTo>
                    <a:pt x="3613785" y="1116330"/>
                  </a:moveTo>
                  <a:cubicBezTo>
                    <a:pt x="3613785" y="1154430"/>
                    <a:pt x="3583305" y="1184910"/>
                    <a:pt x="3545205" y="1184910"/>
                  </a:cubicBezTo>
                  <a:lnTo>
                    <a:pt x="3410903" y="1184910"/>
                  </a:lnTo>
                  <a:cubicBezTo>
                    <a:pt x="3372803" y="1184910"/>
                    <a:pt x="3342323" y="1154430"/>
                    <a:pt x="3342323" y="1116330"/>
                  </a:cubicBezTo>
                  <a:lnTo>
                    <a:pt x="3342323" y="279082"/>
                  </a:lnTo>
                  <a:cubicBezTo>
                    <a:pt x="3342323" y="240982"/>
                    <a:pt x="3372803" y="210502"/>
                    <a:pt x="3410903" y="210502"/>
                  </a:cubicBezTo>
                  <a:lnTo>
                    <a:pt x="3545205" y="210502"/>
                  </a:lnTo>
                  <a:cubicBezTo>
                    <a:pt x="3583305" y="210502"/>
                    <a:pt x="3613785" y="240982"/>
                    <a:pt x="3613785" y="279082"/>
                  </a:cubicBezTo>
                  <a:lnTo>
                    <a:pt x="3613785" y="1116330"/>
                  </a:lnTo>
                  <a:close/>
                  <a:moveTo>
                    <a:pt x="4193858" y="2384108"/>
                  </a:moveTo>
                  <a:cubicBezTo>
                    <a:pt x="4193858" y="2422208"/>
                    <a:pt x="4163378" y="2452688"/>
                    <a:pt x="4125278" y="2452688"/>
                  </a:cubicBezTo>
                  <a:lnTo>
                    <a:pt x="3990975" y="2452688"/>
                  </a:lnTo>
                  <a:cubicBezTo>
                    <a:pt x="3952875" y="2452688"/>
                    <a:pt x="3922395" y="2422208"/>
                    <a:pt x="3922395" y="2384108"/>
                  </a:cubicBezTo>
                  <a:lnTo>
                    <a:pt x="3922395" y="1547813"/>
                  </a:lnTo>
                  <a:cubicBezTo>
                    <a:pt x="3922395" y="1509713"/>
                    <a:pt x="3952875" y="1479232"/>
                    <a:pt x="3990975" y="1479232"/>
                  </a:cubicBezTo>
                  <a:lnTo>
                    <a:pt x="4125278" y="1479232"/>
                  </a:lnTo>
                  <a:cubicBezTo>
                    <a:pt x="4163378" y="1479232"/>
                    <a:pt x="4193858" y="1509713"/>
                    <a:pt x="4193858" y="1547813"/>
                  </a:cubicBezTo>
                  <a:lnTo>
                    <a:pt x="4193858" y="2384108"/>
                  </a:lnTo>
                  <a:close/>
                  <a:moveTo>
                    <a:pt x="4193858" y="1116330"/>
                  </a:moveTo>
                  <a:cubicBezTo>
                    <a:pt x="4193858" y="1154430"/>
                    <a:pt x="4163378" y="1184910"/>
                    <a:pt x="4125278" y="1184910"/>
                  </a:cubicBezTo>
                  <a:lnTo>
                    <a:pt x="3990975" y="1184910"/>
                  </a:lnTo>
                  <a:cubicBezTo>
                    <a:pt x="3952875" y="1184910"/>
                    <a:pt x="3922395" y="1154430"/>
                    <a:pt x="3922395" y="1116330"/>
                  </a:cubicBezTo>
                  <a:lnTo>
                    <a:pt x="3922395" y="279082"/>
                  </a:lnTo>
                  <a:cubicBezTo>
                    <a:pt x="3922395" y="240982"/>
                    <a:pt x="3952875" y="210502"/>
                    <a:pt x="3990975" y="210502"/>
                  </a:cubicBezTo>
                  <a:lnTo>
                    <a:pt x="4125278" y="210502"/>
                  </a:lnTo>
                  <a:cubicBezTo>
                    <a:pt x="4163378" y="210502"/>
                    <a:pt x="4193858" y="240982"/>
                    <a:pt x="4193858" y="279082"/>
                  </a:cubicBezTo>
                  <a:lnTo>
                    <a:pt x="4193858" y="1116330"/>
                  </a:lnTo>
                  <a:close/>
                  <a:moveTo>
                    <a:pt x="4773930" y="2384108"/>
                  </a:moveTo>
                  <a:cubicBezTo>
                    <a:pt x="4773930" y="2422208"/>
                    <a:pt x="4743450" y="2452688"/>
                    <a:pt x="4705350" y="2452688"/>
                  </a:cubicBezTo>
                  <a:lnTo>
                    <a:pt x="4571048" y="2452688"/>
                  </a:lnTo>
                  <a:cubicBezTo>
                    <a:pt x="4532948" y="2452688"/>
                    <a:pt x="4502468" y="2422208"/>
                    <a:pt x="4502468" y="2384108"/>
                  </a:cubicBezTo>
                  <a:lnTo>
                    <a:pt x="4502468" y="1547813"/>
                  </a:lnTo>
                  <a:cubicBezTo>
                    <a:pt x="4502468" y="1509713"/>
                    <a:pt x="4532948" y="1479232"/>
                    <a:pt x="4571048" y="1479232"/>
                  </a:cubicBezTo>
                  <a:lnTo>
                    <a:pt x="4705350" y="1479232"/>
                  </a:lnTo>
                  <a:cubicBezTo>
                    <a:pt x="4743450" y="1479232"/>
                    <a:pt x="4773930" y="1509713"/>
                    <a:pt x="4773930" y="1547813"/>
                  </a:cubicBezTo>
                  <a:lnTo>
                    <a:pt x="4773930" y="2384108"/>
                  </a:lnTo>
                  <a:close/>
                  <a:moveTo>
                    <a:pt x="4773930" y="1116330"/>
                  </a:moveTo>
                  <a:cubicBezTo>
                    <a:pt x="4773930" y="1154430"/>
                    <a:pt x="4743450" y="1184910"/>
                    <a:pt x="4705350" y="1184910"/>
                  </a:cubicBezTo>
                  <a:lnTo>
                    <a:pt x="4571048" y="1184910"/>
                  </a:lnTo>
                  <a:cubicBezTo>
                    <a:pt x="4532948" y="1184910"/>
                    <a:pt x="4502468" y="1154430"/>
                    <a:pt x="4502468" y="1116330"/>
                  </a:cubicBezTo>
                  <a:lnTo>
                    <a:pt x="4502468" y="279082"/>
                  </a:lnTo>
                  <a:cubicBezTo>
                    <a:pt x="4502468" y="240982"/>
                    <a:pt x="4532948" y="210502"/>
                    <a:pt x="4571048" y="210502"/>
                  </a:cubicBezTo>
                  <a:lnTo>
                    <a:pt x="4705350" y="210502"/>
                  </a:lnTo>
                  <a:cubicBezTo>
                    <a:pt x="4743450" y="210502"/>
                    <a:pt x="4773930" y="240982"/>
                    <a:pt x="4773930" y="279082"/>
                  </a:cubicBezTo>
                  <a:lnTo>
                    <a:pt x="4773930" y="1116330"/>
                  </a:lnTo>
                  <a:close/>
                  <a:moveTo>
                    <a:pt x="5258753" y="2384108"/>
                  </a:moveTo>
                  <a:cubicBezTo>
                    <a:pt x="5258753" y="2422208"/>
                    <a:pt x="5228273" y="2452688"/>
                    <a:pt x="5190173" y="2452688"/>
                  </a:cubicBezTo>
                  <a:lnTo>
                    <a:pt x="5151120" y="2452688"/>
                  </a:lnTo>
                  <a:cubicBezTo>
                    <a:pt x="5113020" y="2452688"/>
                    <a:pt x="5082540" y="2422208"/>
                    <a:pt x="5082540" y="2384108"/>
                  </a:cubicBezTo>
                  <a:lnTo>
                    <a:pt x="5082540" y="1547813"/>
                  </a:lnTo>
                  <a:cubicBezTo>
                    <a:pt x="5082540" y="1509713"/>
                    <a:pt x="5113020" y="1479232"/>
                    <a:pt x="5151120" y="1479232"/>
                  </a:cubicBezTo>
                  <a:lnTo>
                    <a:pt x="5285423" y="1479232"/>
                  </a:lnTo>
                  <a:cubicBezTo>
                    <a:pt x="5323523" y="1479232"/>
                    <a:pt x="5354003" y="1509713"/>
                    <a:pt x="5354003" y="1547813"/>
                  </a:cubicBezTo>
                  <a:lnTo>
                    <a:pt x="5258753" y="2384108"/>
                  </a:lnTo>
                  <a:close/>
                  <a:moveTo>
                    <a:pt x="5354003" y="1116330"/>
                  </a:moveTo>
                  <a:cubicBezTo>
                    <a:pt x="5354003" y="1154430"/>
                    <a:pt x="5323523" y="1184910"/>
                    <a:pt x="5285423" y="1184910"/>
                  </a:cubicBezTo>
                  <a:lnTo>
                    <a:pt x="5151120" y="1184910"/>
                  </a:lnTo>
                  <a:cubicBezTo>
                    <a:pt x="5113020" y="1184910"/>
                    <a:pt x="5082540" y="1154430"/>
                    <a:pt x="5082540" y="1116330"/>
                  </a:cubicBezTo>
                  <a:lnTo>
                    <a:pt x="5082540" y="279082"/>
                  </a:lnTo>
                  <a:cubicBezTo>
                    <a:pt x="5082540" y="240982"/>
                    <a:pt x="5113020" y="210502"/>
                    <a:pt x="5151120" y="210502"/>
                  </a:cubicBezTo>
                  <a:lnTo>
                    <a:pt x="5285423" y="210502"/>
                  </a:lnTo>
                  <a:cubicBezTo>
                    <a:pt x="5323523" y="210502"/>
                    <a:pt x="5354003" y="240982"/>
                    <a:pt x="5354003" y="279082"/>
                  </a:cubicBezTo>
                  <a:lnTo>
                    <a:pt x="5354003" y="1116330"/>
                  </a:lnTo>
                  <a:close/>
                </a:path>
              </a:pathLst>
            </a:custGeom>
            <a:solidFill>
              <a:srgbClr val="0068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05568546-1A60-46FD-81F8-6FF44FAD35FB}"/>
                </a:ext>
              </a:extLst>
            </p:cNvPr>
            <p:cNvSpPr/>
            <p:nvPr/>
          </p:nvSpPr>
          <p:spPr>
            <a:xfrm>
              <a:off x="2959191" y="4228637"/>
              <a:ext cx="206184" cy="206184"/>
            </a:xfrm>
            <a:custGeom>
              <a:avLst/>
              <a:gdLst>
                <a:gd name="connsiteX0" fmla="*/ 375285 w 375284"/>
                <a:gd name="connsiteY0" fmla="*/ 187642 h 375284"/>
                <a:gd name="connsiteX1" fmla="*/ 187642 w 375284"/>
                <a:gd name="connsiteY1" fmla="*/ 375285 h 375284"/>
                <a:gd name="connsiteX2" fmla="*/ 0 w 375284"/>
                <a:gd name="connsiteY2" fmla="*/ 187642 h 375284"/>
                <a:gd name="connsiteX3" fmla="*/ 187642 w 375284"/>
                <a:gd name="connsiteY3" fmla="*/ 0 h 375284"/>
                <a:gd name="connsiteX4" fmla="*/ 375285 w 375284"/>
                <a:gd name="connsiteY4" fmla="*/ 187642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284" h="375284">
                  <a:moveTo>
                    <a:pt x="375285" y="187642"/>
                  </a:moveTo>
                  <a:cubicBezTo>
                    <a:pt x="375285" y="291274"/>
                    <a:pt x="291275" y="375285"/>
                    <a:pt x="187642" y="375285"/>
                  </a:cubicBezTo>
                  <a:cubicBezTo>
                    <a:pt x="84010" y="375285"/>
                    <a:pt x="0" y="291275"/>
                    <a:pt x="0" y="187642"/>
                  </a:cubicBezTo>
                  <a:cubicBezTo>
                    <a:pt x="0" y="84010"/>
                    <a:pt x="84010" y="0"/>
                    <a:pt x="187642" y="0"/>
                  </a:cubicBezTo>
                  <a:cubicBezTo>
                    <a:pt x="291274" y="0"/>
                    <a:pt x="375285" y="84010"/>
                    <a:pt x="375285" y="187642"/>
                  </a:cubicBezTo>
                  <a:close/>
                </a:path>
              </a:pathLst>
            </a:custGeom>
            <a:solidFill>
              <a:srgbClr val="4949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76E9D5CC-AFE9-49ED-A292-724E2EE1BB47}"/>
                </a:ext>
              </a:extLst>
            </p:cNvPr>
            <p:cNvSpPr/>
            <p:nvPr/>
          </p:nvSpPr>
          <p:spPr>
            <a:xfrm>
              <a:off x="1435306" y="4038675"/>
              <a:ext cx="3149757" cy="78568"/>
            </a:xfrm>
            <a:prstGeom prst="rect">
              <a:avLst/>
            </a:prstGeom>
            <a:solidFill>
              <a:srgbClr val="2181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="" xmlns:a16="http://schemas.microsoft.com/office/drawing/2014/main" id="{900A80D3-C31A-4E89-8C8F-4675AE31129D}"/>
                </a:ext>
              </a:extLst>
            </p:cNvPr>
            <p:cNvSpPr/>
            <p:nvPr/>
          </p:nvSpPr>
          <p:spPr>
            <a:xfrm>
              <a:off x="2978395" y="2422817"/>
              <a:ext cx="1299083" cy="1964532"/>
            </a:xfrm>
            <a:custGeom>
              <a:avLst/>
              <a:gdLst>
                <a:gd name="connsiteX0" fmla="*/ 32143 w 1299083"/>
                <a:gd name="connsiteY0" fmla="*/ 819809 h 1964532"/>
                <a:gd name="connsiteX1" fmla="*/ 32143 w 1299083"/>
                <a:gd name="connsiteY1" fmla="*/ 1024142 h 1964532"/>
                <a:gd name="connsiteX2" fmla="*/ 30206 w 1299083"/>
                <a:gd name="connsiteY2" fmla="*/ 1026591 h 1964532"/>
                <a:gd name="connsiteX3" fmla="*/ 29678 w 1299083"/>
                <a:gd name="connsiteY3" fmla="*/ 822929 h 1964532"/>
                <a:gd name="connsiteX4" fmla="*/ 707768 w 1299083"/>
                <a:gd name="connsiteY4" fmla="*/ 1 h 1964532"/>
                <a:gd name="connsiteX5" fmla="*/ 735937 w 1299083"/>
                <a:gd name="connsiteY5" fmla="*/ 6673 h 1964532"/>
                <a:gd name="connsiteX6" fmla="*/ 1266052 w 1299083"/>
                <a:gd name="connsiteY6" fmla="*/ 420613 h 1964532"/>
                <a:gd name="connsiteX7" fmla="*/ 1295357 w 1299083"/>
                <a:gd name="connsiteY7" fmla="*/ 461431 h 1964532"/>
                <a:gd name="connsiteX8" fmla="*/ 1278088 w 1299083"/>
                <a:gd name="connsiteY8" fmla="*/ 531032 h 1964532"/>
                <a:gd name="connsiteX9" fmla="*/ 141454 w 1299083"/>
                <a:gd name="connsiteY9" fmla="*/ 1938742 h 1964532"/>
                <a:gd name="connsiteX10" fmla="*/ 8533 w 1299083"/>
                <a:gd name="connsiteY10" fmla="*/ 1927753 h 1964532"/>
                <a:gd name="connsiteX11" fmla="*/ 3300 w 1299083"/>
                <a:gd name="connsiteY11" fmla="*/ 1902110 h 1964532"/>
                <a:gd name="connsiteX12" fmla="*/ 945785 w 1299083"/>
                <a:gd name="connsiteY12" fmla="*/ 739834 h 1964532"/>
                <a:gd name="connsiteX13" fmla="*/ 1134178 w 1299083"/>
                <a:gd name="connsiteY13" fmla="*/ 505913 h 1964532"/>
                <a:gd name="connsiteX14" fmla="*/ 1134178 w 1299083"/>
                <a:gd name="connsiteY14" fmla="*/ 481840 h 1964532"/>
                <a:gd name="connsiteX15" fmla="*/ 721284 w 1299083"/>
                <a:gd name="connsiteY15" fmla="*/ 153724 h 1964532"/>
                <a:gd name="connsiteX16" fmla="*/ 688316 w 1299083"/>
                <a:gd name="connsiteY16" fmla="*/ 194542 h 1964532"/>
                <a:gd name="connsiteX17" fmla="*/ 615847 w 1299083"/>
                <a:gd name="connsiteY17" fmla="*/ 286742 h 1964532"/>
                <a:gd name="connsiteX18" fmla="*/ 593004 w 1299083"/>
                <a:gd name="connsiteY18" fmla="*/ 315805 h 1964532"/>
                <a:gd name="connsiteX19" fmla="*/ 566172 w 1299083"/>
                <a:gd name="connsiteY19" fmla="*/ 319972 h 1964532"/>
                <a:gd name="connsiteX20" fmla="*/ 457084 w 1299083"/>
                <a:gd name="connsiteY20" fmla="*/ 363118 h 1964532"/>
                <a:gd name="connsiteX21" fmla="*/ 433604 w 1299083"/>
                <a:gd name="connsiteY21" fmla="*/ 518606 h 1964532"/>
                <a:gd name="connsiteX22" fmla="*/ 415165 w 1299083"/>
                <a:gd name="connsiteY22" fmla="*/ 542065 h 1964532"/>
                <a:gd name="connsiteX23" fmla="*/ 377716 w 1299083"/>
                <a:gd name="connsiteY23" fmla="*/ 589711 h 1964532"/>
                <a:gd name="connsiteX24" fmla="*/ 367170 w 1299083"/>
                <a:gd name="connsiteY24" fmla="*/ 589008 h 1964532"/>
                <a:gd name="connsiteX25" fmla="*/ 297119 w 1299083"/>
                <a:gd name="connsiteY25" fmla="*/ 677334 h 1964532"/>
                <a:gd name="connsiteX26" fmla="*/ 306839 w 1299083"/>
                <a:gd name="connsiteY26" fmla="*/ 676686 h 1964532"/>
                <a:gd name="connsiteX27" fmla="*/ 300564 w 1299083"/>
                <a:gd name="connsiteY27" fmla="*/ 684619 h 1964532"/>
                <a:gd name="connsiteX28" fmla="*/ 299468 w 1299083"/>
                <a:gd name="connsiteY28" fmla="*/ 686005 h 1964532"/>
                <a:gd name="connsiteX29" fmla="*/ 254208 w 1299083"/>
                <a:gd name="connsiteY29" fmla="*/ 696981 h 1964532"/>
                <a:gd name="connsiteX30" fmla="*/ 182126 w 1299083"/>
                <a:gd name="connsiteY30" fmla="*/ 701824 h 1964532"/>
                <a:gd name="connsiteX31" fmla="*/ 129586 w 1299083"/>
                <a:gd name="connsiteY31" fmla="*/ 696480 h 1964532"/>
                <a:gd name="connsiteX32" fmla="*/ 263844 w 1299083"/>
                <a:gd name="connsiteY32" fmla="*/ 526584 h 1964532"/>
                <a:gd name="connsiteX33" fmla="*/ 647497 w 1299083"/>
                <a:gd name="connsiteY33" fmla="*/ 41211 h 1964532"/>
                <a:gd name="connsiteX34" fmla="*/ 707768 w 1299083"/>
                <a:gd name="connsiteY34" fmla="*/ 1 h 1964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99083" h="1964532">
                  <a:moveTo>
                    <a:pt x="32143" y="819809"/>
                  </a:moveTo>
                  <a:lnTo>
                    <a:pt x="32143" y="1024142"/>
                  </a:lnTo>
                  <a:lnTo>
                    <a:pt x="30206" y="1026591"/>
                  </a:lnTo>
                  <a:lnTo>
                    <a:pt x="29678" y="822929"/>
                  </a:lnTo>
                  <a:close/>
                  <a:moveTo>
                    <a:pt x="707768" y="1"/>
                  </a:moveTo>
                  <a:cubicBezTo>
                    <a:pt x="716280" y="33"/>
                    <a:pt x="725601" y="2094"/>
                    <a:pt x="735937" y="6673"/>
                  </a:cubicBezTo>
                  <a:cubicBezTo>
                    <a:pt x="787745" y="40165"/>
                    <a:pt x="1138363" y="319613"/>
                    <a:pt x="1266052" y="420613"/>
                  </a:cubicBezTo>
                  <a:cubicBezTo>
                    <a:pt x="1279658" y="431079"/>
                    <a:pt x="1293787" y="442069"/>
                    <a:pt x="1295357" y="461431"/>
                  </a:cubicBezTo>
                  <a:cubicBezTo>
                    <a:pt x="1304777" y="488644"/>
                    <a:pt x="1295357" y="510099"/>
                    <a:pt x="1278088" y="531032"/>
                  </a:cubicBezTo>
                  <a:cubicBezTo>
                    <a:pt x="1127897" y="715238"/>
                    <a:pt x="143024" y="1935079"/>
                    <a:pt x="141454" y="1938742"/>
                  </a:cubicBezTo>
                  <a:cubicBezTo>
                    <a:pt x="96973" y="1976944"/>
                    <a:pt x="43594" y="1972234"/>
                    <a:pt x="8533" y="1927753"/>
                  </a:cubicBezTo>
                  <a:cubicBezTo>
                    <a:pt x="2253" y="1919903"/>
                    <a:pt x="-4027" y="1911007"/>
                    <a:pt x="3300" y="1902110"/>
                  </a:cubicBezTo>
                  <a:cubicBezTo>
                    <a:pt x="29988" y="1869142"/>
                    <a:pt x="851588" y="856532"/>
                    <a:pt x="945785" y="739834"/>
                  </a:cubicBezTo>
                  <a:cubicBezTo>
                    <a:pt x="1008583" y="661860"/>
                    <a:pt x="1071380" y="583886"/>
                    <a:pt x="1134178" y="505913"/>
                  </a:cubicBezTo>
                  <a:cubicBezTo>
                    <a:pt x="1140980" y="498063"/>
                    <a:pt x="1147784" y="492307"/>
                    <a:pt x="1134178" y="481840"/>
                  </a:cubicBezTo>
                  <a:cubicBezTo>
                    <a:pt x="997593" y="374038"/>
                    <a:pt x="722854" y="154247"/>
                    <a:pt x="721284" y="153724"/>
                  </a:cubicBezTo>
                  <a:cubicBezTo>
                    <a:pt x="710294" y="167330"/>
                    <a:pt x="699305" y="180936"/>
                    <a:pt x="688316" y="194542"/>
                  </a:cubicBezTo>
                  <a:cubicBezTo>
                    <a:pt x="688316" y="194542"/>
                    <a:pt x="658585" y="232368"/>
                    <a:pt x="615847" y="286742"/>
                  </a:cubicBezTo>
                  <a:lnTo>
                    <a:pt x="593004" y="315805"/>
                  </a:lnTo>
                  <a:lnTo>
                    <a:pt x="566172" y="319972"/>
                  </a:lnTo>
                  <a:cubicBezTo>
                    <a:pt x="530921" y="328127"/>
                    <a:pt x="494447" y="342064"/>
                    <a:pt x="457084" y="363118"/>
                  </a:cubicBezTo>
                  <a:lnTo>
                    <a:pt x="433604" y="518606"/>
                  </a:lnTo>
                  <a:lnTo>
                    <a:pt x="415165" y="542065"/>
                  </a:lnTo>
                  <a:lnTo>
                    <a:pt x="377716" y="589711"/>
                  </a:lnTo>
                  <a:lnTo>
                    <a:pt x="367170" y="589008"/>
                  </a:lnTo>
                  <a:lnTo>
                    <a:pt x="297119" y="677334"/>
                  </a:lnTo>
                  <a:lnTo>
                    <a:pt x="306839" y="676686"/>
                  </a:lnTo>
                  <a:lnTo>
                    <a:pt x="300564" y="684619"/>
                  </a:lnTo>
                  <a:lnTo>
                    <a:pt x="299468" y="686005"/>
                  </a:lnTo>
                  <a:lnTo>
                    <a:pt x="254208" y="696981"/>
                  </a:lnTo>
                  <a:cubicBezTo>
                    <a:pt x="231748" y="700381"/>
                    <a:pt x="207306" y="702154"/>
                    <a:pt x="182126" y="701824"/>
                  </a:cubicBezTo>
                  <a:lnTo>
                    <a:pt x="129586" y="696480"/>
                  </a:lnTo>
                  <a:lnTo>
                    <a:pt x="263844" y="526584"/>
                  </a:lnTo>
                  <a:cubicBezTo>
                    <a:pt x="458843" y="279842"/>
                    <a:pt x="646450" y="42520"/>
                    <a:pt x="647497" y="41211"/>
                  </a:cubicBezTo>
                  <a:cubicBezTo>
                    <a:pt x="663981" y="18055"/>
                    <a:pt x="682232" y="-98"/>
                    <a:pt x="707768" y="1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DB3C7815-E919-4207-BB8D-3A6203A0AA93}"/>
              </a:ext>
            </a:extLst>
          </p:cNvPr>
          <p:cNvGrpSpPr/>
          <p:nvPr/>
        </p:nvGrpSpPr>
        <p:grpSpPr>
          <a:xfrm>
            <a:off x="729673" y="768282"/>
            <a:ext cx="4001473" cy="724247"/>
            <a:chOff x="4383734" y="2238786"/>
            <a:chExt cx="4001473" cy="724247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="" xmlns:a16="http://schemas.microsoft.com/office/drawing/2014/main" id="{4C92607B-CA81-4040-BC2F-29995A18C3A6}"/>
                </a:ext>
              </a:extLst>
            </p:cNvPr>
            <p:cNvSpPr/>
            <p:nvPr/>
          </p:nvSpPr>
          <p:spPr>
            <a:xfrm>
              <a:off x="4383734" y="2238786"/>
              <a:ext cx="4001473" cy="7242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="" xmlns:a16="http://schemas.microsoft.com/office/drawing/2014/main" id="{656A43F9-9B54-4813-BF53-796A28F26ABC}"/>
                </a:ext>
              </a:extLst>
            </p:cNvPr>
            <p:cNvSpPr/>
            <p:nvPr/>
          </p:nvSpPr>
          <p:spPr>
            <a:xfrm>
              <a:off x="4451812" y="2291754"/>
              <a:ext cx="3871883" cy="61830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="" xmlns:a16="http://schemas.microsoft.com/office/drawing/2014/main" id="{9976DC5F-598F-4B7C-9BA5-12514800402C}"/>
                </a:ext>
              </a:extLst>
            </p:cNvPr>
            <p:cNvGrpSpPr/>
            <p:nvPr/>
          </p:nvGrpSpPr>
          <p:grpSpPr>
            <a:xfrm>
              <a:off x="7469071" y="2398129"/>
              <a:ext cx="367065" cy="378056"/>
              <a:chOff x="7437691" y="3918474"/>
              <a:chExt cx="791909" cy="815622"/>
            </a:xfrm>
            <a:solidFill>
              <a:schemeClr val="bg1"/>
            </a:solidFill>
          </p:grpSpPr>
          <p:grpSp>
            <p:nvGrpSpPr>
              <p:cNvPr id="63" name="Group 62">
                <a:extLst>
                  <a:ext uri="{FF2B5EF4-FFF2-40B4-BE49-F238E27FC236}">
                    <a16:creationId xmlns="" xmlns:a16="http://schemas.microsoft.com/office/drawing/2014/main" id="{402B12D4-F641-4594-86C6-D125DB02B0B4}"/>
                  </a:ext>
                </a:extLst>
              </p:cNvPr>
              <p:cNvGrpSpPr/>
              <p:nvPr/>
            </p:nvGrpSpPr>
            <p:grpSpPr>
              <a:xfrm>
                <a:off x="7437691" y="4404380"/>
                <a:ext cx="791909" cy="329716"/>
                <a:chOff x="7437691" y="4348463"/>
                <a:chExt cx="926211" cy="385633"/>
              </a:xfrm>
              <a:grpFill/>
            </p:grpSpPr>
            <p:sp>
              <p:nvSpPr>
                <p:cNvPr id="65" name="Rectangle 64">
                  <a:extLst>
                    <a:ext uri="{FF2B5EF4-FFF2-40B4-BE49-F238E27FC236}">
                      <a16:creationId xmlns="" xmlns:a16="http://schemas.microsoft.com/office/drawing/2014/main" id="{8982CF49-9F39-4070-9CA1-941988FBB0B9}"/>
                    </a:ext>
                  </a:extLst>
                </p:cNvPr>
                <p:cNvSpPr/>
                <p:nvPr/>
              </p:nvSpPr>
              <p:spPr>
                <a:xfrm>
                  <a:off x="8153695" y="4348463"/>
                  <a:ext cx="210207" cy="38563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="" xmlns:a16="http://schemas.microsoft.com/office/drawing/2014/main" id="{45E9D499-9605-4DF1-B4B9-ECC07CDEE459}"/>
                    </a:ext>
                  </a:extLst>
                </p:cNvPr>
                <p:cNvSpPr/>
                <p:nvPr/>
              </p:nvSpPr>
              <p:spPr>
                <a:xfrm rot="5400000">
                  <a:off x="7795693" y="4165887"/>
                  <a:ext cx="210207" cy="92621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="" xmlns:a16="http://schemas.microsoft.com/office/drawing/2014/main" id="{EFE2844B-D32E-4AD2-8042-58E8F025BD11}"/>
                    </a:ext>
                  </a:extLst>
                </p:cNvPr>
                <p:cNvSpPr/>
                <p:nvPr/>
              </p:nvSpPr>
              <p:spPr>
                <a:xfrm>
                  <a:off x="7437691" y="4348463"/>
                  <a:ext cx="210207" cy="38563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4" name="Arrow: Down 63">
                <a:extLst>
                  <a:ext uri="{FF2B5EF4-FFF2-40B4-BE49-F238E27FC236}">
                    <a16:creationId xmlns="" xmlns:a16="http://schemas.microsoft.com/office/drawing/2014/main" id="{43E03387-941A-4925-9AA0-F03BD3E4A608}"/>
                  </a:ext>
                </a:extLst>
              </p:cNvPr>
              <p:cNvSpPr/>
              <p:nvPr/>
            </p:nvSpPr>
            <p:spPr>
              <a:xfrm>
                <a:off x="7617418" y="3918474"/>
                <a:ext cx="456307" cy="560900"/>
              </a:xfrm>
              <a:prstGeom prst="downArrow">
                <a:avLst>
                  <a:gd name="adj1" fmla="val 55600"/>
                  <a:gd name="adj2" fmla="val 68554"/>
                </a:avLst>
              </a:prstGeom>
              <a:grpFill/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Freeform: Shape 70">
              <a:extLst>
                <a:ext uri="{FF2B5EF4-FFF2-40B4-BE49-F238E27FC236}">
                  <a16:creationId xmlns="" xmlns:a16="http://schemas.microsoft.com/office/drawing/2014/main" id="{60BFF1FC-9B51-49B8-9F85-13B54AE87FCD}"/>
                </a:ext>
              </a:extLst>
            </p:cNvPr>
            <p:cNvSpPr/>
            <p:nvPr/>
          </p:nvSpPr>
          <p:spPr>
            <a:xfrm>
              <a:off x="4908283" y="2468653"/>
              <a:ext cx="2282223" cy="253826"/>
            </a:xfrm>
            <a:custGeom>
              <a:avLst/>
              <a:gdLst/>
              <a:ahLst/>
              <a:cxnLst/>
              <a:rect l="l" t="t" r="r" b="b"/>
              <a:pathLst>
                <a:path w="2282223" h="253826">
                  <a:moveTo>
                    <a:pt x="1896666" y="61447"/>
                  </a:moveTo>
                  <a:lnTo>
                    <a:pt x="1863514" y="152530"/>
                  </a:lnTo>
                  <a:lnTo>
                    <a:pt x="1930487" y="152530"/>
                  </a:lnTo>
                  <a:close/>
                  <a:moveTo>
                    <a:pt x="2126010" y="45708"/>
                  </a:moveTo>
                  <a:lnTo>
                    <a:pt x="2126010" y="208285"/>
                  </a:lnTo>
                  <a:lnTo>
                    <a:pt x="2163012" y="208285"/>
                  </a:lnTo>
                  <a:cubicBezTo>
                    <a:pt x="2176853" y="208285"/>
                    <a:pt x="2186843" y="207503"/>
                    <a:pt x="2192982" y="205940"/>
                  </a:cubicBezTo>
                  <a:cubicBezTo>
                    <a:pt x="2201019" y="203931"/>
                    <a:pt x="2207688" y="200527"/>
                    <a:pt x="2212990" y="195727"/>
                  </a:cubicBezTo>
                  <a:cubicBezTo>
                    <a:pt x="2218292" y="190927"/>
                    <a:pt x="2222618" y="183030"/>
                    <a:pt x="2225966" y="172036"/>
                  </a:cubicBezTo>
                  <a:cubicBezTo>
                    <a:pt x="2229315" y="161041"/>
                    <a:pt x="2230989" y="146056"/>
                    <a:pt x="2230989" y="127080"/>
                  </a:cubicBezTo>
                  <a:cubicBezTo>
                    <a:pt x="2230989" y="108105"/>
                    <a:pt x="2229315" y="93538"/>
                    <a:pt x="2225966" y="83381"/>
                  </a:cubicBezTo>
                  <a:cubicBezTo>
                    <a:pt x="2222618" y="73223"/>
                    <a:pt x="2217930" y="65298"/>
                    <a:pt x="2211902" y="59605"/>
                  </a:cubicBezTo>
                  <a:cubicBezTo>
                    <a:pt x="2205875" y="53913"/>
                    <a:pt x="2198229" y="50062"/>
                    <a:pt x="2188964" y="48052"/>
                  </a:cubicBezTo>
                  <a:cubicBezTo>
                    <a:pt x="2182044" y="46490"/>
                    <a:pt x="2168482" y="45708"/>
                    <a:pt x="2148278" y="45708"/>
                  </a:cubicBezTo>
                  <a:close/>
                  <a:moveTo>
                    <a:pt x="49560" y="45708"/>
                  </a:moveTo>
                  <a:lnTo>
                    <a:pt x="49560" y="208285"/>
                  </a:lnTo>
                  <a:lnTo>
                    <a:pt x="86562" y="208285"/>
                  </a:lnTo>
                  <a:cubicBezTo>
                    <a:pt x="100403" y="208285"/>
                    <a:pt x="110393" y="207503"/>
                    <a:pt x="116533" y="205940"/>
                  </a:cubicBezTo>
                  <a:cubicBezTo>
                    <a:pt x="124569" y="203931"/>
                    <a:pt x="131239" y="200527"/>
                    <a:pt x="136541" y="195727"/>
                  </a:cubicBezTo>
                  <a:cubicBezTo>
                    <a:pt x="141843" y="190927"/>
                    <a:pt x="146168" y="183030"/>
                    <a:pt x="149517" y="172036"/>
                  </a:cubicBezTo>
                  <a:cubicBezTo>
                    <a:pt x="152865" y="161041"/>
                    <a:pt x="154540" y="146056"/>
                    <a:pt x="154540" y="127080"/>
                  </a:cubicBezTo>
                  <a:cubicBezTo>
                    <a:pt x="154540" y="108105"/>
                    <a:pt x="152865" y="93538"/>
                    <a:pt x="149517" y="83381"/>
                  </a:cubicBezTo>
                  <a:cubicBezTo>
                    <a:pt x="146168" y="73223"/>
                    <a:pt x="141480" y="65298"/>
                    <a:pt x="135452" y="59605"/>
                  </a:cubicBezTo>
                  <a:cubicBezTo>
                    <a:pt x="129425" y="53913"/>
                    <a:pt x="121779" y="50062"/>
                    <a:pt x="112514" y="48052"/>
                  </a:cubicBezTo>
                  <a:cubicBezTo>
                    <a:pt x="105594" y="46490"/>
                    <a:pt x="92032" y="45708"/>
                    <a:pt x="71828" y="45708"/>
                  </a:cubicBezTo>
                  <a:close/>
                  <a:moveTo>
                    <a:pt x="1604758" y="42360"/>
                  </a:moveTo>
                  <a:cubicBezTo>
                    <a:pt x="1584331" y="42360"/>
                    <a:pt x="1567867" y="49364"/>
                    <a:pt x="1555366" y="63372"/>
                  </a:cubicBezTo>
                  <a:cubicBezTo>
                    <a:pt x="1542864" y="77381"/>
                    <a:pt x="1536613" y="98505"/>
                    <a:pt x="1536613" y="126745"/>
                  </a:cubicBezTo>
                  <a:cubicBezTo>
                    <a:pt x="1536613" y="154539"/>
                    <a:pt x="1543031" y="175607"/>
                    <a:pt x="1555868" y="189951"/>
                  </a:cubicBezTo>
                  <a:cubicBezTo>
                    <a:pt x="1568704" y="204294"/>
                    <a:pt x="1585001" y="211466"/>
                    <a:pt x="1604758" y="211466"/>
                  </a:cubicBezTo>
                  <a:cubicBezTo>
                    <a:pt x="1624515" y="211466"/>
                    <a:pt x="1640728" y="204350"/>
                    <a:pt x="1653397" y="190118"/>
                  </a:cubicBezTo>
                  <a:cubicBezTo>
                    <a:pt x="1666066" y="175886"/>
                    <a:pt x="1672400" y="154539"/>
                    <a:pt x="1672400" y="126076"/>
                  </a:cubicBezTo>
                  <a:cubicBezTo>
                    <a:pt x="1672400" y="97947"/>
                    <a:pt x="1666233" y="76962"/>
                    <a:pt x="1653899" y="63121"/>
                  </a:cubicBezTo>
                  <a:cubicBezTo>
                    <a:pt x="1641565" y="49280"/>
                    <a:pt x="1625185" y="42360"/>
                    <a:pt x="1604758" y="42360"/>
                  </a:cubicBezTo>
                  <a:close/>
                  <a:moveTo>
                    <a:pt x="395083" y="42360"/>
                  </a:moveTo>
                  <a:cubicBezTo>
                    <a:pt x="374656" y="42360"/>
                    <a:pt x="358192" y="49364"/>
                    <a:pt x="345691" y="63372"/>
                  </a:cubicBezTo>
                  <a:cubicBezTo>
                    <a:pt x="333189" y="77381"/>
                    <a:pt x="326938" y="98505"/>
                    <a:pt x="326938" y="126745"/>
                  </a:cubicBezTo>
                  <a:cubicBezTo>
                    <a:pt x="326938" y="154539"/>
                    <a:pt x="333357" y="175607"/>
                    <a:pt x="346193" y="189951"/>
                  </a:cubicBezTo>
                  <a:cubicBezTo>
                    <a:pt x="359029" y="204294"/>
                    <a:pt x="375326" y="211466"/>
                    <a:pt x="395083" y="211466"/>
                  </a:cubicBezTo>
                  <a:cubicBezTo>
                    <a:pt x="414840" y="211466"/>
                    <a:pt x="431053" y="204350"/>
                    <a:pt x="443722" y="190118"/>
                  </a:cubicBezTo>
                  <a:cubicBezTo>
                    <a:pt x="456391" y="175886"/>
                    <a:pt x="462725" y="154539"/>
                    <a:pt x="462725" y="126076"/>
                  </a:cubicBezTo>
                  <a:cubicBezTo>
                    <a:pt x="462725" y="97947"/>
                    <a:pt x="456558" y="76962"/>
                    <a:pt x="444224" y="63121"/>
                  </a:cubicBezTo>
                  <a:cubicBezTo>
                    <a:pt x="431890" y="49280"/>
                    <a:pt x="415510" y="42360"/>
                    <a:pt x="395083" y="42360"/>
                  </a:cubicBezTo>
                  <a:close/>
                  <a:moveTo>
                    <a:pt x="1249282" y="6195"/>
                  </a:moveTo>
                  <a:lnTo>
                    <a:pt x="1298842" y="6195"/>
                  </a:lnTo>
                  <a:lnTo>
                    <a:pt x="1298842" y="208285"/>
                  </a:lnTo>
                  <a:lnTo>
                    <a:pt x="1422071" y="208285"/>
                  </a:lnTo>
                  <a:lnTo>
                    <a:pt x="1422071" y="249640"/>
                  </a:lnTo>
                  <a:lnTo>
                    <a:pt x="1249282" y="249640"/>
                  </a:lnTo>
                  <a:close/>
                  <a:moveTo>
                    <a:pt x="2076450" y="4185"/>
                  </a:moveTo>
                  <a:lnTo>
                    <a:pt x="2167030" y="4185"/>
                  </a:lnTo>
                  <a:cubicBezTo>
                    <a:pt x="2187457" y="4185"/>
                    <a:pt x="2203028" y="5748"/>
                    <a:pt x="2213744" y="8873"/>
                  </a:cubicBezTo>
                  <a:cubicBezTo>
                    <a:pt x="2228143" y="13115"/>
                    <a:pt x="2240477" y="20649"/>
                    <a:pt x="2250746" y="31477"/>
                  </a:cubicBezTo>
                  <a:cubicBezTo>
                    <a:pt x="2261015" y="42304"/>
                    <a:pt x="2268829" y="55559"/>
                    <a:pt x="2274187" y="71242"/>
                  </a:cubicBezTo>
                  <a:cubicBezTo>
                    <a:pt x="2279545" y="86924"/>
                    <a:pt x="2282223" y="106263"/>
                    <a:pt x="2282223" y="129257"/>
                  </a:cubicBezTo>
                  <a:cubicBezTo>
                    <a:pt x="2282223" y="149460"/>
                    <a:pt x="2279712" y="166873"/>
                    <a:pt x="2274689" y="181495"/>
                  </a:cubicBezTo>
                  <a:cubicBezTo>
                    <a:pt x="2268550" y="199355"/>
                    <a:pt x="2259788" y="213810"/>
                    <a:pt x="2248402" y="224860"/>
                  </a:cubicBezTo>
                  <a:cubicBezTo>
                    <a:pt x="2239807" y="233232"/>
                    <a:pt x="2228199" y="239762"/>
                    <a:pt x="2213576" y="244450"/>
                  </a:cubicBezTo>
                  <a:cubicBezTo>
                    <a:pt x="2202638" y="247910"/>
                    <a:pt x="2188015" y="249640"/>
                    <a:pt x="2169709" y="249640"/>
                  </a:cubicBezTo>
                  <a:lnTo>
                    <a:pt x="2076450" y="249640"/>
                  </a:lnTo>
                  <a:close/>
                  <a:moveTo>
                    <a:pt x="1871049" y="4185"/>
                  </a:moveTo>
                  <a:lnTo>
                    <a:pt x="1923455" y="4185"/>
                  </a:lnTo>
                  <a:lnTo>
                    <a:pt x="2021737" y="249640"/>
                  </a:lnTo>
                  <a:lnTo>
                    <a:pt x="1967824" y="249640"/>
                  </a:lnTo>
                  <a:lnTo>
                    <a:pt x="1946393" y="193885"/>
                  </a:lnTo>
                  <a:lnTo>
                    <a:pt x="1848278" y="193885"/>
                  </a:lnTo>
                  <a:lnTo>
                    <a:pt x="1828019" y="249640"/>
                  </a:lnTo>
                  <a:lnTo>
                    <a:pt x="1775445" y="249640"/>
                  </a:lnTo>
                  <a:close/>
                  <a:moveTo>
                    <a:pt x="962695" y="4185"/>
                  </a:moveTo>
                  <a:lnTo>
                    <a:pt x="1010915" y="4185"/>
                  </a:lnTo>
                  <a:lnTo>
                    <a:pt x="1111374" y="168101"/>
                  </a:lnTo>
                  <a:lnTo>
                    <a:pt x="1111374" y="4185"/>
                  </a:lnTo>
                  <a:lnTo>
                    <a:pt x="1157418" y="4185"/>
                  </a:lnTo>
                  <a:lnTo>
                    <a:pt x="1157418" y="249640"/>
                  </a:lnTo>
                  <a:lnTo>
                    <a:pt x="1107691" y="249640"/>
                  </a:lnTo>
                  <a:lnTo>
                    <a:pt x="1008739" y="89575"/>
                  </a:lnTo>
                  <a:lnTo>
                    <a:pt x="1008739" y="249640"/>
                  </a:lnTo>
                  <a:lnTo>
                    <a:pt x="962695" y="249640"/>
                  </a:lnTo>
                  <a:close/>
                  <a:moveTo>
                    <a:pt x="566942" y="4185"/>
                  </a:moveTo>
                  <a:lnTo>
                    <a:pt x="617674" y="4185"/>
                  </a:lnTo>
                  <a:lnTo>
                    <a:pt x="654676" y="172789"/>
                  </a:lnTo>
                  <a:lnTo>
                    <a:pt x="699548" y="4185"/>
                  </a:lnTo>
                  <a:lnTo>
                    <a:pt x="758484" y="4185"/>
                  </a:lnTo>
                  <a:lnTo>
                    <a:pt x="801514" y="175635"/>
                  </a:lnTo>
                  <a:lnTo>
                    <a:pt x="839186" y="4185"/>
                  </a:lnTo>
                  <a:lnTo>
                    <a:pt x="889081" y="4185"/>
                  </a:lnTo>
                  <a:lnTo>
                    <a:pt x="829475" y="249640"/>
                  </a:lnTo>
                  <a:lnTo>
                    <a:pt x="776902" y="249640"/>
                  </a:lnTo>
                  <a:lnTo>
                    <a:pt x="728011" y="66135"/>
                  </a:lnTo>
                  <a:lnTo>
                    <a:pt x="679289" y="249640"/>
                  </a:lnTo>
                  <a:lnTo>
                    <a:pt x="625543" y="249640"/>
                  </a:lnTo>
                  <a:close/>
                  <a:moveTo>
                    <a:pt x="0" y="4185"/>
                  </a:moveTo>
                  <a:lnTo>
                    <a:pt x="90581" y="4185"/>
                  </a:lnTo>
                  <a:cubicBezTo>
                    <a:pt x="111007" y="4185"/>
                    <a:pt x="126578" y="5748"/>
                    <a:pt x="137294" y="8873"/>
                  </a:cubicBezTo>
                  <a:cubicBezTo>
                    <a:pt x="151693" y="13115"/>
                    <a:pt x="164027" y="20649"/>
                    <a:pt x="174296" y="31477"/>
                  </a:cubicBezTo>
                  <a:cubicBezTo>
                    <a:pt x="184566" y="42304"/>
                    <a:pt x="192379" y="55559"/>
                    <a:pt x="197737" y="71242"/>
                  </a:cubicBezTo>
                  <a:cubicBezTo>
                    <a:pt x="203095" y="86924"/>
                    <a:pt x="205774" y="106263"/>
                    <a:pt x="205774" y="129257"/>
                  </a:cubicBezTo>
                  <a:cubicBezTo>
                    <a:pt x="205774" y="149460"/>
                    <a:pt x="203262" y="166873"/>
                    <a:pt x="198239" y="181495"/>
                  </a:cubicBezTo>
                  <a:cubicBezTo>
                    <a:pt x="192100" y="199355"/>
                    <a:pt x="183338" y="213810"/>
                    <a:pt x="171952" y="224860"/>
                  </a:cubicBezTo>
                  <a:cubicBezTo>
                    <a:pt x="163358" y="233232"/>
                    <a:pt x="151749" y="239762"/>
                    <a:pt x="137127" y="244450"/>
                  </a:cubicBezTo>
                  <a:cubicBezTo>
                    <a:pt x="126188" y="247910"/>
                    <a:pt x="111565" y="249640"/>
                    <a:pt x="93260" y="249640"/>
                  </a:cubicBezTo>
                  <a:lnTo>
                    <a:pt x="0" y="249640"/>
                  </a:lnTo>
                  <a:close/>
                  <a:moveTo>
                    <a:pt x="1604256" y="0"/>
                  </a:moveTo>
                  <a:cubicBezTo>
                    <a:pt x="1640421" y="0"/>
                    <a:pt x="1669359" y="11217"/>
                    <a:pt x="1691069" y="33653"/>
                  </a:cubicBezTo>
                  <a:cubicBezTo>
                    <a:pt x="1712779" y="56089"/>
                    <a:pt x="1723634" y="87287"/>
                    <a:pt x="1723634" y="127248"/>
                  </a:cubicBezTo>
                  <a:cubicBezTo>
                    <a:pt x="1723634" y="166873"/>
                    <a:pt x="1712863" y="197876"/>
                    <a:pt x="1691320" y="220256"/>
                  </a:cubicBezTo>
                  <a:cubicBezTo>
                    <a:pt x="1669777" y="242636"/>
                    <a:pt x="1640979" y="253826"/>
                    <a:pt x="1604925" y="253826"/>
                  </a:cubicBezTo>
                  <a:cubicBezTo>
                    <a:pt x="1568425" y="253826"/>
                    <a:pt x="1539404" y="242692"/>
                    <a:pt x="1517861" y="220423"/>
                  </a:cubicBezTo>
                  <a:cubicBezTo>
                    <a:pt x="1496318" y="198155"/>
                    <a:pt x="1485547" y="167487"/>
                    <a:pt x="1485547" y="128420"/>
                  </a:cubicBezTo>
                  <a:cubicBezTo>
                    <a:pt x="1485547" y="103416"/>
                    <a:pt x="1489286" y="82432"/>
                    <a:pt x="1496764" y="65465"/>
                  </a:cubicBezTo>
                  <a:cubicBezTo>
                    <a:pt x="1502346" y="52964"/>
                    <a:pt x="1509964" y="41746"/>
                    <a:pt x="1519619" y="31812"/>
                  </a:cubicBezTo>
                  <a:cubicBezTo>
                    <a:pt x="1529274" y="21877"/>
                    <a:pt x="1539850" y="14510"/>
                    <a:pt x="1551347" y="9711"/>
                  </a:cubicBezTo>
                  <a:cubicBezTo>
                    <a:pt x="1566639" y="3237"/>
                    <a:pt x="1584275" y="0"/>
                    <a:pt x="1604256" y="0"/>
                  </a:cubicBezTo>
                  <a:close/>
                  <a:moveTo>
                    <a:pt x="394581" y="0"/>
                  </a:moveTo>
                  <a:cubicBezTo>
                    <a:pt x="430746" y="0"/>
                    <a:pt x="459684" y="11217"/>
                    <a:pt x="481394" y="33653"/>
                  </a:cubicBezTo>
                  <a:cubicBezTo>
                    <a:pt x="503104" y="56089"/>
                    <a:pt x="513959" y="87287"/>
                    <a:pt x="513959" y="127248"/>
                  </a:cubicBezTo>
                  <a:cubicBezTo>
                    <a:pt x="513959" y="166873"/>
                    <a:pt x="503188" y="197876"/>
                    <a:pt x="481645" y="220256"/>
                  </a:cubicBezTo>
                  <a:cubicBezTo>
                    <a:pt x="460102" y="242636"/>
                    <a:pt x="431304" y="253826"/>
                    <a:pt x="395250" y="253826"/>
                  </a:cubicBezTo>
                  <a:cubicBezTo>
                    <a:pt x="358750" y="253826"/>
                    <a:pt x="329729" y="242692"/>
                    <a:pt x="308186" y="220423"/>
                  </a:cubicBezTo>
                  <a:cubicBezTo>
                    <a:pt x="286643" y="198155"/>
                    <a:pt x="275872" y="167487"/>
                    <a:pt x="275872" y="128420"/>
                  </a:cubicBezTo>
                  <a:cubicBezTo>
                    <a:pt x="275872" y="103416"/>
                    <a:pt x="279611" y="82432"/>
                    <a:pt x="287090" y="65465"/>
                  </a:cubicBezTo>
                  <a:cubicBezTo>
                    <a:pt x="292671" y="52964"/>
                    <a:pt x="300289" y="41746"/>
                    <a:pt x="309944" y="31812"/>
                  </a:cubicBezTo>
                  <a:cubicBezTo>
                    <a:pt x="319599" y="21877"/>
                    <a:pt x="330175" y="14510"/>
                    <a:pt x="341672" y="9711"/>
                  </a:cubicBezTo>
                  <a:cubicBezTo>
                    <a:pt x="356964" y="3237"/>
                    <a:pt x="374601" y="0"/>
                    <a:pt x="3945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="" xmlns:a16="http://schemas.microsoft.com/office/drawing/2014/main" id="{0B1C02EA-FCA3-4436-B195-1C9390DC56EB}"/>
              </a:ext>
            </a:extLst>
          </p:cNvPr>
          <p:cNvGrpSpPr/>
          <p:nvPr/>
        </p:nvGrpSpPr>
        <p:grpSpPr>
          <a:xfrm>
            <a:off x="1708589" y="1141741"/>
            <a:ext cx="1226481" cy="1619151"/>
            <a:chOff x="4020203" y="419231"/>
            <a:chExt cx="4367084" cy="576524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9" name="Rectangle 36">
              <a:extLst>
                <a:ext uri="{FF2B5EF4-FFF2-40B4-BE49-F238E27FC236}">
                  <a16:creationId xmlns="" xmlns:a16="http://schemas.microsoft.com/office/drawing/2014/main" id="{ABB8DD46-CD71-4EE5-8EA5-E937185EFC1A}"/>
                </a:ext>
              </a:extLst>
            </p:cNvPr>
            <p:cNvSpPr/>
            <p:nvPr/>
          </p:nvSpPr>
          <p:spPr>
            <a:xfrm>
              <a:off x="4045205" y="619882"/>
              <a:ext cx="4294509" cy="5398073"/>
            </a:xfrm>
            <a:custGeom>
              <a:avLst/>
              <a:gdLst/>
              <a:ahLst/>
              <a:cxnLst/>
              <a:rect l="l" t="t" r="r" b="b"/>
              <a:pathLst>
                <a:path w="4294511" h="5398073">
                  <a:moveTo>
                    <a:pt x="1162213" y="0"/>
                  </a:moveTo>
                  <a:lnTo>
                    <a:pt x="1680726" y="0"/>
                  </a:lnTo>
                  <a:lnTo>
                    <a:pt x="1680726" y="2407824"/>
                  </a:lnTo>
                  <a:lnTo>
                    <a:pt x="1881378" y="2407824"/>
                  </a:lnTo>
                  <a:lnTo>
                    <a:pt x="1881378" y="1306295"/>
                  </a:lnTo>
                  <a:lnTo>
                    <a:pt x="2508555" y="1306295"/>
                  </a:lnTo>
                  <a:lnTo>
                    <a:pt x="2508555" y="2407824"/>
                  </a:lnTo>
                  <a:lnTo>
                    <a:pt x="2683986" y="2407824"/>
                  </a:lnTo>
                  <a:lnTo>
                    <a:pt x="2683986" y="1456809"/>
                  </a:lnTo>
                  <a:lnTo>
                    <a:pt x="3311163" y="1456809"/>
                  </a:lnTo>
                  <a:lnTo>
                    <a:pt x="3311163" y="2407824"/>
                  </a:lnTo>
                  <a:lnTo>
                    <a:pt x="3320378" y="2407824"/>
                  </a:lnTo>
                  <a:lnTo>
                    <a:pt x="3320378" y="1649240"/>
                  </a:lnTo>
                  <a:lnTo>
                    <a:pt x="3940780" y="1649240"/>
                  </a:lnTo>
                  <a:lnTo>
                    <a:pt x="3940780" y="2107035"/>
                  </a:lnTo>
                  <a:lnTo>
                    <a:pt x="4294511" y="2107035"/>
                  </a:lnTo>
                  <a:lnTo>
                    <a:pt x="4294511" y="3912904"/>
                  </a:lnTo>
                  <a:lnTo>
                    <a:pt x="3940780" y="3912904"/>
                  </a:lnTo>
                  <a:lnTo>
                    <a:pt x="3940780" y="4715513"/>
                  </a:lnTo>
                  <a:lnTo>
                    <a:pt x="3847228" y="4715513"/>
                  </a:lnTo>
                  <a:lnTo>
                    <a:pt x="3847228" y="5398073"/>
                  </a:lnTo>
                  <a:lnTo>
                    <a:pt x="1083968" y="5398073"/>
                  </a:lnTo>
                  <a:lnTo>
                    <a:pt x="1083968" y="4814946"/>
                  </a:lnTo>
                  <a:lnTo>
                    <a:pt x="959432" y="4814946"/>
                  </a:lnTo>
                  <a:lnTo>
                    <a:pt x="959432" y="4325080"/>
                  </a:lnTo>
                  <a:lnTo>
                    <a:pt x="708694" y="4325080"/>
                  </a:lnTo>
                  <a:lnTo>
                    <a:pt x="708694" y="3823450"/>
                  </a:lnTo>
                  <a:lnTo>
                    <a:pt x="457956" y="3823450"/>
                  </a:lnTo>
                  <a:lnTo>
                    <a:pt x="457956" y="3319551"/>
                  </a:lnTo>
                  <a:lnTo>
                    <a:pt x="261425" y="3319551"/>
                  </a:lnTo>
                  <a:lnTo>
                    <a:pt x="261425" y="2935233"/>
                  </a:lnTo>
                  <a:lnTo>
                    <a:pt x="0" y="2935233"/>
                  </a:lnTo>
                  <a:lnTo>
                    <a:pt x="0" y="2441147"/>
                  </a:lnTo>
                  <a:lnTo>
                    <a:pt x="627177" y="2441147"/>
                  </a:lnTo>
                  <a:lnTo>
                    <a:pt x="627177" y="2470757"/>
                  </a:lnTo>
                  <a:lnTo>
                    <a:pt x="888602" y="2470757"/>
                  </a:lnTo>
                  <a:lnTo>
                    <a:pt x="888602" y="2510208"/>
                  </a:lnTo>
                  <a:lnTo>
                    <a:pt x="1083968" y="2510208"/>
                  </a:lnTo>
                  <a:lnTo>
                    <a:pt x="1083968" y="2407824"/>
                  </a:lnTo>
                  <a:lnTo>
                    <a:pt x="1162213" y="24078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" name="Rectangle 14">
              <a:extLst>
                <a:ext uri="{FF2B5EF4-FFF2-40B4-BE49-F238E27FC236}">
                  <a16:creationId xmlns="" xmlns:a16="http://schemas.microsoft.com/office/drawing/2014/main" id="{BB8844E2-9524-47A5-B1DB-F08EEC12614D}"/>
                </a:ext>
              </a:extLst>
            </p:cNvPr>
            <p:cNvSpPr/>
            <p:nvPr/>
          </p:nvSpPr>
          <p:spPr>
            <a:xfrm>
              <a:off x="4020203" y="419231"/>
              <a:ext cx="4367084" cy="5765249"/>
            </a:xfrm>
            <a:custGeom>
              <a:avLst/>
              <a:gdLst/>
              <a:ahLst/>
              <a:cxnLst/>
              <a:rect l="l" t="t" r="r" b="b"/>
              <a:pathLst>
                <a:path w="4367084" h="5765249">
                  <a:moveTo>
                    <a:pt x="3965780" y="4113557"/>
                  </a:moveTo>
                  <a:lnTo>
                    <a:pt x="4166432" y="4113557"/>
                  </a:lnTo>
                  <a:lnTo>
                    <a:pt x="4166432" y="4916165"/>
                  </a:lnTo>
                  <a:lnTo>
                    <a:pt x="3972555" y="4916165"/>
                  </a:lnTo>
                  <a:lnTo>
                    <a:pt x="3972555" y="5763466"/>
                  </a:lnTo>
                  <a:lnTo>
                    <a:pt x="3771903" y="5763466"/>
                  </a:lnTo>
                  <a:lnTo>
                    <a:pt x="3771903" y="5763465"/>
                  </a:lnTo>
                  <a:lnTo>
                    <a:pt x="1193520" y="5763465"/>
                  </a:lnTo>
                  <a:lnTo>
                    <a:pt x="1193520" y="5765249"/>
                  </a:lnTo>
                  <a:lnTo>
                    <a:pt x="992868" y="5765249"/>
                  </a:lnTo>
                  <a:lnTo>
                    <a:pt x="992868" y="5009248"/>
                  </a:lnTo>
                  <a:lnTo>
                    <a:pt x="1193520" y="5009248"/>
                  </a:lnTo>
                  <a:lnTo>
                    <a:pt x="1193520" y="5562813"/>
                  </a:lnTo>
                  <a:lnTo>
                    <a:pt x="3771903" y="5562813"/>
                  </a:lnTo>
                  <a:lnTo>
                    <a:pt x="3771903" y="4916165"/>
                  </a:lnTo>
                  <a:lnTo>
                    <a:pt x="3965780" y="4916165"/>
                  </a:lnTo>
                  <a:close/>
                  <a:moveTo>
                    <a:pt x="404924" y="3516123"/>
                  </a:moveTo>
                  <a:lnTo>
                    <a:pt x="605576" y="3516123"/>
                  </a:lnTo>
                  <a:lnTo>
                    <a:pt x="605576" y="4024102"/>
                  </a:lnTo>
                  <a:lnTo>
                    <a:pt x="794053" y="4024102"/>
                  </a:lnTo>
                  <a:lnTo>
                    <a:pt x="794053" y="4525732"/>
                  </a:lnTo>
                  <a:lnTo>
                    <a:pt x="991620" y="4525732"/>
                  </a:lnTo>
                  <a:lnTo>
                    <a:pt x="991620" y="5027362"/>
                  </a:lnTo>
                  <a:lnTo>
                    <a:pt x="790968" y="5027362"/>
                  </a:lnTo>
                  <a:lnTo>
                    <a:pt x="790968" y="4525732"/>
                  </a:lnTo>
                  <a:lnTo>
                    <a:pt x="593401" y="4525732"/>
                  </a:lnTo>
                  <a:lnTo>
                    <a:pt x="593401" y="4056122"/>
                  </a:lnTo>
                  <a:lnTo>
                    <a:pt x="404924" y="4056122"/>
                  </a:lnTo>
                  <a:close/>
                  <a:moveTo>
                    <a:pt x="4166432" y="2307688"/>
                  </a:moveTo>
                  <a:lnTo>
                    <a:pt x="4367084" y="2307688"/>
                  </a:lnTo>
                  <a:lnTo>
                    <a:pt x="4367084" y="4113556"/>
                  </a:lnTo>
                  <a:lnTo>
                    <a:pt x="4166432" y="4113556"/>
                  </a:lnTo>
                  <a:close/>
                  <a:moveTo>
                    <a:pt x="3965780" y="1906384"/>
                  </a:moveTo>
                  <a:lnTo>
                    <a:pt x="4166432" y="1906384"/>
                  </a:lnTo>
                  <a:lnTo>
                    <a:pt x="4166432" y="2307688"/>
                  </a:lnTo>
                  <a:lnTo>
                    <a:pt x="3965780" y="2307688"/>
                  </a:lnTo>
                  <a:close/>
                  <a:moveTo>
                    <a:pt x="2520856" y="1506947"/>
                  </a:moveTo>
                  <a:lnTo>
                    <a:pt x="2721508" y="1506947"/>
                  </a:lnTo>
                  <a:lnTo>
                    <a:pt x="3336164" y="1506947"/>
                  </a:lnTo>
                  <a:lnTo>
                    <a:pt x="3336164" y="1685040"/>
                  </a:lnTo>
                  <a:lnTo>
                    <a:pt x="3464150" y="1685040"/>
                  </a:lnTo>
                  <a:lnTo>
                    <a:pt x="3464150" y="1682197"/>
                  </a:lnTo>
                  <a:lnTo>
                    <a:pt x="3965780" y="1682197"/>
                  </a:lnTo>
                  <a:lnTo>
                    <a:pt x="3965780" y="1882849"/>
                  </a:lnTo>
                  <a:lnTo>
                    <a:pt x="3536816" y="1882849"/>
                  </a:lnTo>
                  <a:lnTo>
                    <a:pt x="3536816" y="2788626"/>
                  </a:lnTo>
                  <a:lnTo>
                    <a:pt x="3336164" y="2788626"/>
                  </a:lnTo>
                  <a:lnTo>
                    <a:pt x="3336164" y="1707599"/>
                  </a:lnTo>
                  <a:lnTo>
                    <a:pt x="2721508" y="1707599"/>
                  </a:lnTo>
                  <a:lnTo>
                    <a:pt x="2721508" y="2710859"/>
                  </a:lnTo>
                  <a:lnTo>
                    <a:pt x="2520856" y="2710859"/>
                  </a:lnTo>
                  <a:close/>
                  <a:moveTo>
                    <a:pt x="1705727" y="200652"/>
                  </a:moveTo>
                  <a:lnTo>
                    <a:pt x="1906379" y="200652"/>
                  </a:lnTo>
                  <a:lnTo>
                    <a:pt x="1906379" y="1306295"/>
                  </a:lnTo>
                  <a:lnTo>
                    <a:pt x="2508335" y="1306295"/>
                  </a:lnTo>
                  <a:lnTo>
                    <a:pt x="2508335" y="1506947"/>
                  </a:lnTo>
                  <a:lnTo>
                    <a:pt x="1906379" y="1506947"/>
                  </a:lnTo>
                  <a:lnTo>
                    <a:pt x="1906379" y="2608477"/>
                  </a:lnTo>
                  <a:lnTo>
                    <a:pt x="1705727" y="2608477"/>
                  </a:lnTo>
                  <a:close/>
                  <a:moveTo>
                    <a:pt x="986562" y="200652"/>
                  </a:moveTo>
                  <a:lnTo>
                    <a:pt x="1187214" y="200652"/>
                  </a:lnTo>
                  <a:lnTo>
                    <a:pt x="1187214" y="3612116"/>
                  </a:lnTo>
                  <a:lnTo>
                    <a:pt x="986562" y="3612116"/>
                  </a:lnTo>
                  <a:lnTo>
                    <a:pt x="986562" y="2838909"/>
                  </a:lnTo>
                  <a:lnTo>
                    <a:pt x="600014" y="2838909"/>
                  </a:lnTo>
                  <a:lnTo>
                    <a:pt x="600014" y="2641799"/>
                  </a:lnTo>
                  <a:lnTo>
                    <a:pt x="200652" y="2641799"/>
                  </a:lnTo>
                  <a:lnTo>
                    <a:pt x="200652" y="3118899"/>
                  </a:lnTo>
                  <a:lnTo>
                    <a:pt x="384605" y="3118899"/>
                  </a:lnTo>
                  <a:lnTo>
                    <a:pt x="384605" y="3520203"/>
                  </a:lnTo>
                  <a:lnTo>
                    <a:pt x="183953" y="3520203"/>
                  </a:lnTo>
                  <a:lnTo>
                    <a:pt x="183953" y="3141857"/>
                  </a:lnTo>
                  <a:lnTo>
                    <a:pt x="0" y="3141857"/>
                  </a:lnTo>
                  <a:lnTo>
                    <a:pt x="0" y="2439575"/>
                  </a:lnTo>
                  <a:lnTo>
                    <a:pt x="200652" y="2439575"/>
                  </a:lnTo>
                  <a:lnTo>
                    <a:pt x="200652" y="2441147"/>
                  </a:lnTo>
                  <a:lnTo>
                    <a:pt x="610687" y="2441147"/>
                  </a:lnTo>
                  <a:lnTo>
                    <a:pt x="610687" y="2638257"/>
                  </a:lnTo>
                  <a:lnTo>
                    <a:pt x="986562" y="2638257"/>
                  </a:lnTo>
                  <a:close/>
                  <a:moveTo>
                    <a:pt x="1187214" y="0"/>
                  </a:moveTo>
                  <a:lnTo>
                    <a:pt x="1688844" y="0"/>
                  </a:lnTo>
                  <a:lnTo>
                    <a:pt x="1688844" y="200652"/>
                  </a:lnTo>
                  <a:lnTo>
                    <a:pt x="1187214" y="20065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468BABEF-7B97-4C59-BBDC-A24508602313}"/>
              </a:ext>
            </a:extLst>
          </p:cNvPr>
          <p:cNvSpPr txBox="1"/>
          <p:nvPr/>
        </p:nvSpPr>
        <p:spPr>
          <a:xfrm>
            <a:off x="5183538" y="428518"/>
            <a:ext cx="6422442" cy="5078313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coklat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dievaluasi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kombinasi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kualitas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objektif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interpretasi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subjektif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Peringkat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mewakili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pengalaman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batang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Nomor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batch, vintages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tanggal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tinjauan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disertakan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database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diketahui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Basis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sempit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difokuskan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cokelat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hitam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menghargai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rasa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kakao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cokelat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Peringkat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mencerminkan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status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Flavour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komponen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terpenting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peringkat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Flavours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Cacao.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Keragaman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keseimbangan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intensitas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kemurnian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rasa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semuanya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dipertimbangkan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Hal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dimungkinkan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nada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coklat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lurus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menilai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setinggi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rasa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kompleks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berubah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keseluruhan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Genetika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terroir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pasca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panen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pemrosesan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penyimpanan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semuanya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didiskusikan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mempertimbangkan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komponen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rasa. 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2CB90725-312B-4B1F-9F72-1FC9AEB11B76}"/>
              </a:ext>
            </a:extLst>
          </p:cNvPr>
          <p:cNvGrpSpPr/>
          <p:nvPr/>
        </p:nvGrpSpPr>
        <p:grpSpPr>
          <a:xfrm>
            <a:off x="442382" y="2322288"/>
            <a:ext cx="4669550" cy="3592280"/>
            <a:chOff x="706097" y="2133622"/>
            <a:chExt cx="5382876" cy="4141042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8430ADD6-5453-4B5F-81E8-0AC2579A25E0}"/>
                </a:ext>
              </a:extLst>
            </p:cNvPr>
            <p:cNvSpPr/>
            <p:nvPr/>
          </p:nvSpPr>
          <p:spPr>
            <a:xfrm>
              <a:off x="706097" y="2133622"/>
              <a:ext cx="5382876" cy="4141042"/>
            </a:xfrm>
            <a:custGeom>
              <a:avLst/>
              <a:gdLst>
                <a:gd name="connsiteX0" fmla="*/ 8895676 w 8914588"/>
                <a:gd name="connsiteY0" fmla="*/ 5796640 h 6857985"/>
                <a:gd name="connsiteX1" fmla="*/ 8871759 w 8914588"/>
                <a:gd name="connsiteY1" fmla="*/ 5678110 h 6857985"/>
                <a:gd name="connsiteX2" fmla="*/ 8828398 w 8914588"/>
                <a:gd name="connsiteY2" fmla="*/ 5510199 h 6857985"/>
                <a:gd name="connsiteX3" fmla="*/ 8789592 w 8914588"/>
                <a:gd name="connsiteY3" fmla="*/ 5366205 h 6857985"/>
                <a:gd name="connsiteX4" fmla="*/ 8732403 w 8914588"/>
                <a:gd name="connsiteY4" fmla="*/ 5193738 h 6857985"/>
                <a:gd name="connsiteX5" fmla="*/ 8554567 w 8914588"/>
                <a:gd name="connsiteY5" fmla="*/ 4905426 h 6857985"/>
                <a:gd name="connsiteX6" fmla="*/ 8554567 w 8914588"/>
                <a:gd name="connsiteY6" fmla="*/ 4905426 h 6857985"/>
                <a:gd name="connsiteX7" fmla="*/ 8554567 w 8914588"/>
                <a:gd name="connsiteY7" fmla="*/ 4905426 h 6857985"/>
                <a:gd name="connsiteX8" fmla="*/ 8483302 w 8914588"/>
                <a:gd name="connsiteY8" fmla="*/ 4858241 h 6857985"/>
                <a:gd name="connsiteX9" fmla="*/ 8405284 w 8914588"/>
                <a:gd name="connsiteY9" fmla="*/ 4825944 h 6857985"/>
                <a:gd name="connsiteX10" fmla="*/ 6028903 w 8914588"/>
                <a:gd name="connsiteY10" fmla="*/ 4301141 h 6857985"/>
                <a:gd name="connsiteX11" fmla="*/ 6007263 w 8914588"/>
                <a:gd name="connsiteY11" fmla="*/ 4251679 h 6857985"/>
                <a:gd name="connsiteX12" fmla="*/ 6550452 w 8914588"/>
                <a:gd name="connsiteY12" fmla="*/ 3289118 h 6857985"/>
                <a:gd name="connsiteX13" fmla="*/ 7282460 w 8914588"/>
                <a:gd name="connsiteY13" fmla="*/ 874988 h 6857985"/>
                <a:gd name="connsiteX14" fmla="*/ 7225432 w 8914588"/>
                <a:gd name="connsiteY14" fmla="*/ 807303 h 6857985"/>
                <a:gd name="connsiteX15" fmla="*/ 6783282 w 8914588"/>
                <a:gd name="connsiteY15" fmla="*/ 815519 h 6857985"/>
                <a:gd name="connsiteX16" fmla="*/ 6807688 w 8914588"/>
                <a:gd name="connsiteY16" fmla="*/ 721395 h 6857985"/>
                <a:gd name="connsiteX17" fmla="*/ 7032058 w 8914588"/>
                <a:gd name="connsiteY17" fmla="*/ 103849 h 6857985"/>
                <a:gd name="connsiteX18" fmla="*/ 6972264 w 8914588"/>
                <a:gd name="connsiteY18" fmla="*/ 1671 h 6857985"/>
                <a:gd name="connsiteX19" fmla="*/ 6915399 w 8914588"/>
                <a:gd name="connsiteY19" fmla="*/ 451 h 6857985"/>
                <a:gd name="connsiteX20" fmla="*/ 5820234 w 8914588"/>
                <a:gd name="connsiteY20" fmla="*/ 32666 h 6857985"/>
                <a:gd name="connsiteX21" fmla="*/ 4061722 w 8914588"/>
                <a:gd name="connsiteY21" fmla="*/ 48204 h 6857985"/>
                <a:gd name="connsiteX22" fmla="*/ 2205669 w 8914588"/>
                <a:gd name="connsiteY22" fmla="*/ 63743 h 6857985"/>
                <a:gd name="connsiteX23" fmla="*/ 1186893 w 8914588"/>
                <a:gd name="connsiteY23" fmla="*/ 83674 h 6857985"/>
                <a:gd name="connsiteX24" fmla="*/ 977493 w 8914588"/>
                <a:gd name="connsiteY24" fmla="*/ 105395 h 6857985"/>
                <a:gd name="connsiteX25" fmla="*/ 849444 w 8914588"/>
                <a:gd name="connsiteY25" fmla="*/ 218312 h 6857985"/>
                <a:gd name="connsiteX26" fmla="*/ 467739 w 8914588"/>
                <a:gd name="connsiteY26" fmla="*/ 1425580 h 6857985"/>
                <a:gd name="connsiteX27" fmla="*/ 250040 w 8914588"/>
                <a:gd name="connsiteY27" fmla="*/ 2281895 h 6857985"/>
                <a:gd name="connsiteX28" fmla="*/ 118005 w 8914588"/>
                <a:gd name="connsiteY28" fmla="*/ 3555384 h 6857985"/>
                <a:gd name="connsiteX29" fmla="*/ 87824 w 8914588"/>
                <a:gd name="connsiteY29" fmla="*/ 4053504 h 6857985"/>
                <a:gd name="connsiteX30" fmla="*/ 57561 w 8914588"/>
                <a:gd name="connsiteY30" fmla="*/ 4298538 h 6857985"/>
                <a:gd name="connsiteX31" fmla="*/ 2485 w 8914588"/>
                <a:gd name="connsiteY31" fmla="*/ 4527056 h 6857985"/>
                <a:gd name="connsiteX32" fmla="*/ 26484 w 8914588"/>
                <a:gd name="connsiteY32" fmla="*/ 4566106 h 6857985"/>
                <a:gd name="connsiteX33" fmla="*/ 86929 w 8914588"/>
                <a:gd name="connsiteY33" fmla="*/ 4570905 h 6857985"/>
                <a:gd name="connsiteX34" fmla="*/ 252155 w 8914588"/>
                <a:gd name="connsiteY34" fmla="*/ 4554797 h 6857985"/>
                <a:gd name="connsiteX35" fmla="*/ 318702 w 8914588"/>
                <a:gd name="connsiteY35" fmla="*/ 4602633 h 6857985"/>
                <a:gd name="connsiteX36" fmla="*/ 335379 w 8914588"/>
                <a:gd name="connsiteY36" fmla="*/ 4647702 h 6857985"/>
                <a:gd name="connsiteX37" fmla="*/ 403064 w 8914588"/>
                <a:gd name="connsiteY37" fmla="*/ 4738491 h 6857985"/>
                <a:gd name="connsiteX38" fmla="*/ 635243 w 8914588"/>
                <a:gd name="connsiteY38" fmla="*/ 4934794 h 6857985"/>
                <a:gd name="connsiteX39" fmla="*/ 649805 w 8914588"/>
                <a:gd name="connsiteY39" fmla="*/ 4978236 h 6857985"/>
                <a:gd name="connsiteX40" fmla="*/ 508252 w 8914588"/>
                <a:gd name="connsiteY40" fmla="*/ 5684049 h 6857985"/>
                <a:gd name="connsiteX41" fmla="*/ 531519 w 8914588"/>
                <a:gd name="connsiteY41" fmla="*/ 5727735 h 6857985"/>
                <a:gd name="connsiteX42" fmla="*/ 2727625 w 8914588"/>
                <a:gd name="connsiteY42" fmla="*/ 6857963 h 6857985"/>
                <a:gd name="connsiteX43" fmla="*/ 8398939 w 8914588"/>
                <a:gd name="connsiteY43" fmla="*/ 6094390 h 6857985"/>
                <a:gd name="connsiteX44" fmla="*/ 8914551 w 8914588"/>
                <a:gd name="connsiteY44" fmla="*/ 6022068 h 6857985"/>
                <a:gd name="connsiteX45" fmla="*/ 8895676 w 8914588"/>
                <a:gd name="connsiteY45" fmla="*/ 5796640 h 6857985"/>
                <a:gd name="connsiteX46" fmla="*/ 424948 w 8914588"/>
                <a:gd name="connsiteY46" fmla="*/ 4042603 h 6857985"/>
                <a:gd name="connsiteX47" fmla="*/ 428120 w 8914588"/>
                <a:gd name="connsiteY47" fmla="*/ 4042847 h 6857985"/>
                <a:gd name="connsiteX48" fmla="*/ 426331 w 8914588"/>
                <a:gd name="connsiteY48" fmla="*/ 4047566 h 6857985"/>
                <a:gd name="connsiteX49" fmla="*/ 424948 w 8914588"/>
                <a:gd name="connsiteY49" fmla="*/ 4042603 h 6857985"/>
                <a:gd name="connsiteX50" fmla="*/ 575856 w 8914588"/>
                <a:gd name="connsiteY50" fmla="*/ 4035200 h 6857985"/>
                <a:gd name="connsiteX51" fmla="*/ 577565 w 8914588"/>
                <a:gd name="connsiteY51" fmla="*/ 4037315 h 6857985"/>
                <a:gd name="connsiteX52" fmla="*/ 574555 w 8914588"/>
                <a:gd name="connsiteY52" fmla="*/ 4038291 h 6857985"/>
                <a:gd name="connsiteX53" fmla="*/ 575856 w 8914588"/>
                <a:gd name="connsiteY53" fmla="*/ 4035200 h 685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8914588" h="6857985">
                  <a:moveTo>
                    <a:pt x="8895676" y="5796640"/>
                  </a:moveTo>
                  <a:cubicBezTo>
                    <a:pt x="8896165" y="5755639"/>
                    <a:pt x="8886239" y="5716508"/>
                    <a:pt x="8871759" y="5678110"/>
                  </a:cubicBezTo>
                  <a:cubicBezTo>
                    <a:pt x="8851258" y="5623848"/>
                    <a:pt x="8832059" y="5570074"/>
                    <a:pt x="8828398" y="5510199"/>
                  </a:cubicBezTo>
                  <a:cubicBezTo>
                    <a:pt x="8825388" y="5461143"/>
                    <a:pt x="8814324" y="5411031"/>
                    <a:pt x="8789592" y="5366205"/>
                  </a:cubicBezTo>
                  <a:cubicBezTo>
                    <a:pt x="8759900" y="5312269"/>
                    <a:pt x="8741758" y="5254509"/>
                    <a:pt x="8732403" y="5193738"/>
                  </a:cubicBezTo>
                  <a:cubicBezTo>
                    <a:pt x="8713854" y="5072524"/>
                    <a:pt x="8654711" y="4976284"/>
                    <a:pt x="8554567" y="4905426"/>
                  </a:cubicBezTo>
                  <a:cubicBezTo>
                    <a:pt x="8554567" y="4905426"/>
                    <a:pt x="8554567" y="4905426"/>
                    <a:pt x="8554567" y="4905426"/>
                  </a:cubicBezTo>
                  <a:cubicBezTo>
                    <a:pt x="8554567" y="4905426"/>
                    <a:pt x="8554567" y="4905426"/>
                    <a:pt x="8554567" y="4905426"/>
                  </a:cubicBezTo>
                  <a:cubicBezTo>
                    <a:pt x="8539597" y="4876464"/>
                    <a:pt x="8507219" y="4873699"/>
                    <a:pt x="8483302" y="4858241"/>
                  </a:cubicBezTo>
                  <a:cubicBezTo>
                    <a:pt x="8457268" y="4847421"/>
                    <a:pt x="8432944" y="4832046"/>
                    <a:pt x="8405284" y="4825944"/>
                  </a:cubicBezTo>
                  <a:cubicBezTo>
                    <a:pt x="8225903" y="4786570"/>
                    <a:pt x="6137508" y="4324245"/>
                    <a:pt x="6028903" y="4301141"/>
                  </a:cubicBezTo>
                  <a:cubicBezTo>
                    <a:pt x="5986843" y="4292192"/>
                    <a:pt x="5985297" y="4288938"/>
                    <a:pt x="6007263" y="4251679"/>
                  </a:cubicBezTo>
                  <a:cubicBezTo>
                    <a:pt x="6078202" y="4131521"/>
                    <a:pt x="6508800" y="3404150"/>
                    <a:pt x="6550452" y="3289118"/>
                  </a:cubicBezTo>
                  <a:cubicBezTo>
                    <a:pt x="6864472" y="2681416"/>
                    <a:pt x="7237716" y="1115465"/>
                    <a:pt x="7282460" y="874988"/>
                  </a:cubicBezTo>
                  <a:cubicBezTo>
                    <a:pt x="7293931" y="813567"/>
                    <a:pt x="7288480" y="806164"/>
                    <a:pt x="7225432" y="807303"/>
                  </a:cubicBezTo>
                  <a:cubicBezTo>
                    <a:pt x="7078022" y="809987"/>
                    <a:pt x="6930611" y="812753"/>
                    <a:pt x="6783282" y="815519"/>
                  </a:cubicBezTo>
                  <a:cubicBezTo>
                    <a:pt x="6791418" y="784117"/>
                    <a:pt x="6799146" y="752715"/>
                    <a:pt x="6807688" y="721395"/>
                  </a:cubicBezTo>
                  <a:cubicBezTo>
                    <a:pt x="6865529" y="509391"/>
                    <a:pt x="6941350" y="303895"/>
                    <a:pt x="7032058" y="103849"/>
                  </a:cubicBezTo>
                  <a:cubicBezTo>
                    <a:pt x="7054674" y="53980"/>
                    <a:pt x="7027258" y="7447"/>
                    <a:pt x="6972264" y="1671"/>
                  </a:cubicBezTo>
                  <a:cubicBezTo>
                    <a:pt x="6953471" y="-282"/>
                    <a:pt x="6934354" y="-282"/>
                    <a:pt x="6915399" y="451"/>
                  </a:cubicBezTo>
                  <a:cubicBezTo>
                    <a:pt x="6776205" y="5576"/>
                    <a:pt x="6046068" y="27785"/>
                    <a:pt x="5820234" y="32666"/>
                  </a:cubicBezTo>
                  <a:cubicBezTo>
                    <a:pt x="5557628" y="38361"/>
                    <a:pt x="4385260" y="39256"/>
                    <a:pt x="4061722" y="48204"/>
                  </a:cubicBezTo>
                  <a:cubicBezTo>
                    <a:pt x="3751851" y="56828"/>
                    <a:pt x="2514401" y="57316"/>
                    <a:pt x="2205669" y="63743"/>
                  </a:cubicBezTo>
                  <a:cubicBezTo>
                    <a:pt x="1866104" y="70820"/>
                    <a:pt x="1526214" y="62766"/>
                    <a:pt x="1186893" y="83674"/>
                  </a:cubicBezTo>
                  <a:cubicBezTo>
                    <a:pt x="1117012" y="87986"/>
                    <a:pt x="1046805" y="92541"/>
                    <a:pt x="977493" y="105395"/>
                  </a:cubicBezTo>
                  <a:cubicBezTo>
                    <a:pt x="911516" y="117598"/>
                    <a:pt x="870758" y="151684"/>
                    <a:pt x="849444" y="218312"/>
                  </a:cubicBezTo>
                  <a:cubicBezTo>
                    <a:pt x="720663" y="620274"/>
                    <a:pt x="588466" y="1021097"/>
                    <a:pt x="467739" y="1425580"/>
                  </a:cubicBezTo>
                  <a:cubicBezTo>
                    <a:pt x="383458" y="1708036"/>
                    <a:pt x="302106" y="1991142"/>
                    <a:pt x="250040" y="2281895"/>
                  </a:cubicBezTo>
                  <a:cubicBezTo>
                    <a:pt x="221974" y="2438905"/>
                    <a:pt x="126466" y="3421804"/>
                    <a:pt x="118005" y="3555384"/>
                  </a:cubicBezTo>
                  <a:cubicBezTo>
                    <a:pt x="107511" y="3721424"/>
                    <a:pt x="95227" y="3887301"/>
                    <a:pt x="87824" y="4053504"/>
                  </a:cubicBezTo>
                  <a:cubicBezTo>
                    <a:pt x="84163" y="4136321"/>
                    <a:pt x="75946" y="4217917"/>
                    <a:pt x="57561" y="4298538"/>
                  </a:cubicBezTo>
                  <a:cubicBezTo>
                    <a:pt x="40070" y="4374928"/>
                    <a:pt x="22254" y="4451236"/>
                    <a:pt x="2485" y="4527056"/>
                  </a:cubicBezTo>
                  <a:cubicBezTo>
                    <a:pt x="-4023" y="4551869"/>
                    <a:pt x="1672" y="4561794"/>
                    <a:pt x="26484" y="4566106"/>
                  </a:cubicBezTo>
                  <a:cubicBezTo>
                    <a:pt x="46659" y="4569604"/>
                    <a:pt x="66591" y="4572695"/>
                    <a:pt x="86929" y="4570905"/>
                  </a:cubicBezTo>
                  <a:cubicBezTo>
                    <a:pt x="142086" y="4566024"/>
                    <a:pt x="197812" y="4564234"/>
                    <a:pt x="252155" y="4554797"/>
                  </a:cubicBezTo>
                  <a:cubicBezTo>
                    <a:pt x="294947" y="4547394"/>
                    <a:pt x="328464" y="4538852"/>
                    <a:pt x="318702" y="4602633"/>
                  </a:cubicBezTo>
                  <a:cubicBezTo>
                    <a:pt x="316586" y="4616544"/>
                    <a:pt x="328220" y="4633221"/>
                    <a:pt x="335379" y="4647702"/>
                  </a:cubicBezTo>
                  <a:cubicBezTo>
                    <a:pt x="352300" y="4682033"/>
                    <a:pt x="376868" y="4710913"/>
                    <a:pt x="403064" y="4738491"/>
                  </a:cubicBezTo>
                  <a:cubicBezTo>
                    <a:pt x="473352" y="4812359"/>
                    <a:pt x="554054" y="4874024"/>
                    <a:pt x="635243" y="4934794"/>
                  </a:cubicBezTo>
                  <a:cubicBezTo>
                    <a:pt x="651758" y="4947160"/>
                    <a:pt x="657615" y="4957003"/>
                    <a:pt x="649805" y="4978236"/>
                  </a:cubicBezTo>
                  <a:cubicBezTo>
                    <a:pt x="566094" y="5206104"/>
                    <a:pt x="542014" y="5446012"/>
                    <a:pt x="508252" y="5684049"/>
                  </a:cubicBezTo>
                  <a:cubicBezTo>
                    <a:pt x="504998" y="5706827"/>
                    <a:pt x="511425" y="5717159"/>
                    <a:pt x="531519" y="5727735"/>
                  </a:cubicBezTo>
                  <a:cubicBezTo>
                    <a:pt x="725219" y="5830320"/>
                    <a:pt x="2712005" y="6857149"/>
                    <a:pt x="2727625" y="6857963"/>
                  </a:cubicBezTo>
                  <a:cubicBezTo>
                    <a:pt x="2822645" y="6862763"/>
                    <a:pt x="8260722" y="6109359"/>
                    <a:pt x="8398939" y="6094390"/>
                  </a:cubicBezTo>
                  <a:cubicBezTo>
                    <a:pt x="8512100" y="6082187"/>
                    <a:pt x="8919106" y="6036792"/>
                    <a:pt x="8914551" y="6022068"/>
                  </a:cubicBezTo>
                  <a:cubicBezTo>
                    <a:pt x="8891690" y="5948281"/>
                    <a:pt x="8894700" y="5872461"/>
                    <a:pt x="8895676" y="5796640"/>
                  </a:cubicBezTo>
                  <a:close/>
                  <a:moveTo>
                    <a:pt x="424948" y="4042603"/>
                  </a:moveTo>
                  <a:cubicBezTo>
                    <a:pt x="426005" y="4042766"/>
                    <a:pt x="427144" y="4042847"/>
                    <a:pt x="428120" y="4042847"/>
                  </a:cubicBezTo>
                  <a:cubicBezTo>
                    <a:pt x="427551" y="4044393"/>
                    <a:pt x="426982" y="4045938"/>
                    <a:pt x="426331" y="4047566"/>
                  </a:cubicBezTo>
                  <a:cubicBezTo>
                    <a:pt x="425843" y="4045857"/>
                    <a:pt x="425436" y="4044230"/>
                    <a:pt x="424948" y="4042603"/>
                  </a:cubicBezTo>
                  <a:close/>
                  <a:moveTo>
                    <a:pt x="575856" y="4035200"/>
                  </a:moveTo>
                  <a:cubicBezTo>
                    <a:pt x="576344" y="4035932"/>
                    <a:pt x="576914" y="4036664"/>
                    <a:pt x="577565" y="4037315"/>
                  </a:cubicBezTo>
                  <a:cubicBezTo>
                    <a:pt x="576588" y="4037641"/>
                    <a:pt x="575612" y="4037966"/>
                    <a:pt x="574555" y="4038291"/>
                  </a:cubicBezTo>
                  <a:cubicBezTo>
                    <a:pt x="574961" y="4037234"/>
                    <a:pt x="575368" y="4036258"/>
                    <a:pt x="575856" y="4035200"/>
                  </a:cubicBezTo>
                  <a:close/>
                </a:path>
              </a:pathLst>
            </a:custGeom>
            <a:solidFill>
              <a:schemeClr val="accent1"/>
            </a:solidFill>
            <a:ln w="81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F75C3FAE-7924-4377-8AE7-83553D856277}"/>
                </a:ext>
              </a:extLst>
            </p:cNvPr>
            <p:cNvSpPr/>
            <p:nvPr/>
          </p:nvSpPr>
          <p:spPr>
            <a:xfrm>
              <a:off x="950132" y="2214764"/>
              <a:ext cx="4926382" cy="3954293"/>
            </a:xfrm>
            <a:custGeom>
              <a:avLst/>
              <a:gdLst>
                <a:gd name="connsiteX0" fmla="*/ 4889421 w 4926382"/>
                <a:gd name="connsiteY0" fmla="*/ 3433129 h 3954293"/>
                <a:gd name="connsiteX1" fmla="*/ 4745835 w 4926382"/>
                <a:gd name="connsiteY1" fmla="*/ 3454645 h 3954293"/>
                <a:gd name="connsiteX2" fmla="*/ 3833821 w 4926382"/>
                <a:gd name="connsiteY2" fmla="*/ 3606729 h 3954293"/>
                <a:gd name="connsiteX3" fmla="*/ 3148165 w 4926382"/>
                <a:gd name="connsiteY3" fmla="*/ 3720694 h 3954293"/>
                <a:gd name="connsiteX4" fmla="*/ 2385141 w 4926382"/>
                <a:gd name="connsiteY4" fmla="*/ 3847283 h 3954293"/>
                <a:gd name="connsiteX5" fmla="*/ 1759857 w 4926382"/>
                <a:gd name="connsiteY5" fmla="*/ 3951277 h 3954293"/>
                <a:gd name="connsiteX6" fmla="*/ 1740061 w 4926382"/>
                <a:gd name="connsiteY6" fmla="*/ 3949754 h 3954293"/>
                <a:gd name="connsiteX7" fmla="*/ 1746889 w 4926382"/>
                <a:gd name="connsiteY7" fmla="*/ 3929810 h 3954293"/>
                <a:gd name="connsiteX8" fmla="*/ 1777099 w 4926382"/>
                <a:gd name="connsiteY8" fmla="*/ 3901564 h 3954293"/>
                <a:gd name="connsiteX9" fmla="*/ 2194986 w 4926382"/>
                <a:gd name="connsiteY9" fmla="*/ 3688371 h 3954293"/>
                <a:gd name="connsiteX10" fmla="*/ 3414116 w 4926382"/>
                <a:gd name="connsiteY10" fmla="*/ 3539579 h 3954293"/>
                <a:gd name="connsiteX11" fmla="*/ 4010761 w 4926382"/>
                <a:gd name="connsiteY11" fmla="*/ 3480140 h 3954293"/>
                <a:gd name="connsiteX12" fmla="*/ 4889421 w 4926382"/>
                <a:gd name="connsiteY12" fmla="*/ 3433129 h 3954293"/>
                <a:gd name="connsiteX13" fmla="*/ 268243 w 4926382"/>
                <a:gd name="connsiteY13" fmla="*/ 3386118 h 3954293"/>
                <a:gd name="connsiteX14" fmla="*/ 441696 w 4926382"/>
                <a:gd name="connsiteY14" fmla="*/ 3416673 h 3954293"/>
                <a:gd name="connsiteX15" fmla="*/ 752054 w 4926382"/>
                <a:gd name="connsiteY15" fmla="*/ 3486034 h 3954293"/>
                <a:gd name="connsiteX16" fmla="*/ 1342166 w 4926382"/>
                <a:gd name="connsiteY16" fmla="*/ 3743584 h 3954293"/>
                <a:gd name="connsiteX17" fmla="*/ 1339170 w 4926382"/>
                <a:gd name="connsiteY17" fmla="*/ 3831956 h 3954293"/>
                <a:gd name="connsiteX18" fmla="*/ 268243 w 4926382"/>
                <a:gd name="connsiteY18" fmla="*/ 3386118 h 3954293"/>
                <a:gd name="connsiteX19" fmla="*/ 4587150 w 4926382"/>
                <a:gd name="connsiteY19" fmla="*/ 3265258 h 3954293"/>
                <a:gd name="connsiteX20" fmla="*/ 4669744 w 4926382"/>
                <a:gd name="connsiteY20" fmla="*/ 3268420 h 3954293"/>
                <a:gd name="connsiteX21" fmla="*/ 1656601 w 4926382"/>
                <a:gd name="connsiteY21" fmla="*/ 3696722 h 3954293"/>
                <a:gd name="connsiteX22" fmla="*/ 1698847 w 4926382"/>
                <a:gd name="connsiteY22" fmla="*/ 3660420 h 3954293"/>
                <a:gd name="connsiteX23" fmla="*/ 1921717 w 4926382"/>
                <a:gd name="connsiteY23" fmla="*/ 3513347 h 3954293"/>
                <a:gd name="connsiteX24" fmla="*/ 2083969 w 4926382"/>
                <a:gd name="connsiteY24" fmla="*/ 3470757 h 3954293"/>
                <a:gd name="connsiteX25" fmla="*/ 2648488 w 4926382"/>
                <a:gd name="connsiteY25" fmla="*/ 3428659 h 3954293"/>
                <a:gd name="connsiteX26" fmla="*/ 2998537 w 4926382"/>
                <a:gd name="connsiteY26" fmla="*/ 3438925 h 3954293"/>
                <a:gd name="connsiteX27" fmla="*/ 3255007 w 4926382"/>
                <a:gd name="connsiteY27" fmla="*/ 3416820 h 3954293"/>
                <a:gd name="connsiteX28" fmla="*/ 3736215 w 4926382"/>
                <a:gd name="connsiteY28" fmla="*/ 3360034 h 3954293"/>
                <a:gd name="connsiteX29" fmla="*/ 4504888 w 4926382"/>
                <a:gd name="connsiteY29" fmla="*/ 3275985 h 3954293"/>
                <a:gd name="connsiteX30" fmla="*/ 4587150 w 4926382"/>
                <a:gd name="connsiteY30" fmla="*/ 3265258 h 3954293"/>
                <a:gd name="connsiteX31" fmla="*/ 263331 w 4926382"/>
                <a:gd name="connsiteY31" fmla="*/ 3197193 h 3954293"/>
                <a:gd name="connsiteX32" fmla="*/ 365015 w 4926382"/>
                <a:gd name="connsiteY32" fmla="*/ 3210652 h 3954293"/>
                <a:gd name="connsiteX33" fmla="*/ 987991 w 4926382"/>
                <a:gd name="connsiteY33" fmla="*/ 3398891 h 3954293"/>
                <a:gd name="connsiteX34" fmla="*/ 1207422 w 4926382"/>
                <a:gd name="connsiteY34" fmla="*/ 3489031 h 3954293"/>
                <a:gd name="connsiteX35" fmla="*/ 1366187 w 4926382"/>
                <a:gd name="connsiteY35" fmla="*/ 3581775 h 3954293"/>
                <a:gd name="connsiteX36" fmla="*/ 1379303 w 4926382"/>
                <a:gd name="connsiteY36" fmla="*/ 3641901 h 3954293"/>
                <a:gd name="connsiteX37" fmla="*/ 263331 w 4926382"/>
                <a:gd name="connsiteY37" fmla="*/ 3197193 h 3954293"/>
                <a:gd name="connsiteX38" fmla="*/ 293296 w 4926382"/>
                <a:gd name="connsiteY38" fmla="*/ 3078168 h 3954293"/>
                <a:gd name="connsiteX39" fmla="*/ 355535 w 4926382"/>
                <a:gd name="connsiteY39" fmla="*/ 3090891 h 3954293"/>
                <a:gd name="connsiteX40" fmla="*/ 644869 w 4926382"/>
                <a:gd name="connsiteY40" fmla="*/ 3173516 h 3954293"/>
                <a:gd name="connsiteX41" fmla="*/ 843030 w 4926382"/>
                <a:gd name="connsiteY41" fmla="*/ 3204512 h 3954293"/>
                <a:gd name="connsiteX42" fmla="*/ 924819 w 4926382"/>
                <a:gd name="connsiteY42" fmla="*/ 3229712 h 3954293"/>
                <a:gd name="connsiteX43" fmla="*/ 1134917 w 4926382"/>
                <a:gd name="connsiteY43" fmla="*/ 3295634 h 3954293"/>
                <a:gd name="connsiteX44" fmla="*/ 1379696 w 4926382"/>
                <a:gd name="connsiteY44" fmla="*/ 3422666 h 3954293"/>
                <a:gd name="connsiteX45" fmla="*/ 1397331 w 4926382"/>
                <a:gd name="connsiteY45" fmla="*/ 3442659 h 3954293"/>
                <a:gd name="connsiteX46" fmla="*/ 1404503 w 4926382"/>
                <a:gd name="connsiteY46" fmla="*/ 3465796 h 3954293"/>
                <a:gd name="connsiteX47" fmla="*/ 1375864 w 4926382"/>
                <a:gd name="connsiteY47" fmla="*/ 3487263 h 3954293"/>
                <a:gd name="connsiteX48" fmla="*/ 305184 w 4926382"/>
                <a:gd name="connsiteY48" fmla="*/ 3086912 h 3954293"/>
                <a:gd name="connsiteX49" fmla="*/ 293296 w 4926382"/>
                <a:gd name="connsiteY49" fmla="*/ 3078168 h 3954293"/>
                <a:gd name="connsiteX50" fmla="*/ 2901238 w 4926382"/>
                <a:gd name="connsiteY50" fmla="*/ 217568 h 3954293"/>
                <a:gd name="connsiteX51" fmla="*/ 2926966 w 4926382"/>
                <a:gd name="connsiteY51" fmla="*/ 218239 h 3954293"/>
                <a:gd name="connsiteX52" fmla="*/ 3679772 w 4926382"/>
                <a:gd name="connsiteY52" fmla="*/ 295313 h 3954293"/>
                <a:gd name="connsiteX53" fmla="*/ 3081064 w 4926382"/>
                <a:gd name="connsiteY53" fmla="*/ 320513 h 3954293"/>
                <a:gd name="connsiteX54" fmla="*/ 1120377 w 4926382"/>
                <a:gd name="connsiteY54" fmla="*/ 594569 h 3954293"/>
                <a:gd name="connsiteX55" fmla="*/ 2541057 w 4926382"/>
                <a:gd name="connsiteY55" fmla="*/ 477951 h 3954293"/>
                <a:gd name="connsiteX56" fmla="*/ 3278145 w 4926382"/>
                <a:gd name="connsiteY56" fmla="*/ 421853 h 3954293"/>
                <a:gd name="connsiteX57" fmla="*/ 4123695 w 4926382"/>
                <a:gd name="connsiteY57" fmla="*/ 406527 h 3954293"/>
                <a:gd name="connsiteX58" fmla="*/ 4158130 w 4926382"/>
                <a:gd name="connsiteY58" fmla="*/ 447397 h 3954293"/>
                <a:gd name="connsiteX59" fmla="*/ 3716123 w 4926382"/>
                <a:gd name="connsiteY59" fmla="*/ 1905116 h 3954293"/>
                <a:gd name="connsiteX60" fmla="*/ 3388130 w 4926382"/>
                <a:gd name="connsiteY60" fmla="*/ 2486336 h 3954293"/>
                <a:gd name="connsiteX61" fmla="*/ 3401197 w 4926382"/>
                <a:gd name="connsiteY61" fmla="*/ 2516204 h 3954293"/>
                <a:gd name="connsiteX62" fmla="*/ 4836123 w 4926382"/>
                <a:gd name="connsiteY62" fmla="*/ 2833095 h 3954293"/>
                <a:gd name="connsiteX63" fmla="*/ 4883330 w 4926382"/>
                <a:gd name="connsiteY63" fmla="*/ 2852400 h 3954293"/>
                <a:gd name="connsiteX64" fmla="*/ 4926362 w 4926382"/>
                <a:gd name="connsiteY64" fmla="*/ 2880891 h 3954293"/>
                <a:gd name="connsiteX65" fmla="*/ 4893056 w 4926382"/>
                <a:gd name="connsiteY65" fmla="*/ 2908940 h 3954293"/>
                <a:gd name="connsiteX66" fmla="*/ 4763912 w 4926382"/>
                <a:gd name="connsiteY66" fmla="*/ 2938070 h 3954293"/>
                <a:gd name="connsiteX67" fmla="*/ 4015821 w 4926382"/>
                <a:gd name="connsiteY67" fmla="*/ 3108624 h 3954293"/>
                <a:gd name="connsiteX68" fmla="*/ 1524166 w 4926382"/>
                <a:gd name="connsiteY68" fmla="*/ 3259087 h 3954293"/>
                <a:gd name="connsiteX69" fmla="*/ 1462468 w 4926382"/>
                <a:gd name="connsiteY69" fmla="*/ 3248772 h 3954293"/>
                <a:gd name="connsiteX70" fmla="*/ 1112075 w 4926382"/>
                <a:gd name="connsiteY70" fmla="*/ 3107642 h 3954293"/>
                <a:gd name="connsiteX71" fmla="*/ 585233 w 4926382"/>
                <a:gd name="connsiteY71" fmla="*/ 2913214 h 3954293"/>
                <a:gd name="connsiteX72" fmla="*/ 223689 w 4926382"/>
                <a:gd name="connsiteY72" fmla="*/ 2814821 h 3954293"/>
                <a:gd name="connsiteX73" fmla="*/ 155163 w 4926382"/>
                <a:gd name="connsiteY73" fmla="*/ 2812021 h 3954293"/>
                <a:gd name="connsiteX74" fmla="*/ 132567 w 4926382"/>
                <a:gd name="connsiteY74" fmla="*/ 2800919 h 3954293"/>
                <a:gd name="connsiteX75" fmla="*/ 143325 w 4926382"/>
                <a:gd name="connsiteY75" fmla="*/ 2780288 h 3954293"/>
                <a:gd name="connsiteX76" fmla="*/ 318103 w 4926382"/>
                <a:gd name="connsiteY76" fmla="*/ 2524456 h 3954293"/>
                <a:gd name="connsiteX77" fmla="*/ 610384 w 4926382"/>
                <a:gd name="connsiteY77" fmla="*/ 1780688 h 3954293"/>
                <a:gd name="connsiteX78" fmla="*/ 874469 w 4926382"/>
                <a:gd name="connsiteY78" fmla="*/ 734225 h 3954293"/>
                <a:gd name="connsiteX79" fmla="*/ 893921 w 4926382"/>
                <a:gd name="connsiteY79" fmla="*/ 650569 h 3954293"/>
                <a:gd name="connsiteX80" fmla="*/ 877072 w 4926382"/>
                <a:gd name="connsiteY80" fmla="*/ 631510 h 3954293"/>
                <a:gd name="connsiteX81" fmla="*/ 723907 w 4926382"/>
                <a:gd name="connsiteY81" fmla="*/ 650323 h 3954293"/>
                <a:gd name="connsiteX82" fmla="*/ 642707 w 4926382"/>
                <a:gd name="connsiteY82" fmla="*/ 716050 h 3954293"/>
                <a:gd name="connsiteX83" fmla="*/ 446560 w 4926382"/>
                <a:gd name="connsiteY83" fmla="*/ 1231397 h 3954293"/>
                <a:gd name="connsiteX84" fmla="*/ 691535 w 4926382"/>
                <a:gd name="connsiteY84" fmla="*/ 787916 h 3954293"/>
                <a:gd name="connsiteX85" fmla="*/ 722728 w 4926382"/>
                <a:gd name="connsiteY85" fmla="*/ 764779 h 3954293"/>
                <a:gd name="connsiteX86" fmla="*/ 750433 w 4926382"/>
                <a:gd name="connsiteY86" fmla="*/ 768120 h 3954293"/>
                <a:gd name="connsiteX87" fmla="*/ 754952 w 4926382"/>
                <a:gd name="connsiteY87" fmla="*/ 793369 h 3954293"/>
                <a:gd name="connsiteX88" fmla="*/ 749156 w 4926382"/>
                <a:gd name="connsiteY88" fmla="*/ 809530 h 3954293"/>
                <a:gd name="connsiteX89" fmla="*/ 273352 w 4926382"/>
                <a:gd name="connsiteY89" fmla="*/ 1993832 h 3954293"/>
                <a:gd name="connsiteX90" fmla="*/ 137921 w 4926382"/>
                <a:gd name="connsiteY90" fmla="*/ 2330863 h 3954293"/>
                <a:gd name="connsiteX91" fmla="*/ 131928 w 4926382"/>
                <a:gd name="connsiteY91" fmla="*/ 2344323 h 3954293"/>
                <a:gd name="connsiteX92" fmla="*/ 113065 w 4926382"/>
                <a:gd name="connsiteY92" fmla="*/ 2359403 h 3954293"/>
                <a:gd name="connsiteX93" fmla="*/ 108988 w 4926382"/>
                <a:gd name="connsiteY93" fmla="*/ 2334891 h 3954293"/>
                <a:gd name="connsiteX94" fmla="*/ 150202 w 4926382"/>
                <a:gd name="connsiteY94" fmla="*/ 2201277 h 3954293"/>
                <a:gd name="connsiteX95" fmla="*/ 195739 w 4926382"/>
                <a:gd name="connsiteY95" fmla="*/ 1940878 h 3954293"/>
                <a:gd name="connsiteX96" fmla="*/ 216075 w 4926382"/>
                <a:gd name="connsiteY96" fmla="*/ 1850344 h 3954293"/>
                <a:gd name="connsiteX97" fmla="*/ 39037 w 4926382"/>
                <a:gd name="connsiteY97" fmla="*/ 2334842 h 3954293"/>
                <a:gd name="connsiteX98" fmla="*/ 16686 w 4926382"/>
                <a:gd name="connsiteY98" fmla="*/ 2359944 h 3954293"/>
                <a:gd name="connsiteX99" fmla="*/ 1212 w 4926382"/>
                <a:gd name="connsiteY99" fmla="*/ 2329537 h 3954293"/>
                <a:gd name="connsiteX100" fmla="*/ 7107 w 4926382"/>
                <a:gd name="connsiteY100" fmla="*/ 2231881 h 3954293"/>
                <a:gd name="connsiteX101" fmla="*/ 62174 w 4926382"/>
                <a:gd name="connsiteY101" fmla="*/ 1915530 h 3954293"/>
                <a:gd name="connsiteX102" fmla="*/ 66055 w 4926382"/>
                <a:gd name="connsiteY102" fmla="*/ 1737411 h 3954293"/>
                <a:gd name="connsiteX103" fmla="*/ 66497 w 4926382"/>
                <a:gd name="connsiteY103" fmla="*/ 1456035 h 3954293"/>
                <a:gd name="connsiteX104" fmla="*/ 108496 w 4926382"/>
                <a:gd name="connsiteY104" fmla="*/ 1212239 h 3954293"/>
                <a:gd name="connsiteX105" fmla="*/ 190237 w 4926382"/>
                <a:gd name="connsiteY105" fmla="*/ 980969 h 3954293"/>
                <a:gd name="connsiteX106" fmla="*/ 209198 w 4926382"/>
                <a:gd name="connsiteY106" fmla="*/ 943832 h 3954293"/>
                <a:gd name="connsiteX107" fmla="*/ 416840 w 4926382"/>
                <a:gd name="connsiteY107" fmla="*/ 652632 h 3954293"/>
                <a:gd name="connsiteX108" fmla="*/ 542497 w 4926382"/>
                <a:gd name="connsiteY108" fmla="*/ 568583 h 3954293"/>
                <a:gd name="connsiteX109" fmla="*/ 1160215 w 4926382"/>
                <a:gd name="connsiteY109" fmla="*/ 403530 h 3954293"/>
                <a:gd name="connsiteX110" fmla="*/ 2901238 w 4926382"/>
                <a:gd name="connsiteY110" fmla="*/ 217568 h 3954293"/>
                <a:gd name="connsiteX111" fmla="*/ 2479457 w 4926382"/>
                <a:gd name="connsiteY111" fmla="*/ 36 h 3954293"/>
                <a:gd name="connsiteX112" fmla="*/ 2918418 w 4926382"/>
                <a:gd name="connsiteY112" fmla="*/ 8681 h 3954293"/>
                <a:gd name="connsiteX113" fmla="*/ 3365632 w 4926382"/>
                <a:gd name="connsiteY113" fmla="*/ 40513 h 3954293"/>
                <a:gd name="connsiteX114" fmla="*/ 3622741 w 4926382"/>
                <a:gd name="connsiteY114" fmla="*/ 54955 h 3954293"/>
                <a:gd name="connsiteX115" fmla="*/ 623648 w 4926382"/>
                <a:gd name="connsiteY115" fmla="*/ 377446 h 3954293"/>
                <a:gd name="connsiteX116" fmla="*/ 771999 w 4926382"/>
                <a:gd name="connsiteY116" fmla="*/ 258078 h 3954293"/>
                <a:gd name="connsiteX117" fmla="*/ 1150341 w 4926382"/>
                <a:gd name="connsiteY117" fmla="*/ 111348 h 3954293"/>
                <a:gd name="connsiteX118" fmla="*/ 1633071 w 4926382"/>
                <a:gd name="connsiteY118" fmla="*/ 45769 h 3954293"/>
                <a:gd name="connsiteX119" fmla="*/ 2479457 w 4926382"/>
                <a:gd name="connsiteY119" fmla="*/ 36 h 395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926382" h="3954293">
                  <a:moveTo>
                    <a:pt x="4889421" y="3433129"/>
                  </a:moveTo>
                  <a:cubicBezTo>
                    <a:pt x="4889666" y="3434554"/>
                    <a:pt x="4745589" y="3453220"/>
                    <a:pt x="4745835" y="3454645"/>
                  </a:cubicBezTo>
                  <a:cubicBezTo>
                    <a:pt x="4696909" y="3462849"/>
                    <a:pt x="4088916" y="3564287"/>
                    <a:pt x="3833821" y="3606729"/>
                  </a:cubicBezTo>
                  <a:cubicBezTo>
                    <a:pt x="3605253" y="3644750"/>
                    <a:pt x="3376685" y="3682771"/>
                    <a:pt x="3148165" y="3720694"/>
                  </a:cubicBezTo>
                  <a:cubicBezTo>
                    <a:pt x="2893857" y="3762940"/>
                    <a:pt x="2639499" y="3805038"/>
                    <a:pt x="2385141" y="3847283"/>
                  </a:cubicBezTo>
                  <a:cubicBezTo>
                    <a:pt x="2176713" y="3881915"/>
                    <a:pt x="1968285" y="3916694"/>
                    <a:pt x="1759857" y="3951277"/>
                  </a:cubicBezTo>
                  <a:cubicBezTo>
                    <a:pt x="1753225" y="3952357"/>
                    <a:pt x="1744383" y="3958301"/>
                    <a:pt x="1740061" y="3949754"/>
                  </a:cubicBezTo>
                  <a:cubicBezTo>
                    <a:pt x="1736523" y="3942876"/>
                    <a:pt x="1742811" y="3935802"/>
                    <a:pt x="1746889" y="3929810"/>
                  </a:cubicBezTo>
                  <a:cubicBezTo>
                    <a:pt x="1754846" y="3918216"/>
                    <a:pt x="1764622" y="3907802"/>
                    <a:pt x="1777099" y="3901564"/>
                  </a:cubicBezTo>
                  <a:cubicBezTo>
                    <a:pt x="1849113" y="3865656"/>
                    <a:pt x="2120173" y="3708610"/>
                    <a:pt x="2194986" y="3688371"/>
                  </a:cubicBezTo>
                  <a:cubicBezTo>
                    <a:pt x="2320839" y="3654378"/>
                    <a:pt x="3136966" y="3580400"/>
                    <a:pt x="3414116" y="3539579"/>
                  </a:cubicBezTo>
                  <a:cubicBezTo>
                    <a:pt x="3611982" y="3510449"/>
                    <a:pt x="3810685" y="3489277"/>
                    <a:pt x="4010761" y="3480140"/>
                  </a:cubicBezTo>
                  <a:cubicBezTo>
                    <a:pt x="4218010" y="3470659"/>
                    <a:pt x="4851940" y="3434701"/>
                    <a:pt x="4889421" y="3433129"/>
                  </a:cubicBezTo>
                  <a:close/>
                  <a:moveTo>
                    <a:pt x="268243" y="3386118"/>
                  </a:moveTo>
                  <a:cubicBezTo>
                    <a:pt x="327387" y="3391079"/>
                    <a:pt x="384370" y="3404687"/>
                    <a:pt x="441696" y="3416673"/>
                  </a:cubicBezTo>
                  <a:cubicBezTo>
                    <a:pt x="545443" y="3438434"/>
                    <a:pt x="651156" y="3451550"/>
                    <a:pt x="752054" y="3486034"/>
                  </a:cubicBezTo>
                  <a:cubicBezTo>
                    <a:pt x="821612" y="3509809"/>
                    <a:pt x="1342166" y="3736707"/>
                    <a:pt x="1342166" y="3743584"/>
                  </a:cubicBezTo>
                  <a:cubicBezTo>
                    <a:pt x="1342215" y="3775465"/>
                    <a:pt x="1342215" y="3802483"/>
                    <a:pt x="1339170" y="3831956"/>
                  </a:cubicBezTo>
                  <a:cubicBezTo>
                    <a:pt x="1041535" y="3707774"/>
                    <a:pt x="565682" y="3510154"/>
                    <a:pt x="268243" y="3386118"/>
                  </a:cubicBezTo>
                  <a:close/>
                  <a:moveTo>
                    <a:pt x="4587150" y="3265258"/>
                  </a:moveTo>
                  <a:cubicBezTo>
                    <a:pt x="4614653" y="3263963"/>
                    <a:pt x="4642210" y="3264982"/>
                    <a:pt x="4669744" y="3268420"/>
                  </a:cubicBezTo>
                  <a:cubicBezTo>
                    <a:pt x="3667934" y="3410827"/>
                    <a:pt x="2666123" y="3553234"/>
                    <a:pt x="1656601" y="3696722"/>
                  </a:cubicBezTo>
                  <a:cubicBezTo>
                    <a:pt x="1674089" y="3681641"/>
                    <a:pt x="1686026" y="3670490"/>
                    <a:pt x="1698847" y="3660420"/>
                  </a:cubicBezTo>
                  <a:cubicBezTo>
                    <a:pt x="1769043" y="3605255"/>
                    <a:pt x="1844594" y="3557999"/>
                    <a:pt x="1921717" y="3513347"/>
                  </a:cubicBezTo>
                  <a:cubicBezTo>
                    <a:pt x="1971675" y="3484413"/>
                    <a:pt x="2027724" y="3476455"/>
                    <a:pt x="2083969" y="3470757"/>
                  </a:cubicBezTo>
                  <a:cubicBezTo>
                    <a:pt x="2271766" y="3451746"/>
                    <a:pt x="2460103" y="3438778"/>
                    <a:pt x="2648488" y="3428659"/>
                  </a:cubicBezTo>
                  <a:cubicBezTo>
                    <a:pt x="2792615" y="3432343"/>
                    <a:pt x="2832503" y="3443886"/>
                    <a:pt x="2998537" y="3438925"/>
                  </a:cubicBezTo>
                  <a:cubicBezTo>
                    <a:pt x="3104938" y="3433129"/>
                    <a:pt x="3172580" y="3420799"/>
                    <a:pt x="3255007" y="3416820"/>
                  </a:cubicBezTo>
                  <a:cubicBezTo>
                    <a:pt x="3421288" y="3408862"/>
                    <a:pt x="3573028" y="3387936"/>
                    <a:pt x="3736215" y="3360034"/>
                  </a:cubicBezTo>
                  <a:cubicBezTo>
                    <a:pt x="3841779" y="3342006"/>
                    <a:pt x="4457730" y="3286055"/>
                    <a:pt x="4504888" y="3275985"/>
                  </a:cubicBezTo>
                  <a:cubicBezTo>
                    <a:pt x="4532200" y="3270164"/>
                    <a:pt x="4559648" y="3266554"/>
                    <a:pt x="4587150" y="3265258"/>
                  </a:cubicBezTo>
                  <a:close/>
                  <a:moveTo>
                    <a:pt x="263331" y="3197193"/>
                  </a:moveTo>
                  <a:cubicBezTo>
                    <a:pt x="298896" y="3194049"/>
                    <a:pt x="332103" y="3202252"/>
                    <a:pt x="365015" y="3210652"/>
                  </a:cubicBezTo>
                  <a:cubicBezTo>
                    <a:pt x="575359" y="3264442"/>
                    <a:pt x="783394" y="3326239"/>
                    <a:pt x="987991" y="3398891"/>
                  </a:cubicBezTo>
                  <a:cubicBezTo>
                    <a:pt x="1062314" y="3425270"/>
                    <a:pt x="1131282" y="3466091"/>
                    <a:pt x="1207422" y="3489031"/>
                  </a:cubicBezTo>
                  <a:cubicBezTo>
                    <a:pt x="1223289" y="3493796"/>
                    <a:pt x="1366727" y="3564238"/>
                    <a:pt x="1366187" y="3581775"/>
                  </a:cubicBezTo>
                  <a:cubicBezTo>
                    <a:pt x="1365598" y="3601424"/>
                    <a:pt x="1374096" y="3619551"/>
                    <a:pt x="1379303" y="3641901"/>
                  </a:cubicBezTo>
                  <a:cubicBezTo>
                    <a:pt x="1050377" y="3512954"/>
                    <a:pt x="589310" y="3325011"/>
                    <a:pt x="263331" y="3197193"/>
                  </a:cubicBezTo>
                  <a:close/>
                  <a:moveTo>
                    <a:pt x="293296" y="3078168"/>
                  </a:moveTo>
                  <a:cubicBezTo>
                    <a:pt x="315205" y="3078561"/>
                    <a:pt x="335346" y="3085045"/>
                    <a:pt x="355535" y="3090891"/>
                  </a:cubicBezTo>
                  <a:cubicBezTo>
                    <a:pt x="451865" y="3118793"/>
                    <a:pt x="546623" y="3152442"/>
                    <a:pt x="644869" y="3173516"/>
                  </a:cubicBezTo>
                  <a:cubicBezTo>
                    <a:pt x="710251" y="3187564"/>
                    <a:pt x="777844" y="3187957"/>
                    <a:pt x="843030" y="3204512"/>
                  </a:cubicBezTo>
                  <a:cubicBezTo>
                    <a:pt x="870784" y="3211586"/>
                    <a:pt x="897802" y="3220526"/>
                    <a:pt x="924819" y="3229712"/>
                  </a:cubicBezTo>
                  <a:cubicBezTo>
                    <a:pt x="994328" y="3253389"/>
                    <a:pt x="1063984" y="3276378"/>
                    <a:pt x="1134917" y="3295634"/>
                  </a:cubicBezTo>
                  <a:cubicBezTo>
                    <a:pt x="1225401" y="3320196"/>
                    <a:pt x="1299626" y="3377326"/>
                    <a:pt x="1379696" y="3422666"/>
                  </a:cubicBezTo>
                  <a:cubicBezTo>
                    <a:pt x="1387015" y="3426792"/>
                    <a:pt x="1392124" y="3435438"/>
                    <a:pt x="1397331" y="3442659"/>
                  </a:cubicBezTo>
                  <a:cubicBezTo>
                    <a:pt x="1402194" y="3449340"/>
                    <a:pt x="1403914" y="3457396"/>
                    <a:pt x="1404503" y="3465796"/>
                  </a:cubicBezTo>
                  <a:cubicBezTo>
                    <a:pt x="1406419" y="3494533"/>
                    <a:pt x="1402784" y="3497333"/>
                    <a:pt x="1375864" y="3487263"/>
                  </a:cubicBezTo>
                  <a:cubicBezTo>
                    <a:pt x="1018938" y="3353845"/>
                    <a:pt x="662062" y="3220428"/>
                    <a:pt x="305184" y="3086912"/>
                  </a:cubicBezTo>
                  <a:cubicBezTo>
                    <a:pt x="300763" y="3085340"/>
                    <a:pt x="295507" y="3084799"/>
                    <a:pt x="293296" y="3078168"/>
                  </a:cubicBezTo>
                  <a:close/>
                  <a:moveTo>
                    <a:pt x="2901238" y="217568"/>
                  </a:moveTo>
                  <a:cubicBezTo>
                    <a:pt x="2913599" y="217440"/>
                    <a:pt x="2922302" y="217659"/>
                    <a:pt x="2926966" y="218239"/>
                  </a:cubicBezTo>
                  <a:cubicBezTo>
                    <a:pt x="3000650" y="217552"/>
                    <a:pt x="3478369" y="222857"/>
                    <a:pt x="3679772" y="295313"/>
                  </a:cubicBezTo>
                  <a:cubicBezTo>
                    <a:pt x="3638018" y="296541"/>
                    <a:pt x="3103808" y="317909"/>
                    <a:pt x="3081064" y="320513"/>
                  </a:cubicBezTo>
                  <a:cubicBezTo>
                    <a:pt x="2217141" y="362906"/>
                    <a:pt x="1149163" y="586267"/>
                    <a:pt x="1120377" y="594569"/>
                  </a:cubicBezTo>
                  <a:cubicBezTo>
                    <a:pt x="1202068" y="584646"/>
                    <a:pt x="2468011" y="485516"/>
                    <a:pt x="2541057" y="477951"/>
                  </a:cubicBezTo>
                  <a:cubicBezTo>
                    <a:pt x="2640973" y="467587"/>
                    <a:pt x="3147134" y="426225"/>
                    <a:pt x="3278145" y="421853"/>
                  </a:cubicBezTo>
                  <a:cubicBezTo>
                    <a:pt x="3360573" y="419102"/>
                    <a:pt x="4034685" y="408148"/>
                    <a:pt x="4123695" y="406527"/>
                  </a:cubicBezTo>
                  <a:cubicBezTo>
                    <a:pt x="4161765" y="405839"/>
                    <a:pt x="4165057" y="410309"/>
                    <a:pt x="4158130" y="447397"/>
                  </a:cubicBezTo>
                  <a:cubicBezTo>
                    <a:pt x="4131064" y="592604"/>
                    <a:pt x="3905737" y="1538169"/>
                    <a:pt x="3716123" y="1905116"/>
                  </a:cubicBezTo>
                  <a:cubicBezTo>
                    <a:pt x="3690972" y="1974625"/>
                    <a:pt x="3430966" y="2413832"/>
                    <a:pt x="3388130" y="2486336"/>
                  </a:cubicBezTo>
                  <a:cubicBezTo>
                    <a:pt x="3374818" y="2508835"/>
                    <a:pt x="3375801" y="2510800"/>
                    <a:pt x="3401197" y="2516204"/>
                  </a:cubicBezTo>
                  <a:cubicBezTo>
                    <a:pt x="3466727" y="2530203"/>
                    <a:pt x="4727807" y="2809319"/>
                    <a:pt x="4836123" y="2833095"/>
                  </a:cubicBezTo>
                  <a:cubicBezTo>
                    <a:pt x="4852873" y="2836582"/>
                    <a:pt x="4867610" y="2845866"/>
                    <a:pt x="4883330" y="2852400"/>
                  </a:cubicBezTo>
                  <a:cubicBezTo>
                    <a:pt x="4897772" y="2861782"/>
                    <a:pt x="4917323" y="2863403"/>
                    <a:pt x="4926362" y="2880891"/>
                  </a:cubicBezTo>
                  <a:cubicBezTo>
                    <a:pt x="4927098" y="2904225"/>
                    <a:pt x="4908039" y="2905354"/>
                    <a:pt x="4893056" y="2908940"/>
                  </a:cubicBezTo>
                  <a:cubicBezTo>
                    <a:pt x="4850173" y="2919207"/>
                    <a:pt x="4806944" y="2928196"/>
                    <a:pt x="4763912" y="2938070"/>
                  </a:cubicBezTo>
                  <a:cubicBezTo>
                    <a:pt x="4514614" y="2995249"/>
                    <a:pt x="4264678" y="3049530"/>
                    <a:pt x="4015821" y="3108624"/>
                  </a:cubicBezTo>
                  <a:cubicBezTo>
                    <a:pt x="3753506" y="3176119"/>
                    <a:pt x="2650012" y="3224259"/>
                    <a:pt x="1524166" y="3259087"/>
                  </a:cubicBezTo>
                  <a:cubicBezTo>
                    <a:pt x="1501864" y="3264393"/>
                    <a:pt x="1482264" y="3256877"/>
                    <a:pt x="1462468" y="3248772"/>
                  </a:cubicBezTo>
                  <a:cubicBezTo>
                    <a:pt x="1345998" y="3200926"/>
                    <a:pt x="1229380" y="3153424"/>
                    <a:pt x="1112075" y="3107642"/>
                  </a:cubicBezTo>
                  <a:cubicBezTo>
                    <a:pt x="937689" y="3039607"/>
                    <a:pt x="763058" y="2971965"/>
                    <a:pt x="585233" y="2913214"/>
                  </a:cubicBezTo>
                  <a:cubicBezTo>
                    <a:pt x="466553" y="2874014"/>
                    <a:pt x="347822" y="2834273"/>
                    <a:pt x="223689" y="2814821"/>
                  </a:cubicBezTo>
                  <a:cubicBezTo>
                    <a:pt x="200847" y="2811235"/>
                    <a:pt x="177956" y="2814035"/>
                    <a:pt x="155163" y="2812021"/>
                  </a:cubicBezTo>
                  <a:cubicBezTo>
                    <a:pt x="146370" y="2811235"/>
                    <a:pt x="135710" y="2811137"/>
                    <a:pt x="132567" y="2800919"/>
                  </a:cubicBezTo>
                  <a:cubicBezTo>
                    <a:pt x="129865" y="2792077"/>
                    <a:pt x="137381" y="2785642"/>
                    <a:pt x="143325" y="2780288"/>
                  </a:cubicBezTo>
                  <a:cubicBezTo>
                    <a:pt x="222166" y="2709109"/>
                    <a:pt x="272174" y="2617396"/>
                    <a:pt x="318103" y="2524456"/>
                  </a:cubicBezTo>
                  <a:cubicBezTo>
                    <a:pt x="436440" y="2284933"/>
                    <a:pt x="533311" y="2036618"/>
                    <a:pt x="610384" y="1780688"/>
                  </a:cubicBezTo>
                  <a:cubicBezTo>
                    <a:pt x="714230" y="1435846"/>
                    <a:pt x="795233" y="1085257"/>
                    <a:pt x="874469" y="734225"/>
                  </a:cubicBezTo>
                  <a:cubicBezTo>
                    <a:pt x="880756" y="706323"/>
                    <a:pt x="887142" y="678373"/>
                    <a:pt x="893921" y="650569"/>
                  </a:cubicBezTo>
                  <a:cubicBezTo>
                    <a:pt x="897851" y="634310"/>
                    <a:pt x="892595" y="629987"/>
                    <a:pt x="877072" y="631510"/>
                  </a:cubicBezTo>
                  <a:cubicBezTo>
                    <a:pt x="829079" y="636176"/>
                    <a:pt x="727051" y="650618"/>
                    <a:pt x="723907" y="650323"/>
                  </a:cubicBezTo>
                  <a:cubicBezTo>
                    <a:pt x="675227" y="645706"/>
                    <a:pt x="657739" y="674738"/>
                    <a:pt x="642707" y="716050"/>
                  </a:cubicBezTo>
                  <a:cubicBezTo>
                    <a:pt x="577177" y="896625"/>
                    <a:pt x="512139" y="1077495"/>
                    <a:pt x="446560" y="1231397"/>
                  </a:cubicBezTo>
                  <a:cubicBezTo>
                    <a:pt x="466110" y="1183355"/>
                    <a:pt x="625956" y="865776"/>
                    <a:pt x="691535" y="787916"/>
                  </a:cubicBezTo>
                  <a:cubicBezTo>
                    <a:pt x="699984" y="777895"/>
                    <a:pt x="709956" y="769201"/>
                    <a:pt x="722728" y="764779"/>
                  </a:cubicBezTo>
                  <a:cubicBezTo>
                    <a:pt x="732406" y="761439"/>
                    <a:pt x="742279" y="760555"/>
                    <a:pt x="750433" y="768120"/>
                  </a:cubicBezTo>
                  <a:cubicBezTo>
                    <a:pt x="757998" y="775095"/>
                    <a:pt x="757016" y="784281"/>
                    <a:pt x="754952" y="793369"/>
                  </a:cubicBezTo>
                  <a:cubicBezTo>
                    <a:pt x="753675" y="798969"/>
                    <a:pt x="751269" y="804225"/>
                    <a:pt x="749156" y="809530"/>
                  </a:cubicBezTo>
                  <a:cubicBezTo>
                    <a:pt x="591570" y="1204674"/>
                    <a:pt x="431331" y="1598786"/>
                    <a:pt x="273352" y="1993832"/>
                  </a:cubicBezTo>
                  <a:cubicBezTo>
                    <a:pt x="228405" y="2106274"/>
                    <a:pt x="182721" y="2218372"/>
                    <a:pt x="137921" y="2330863"/>
                  </a:cubicBezTo>
                  <a:cubicBezTo>
                    <a:pt x="136103" y="2335431"/>
                    <a:pt x="134433" y="2340098"/>
                    <a:pt x="131928" y="2344323"/>
                  </a:cubicBezTo>
                  <a:cubicBezTo>
                    <a:pt x="127507" y="2351888"/>
                    <a:pt x="123282" y="2363726"/>
                    <a:pt x="113065" y="2359403"/>
                  </a:cubicBezTo>
                  <a:cubicBezTo>
                    <a:pt x="103928" y="2355523"/>
                    <a:pt x="106384" y="2343537"/>
                    <a:pt x="108988" y="2334891"/>
                  </a:cubicBezTo>
                  <a:cubicBezTo>
                    <a:pt x="122349" y="2290239"/>
                    <a:pt x="135956" y="2245586"/>
                    <a:pt x="150202" y="2201277"/>
                  </a:cubicBezTo>
                  <a:cubicBezTo>
                    <a:pt x="177514" y="2116393"/>
                    <a:pt x="185374" y="2028512"/>
                    <a:pt x="195739" y="1940878"/>
                  </a:cubicBezTo>
                  <a:cubicBezTo>
                    <a:pt x="199423" y="1909930"/>
                    <a:pt x="205956" y="1879720"/>
                    <a:pt x="216075" y="1850344"/>
                  </a:cubicBezTo>
                  <a:cubicBezTo>
                    <a:pt x="162827" y="2013923"/>
                    <a:pt x="98426" y="2173474"/>
                    <a:pt x="39037" y="2334842"/>
                  </a:cubicBezTo>
                  <a:cubicBezTo>
                    <a:pt x="34959" y="2345944"/>
                    <a:pt x="31324" y="2362105"/>
                    <a:pt x="16686" y="2359944"/>
                  </a:cubicBezTo>
                  <a:cubicBezTo>
                    <a:pt x="2637" y="2357832"/>
                    <a:pt x="2637" y="2341228"/>
                    <a:pt x="1212" y="2329537"/>
                  </a:cubicBezTo>
                  <a:cubicBezTo>
                    <a:pt x="-2767" y="2296723"/>
                    <a:pt x="4061" y="2264302"/>
                    <a:pt x="7107" y="2231881"/>
                  </a:cubicBezTo>
                  <a:cubicBezTo>
                    <a:pt x="17177" y="2125039"/>
                    <a:pt x="40215" y="2020358"/>
                    <a:pt x="62174" y="1915530"/>
                  </a:cubicBezTo>
                  <a:cubicBezTo>
                    <a:pt x="74503" y="1856681"/>
                    <a:pt x="72391" y="1796653"/>
                    <a:pt x="66055" y="1737411"/>
                  </a:cubicBezTo>
                  <a:cubicBezTo>
                    <a:pt x="55984" y="1643439"/>
                    <a:pt x="55100" y="1549909"/>
                    <a:pt x="66497" y="1456035"/>
                  </a:cubicBezTo>
                  <a:cubicBezTo>
                    <a:pt x="76468" y="1374049"/>
                    <a:pt x="85015" y="1291720"/>
                    <a:pt x="108496" y="1212239"/>
                  </a:cubicBezTo>
                  <a:cubicBezTo>
                    <a:pt x="131682" y="1133790"/>
                    <a:pt x="157816" y="1056225"/>
                    <a:pt x="190237" y="980969"/>
                  </a:cubicBezTo>
                  <a:cubicBezTo>
                    <a:pt x="195739" y="968197"/>
                    <a:pt x="201240" y="955228"/>
                    <a:pt x="209198" y="943832"/>
                  </a:cubicBezTo>
                  <a:cubicBezTo>
                    <a:pt x="277479" y="846176"/>
                    <a:pt x="334854" y="741053"/>
                    <a:pt x="416840" y="652632"/>
                  </a:cubicBezTo>
                  <a:cubicBezTo>
                    <a:pt x="453142" y="613481"/>
                    <a:pt x="490082" y="581404"/>
                    <a:pt x="542497" y="568583"/>
                  </a:cubicBezTo>
                  <a:cubicBezTo>
                    <a:pt x="570546" y="561706"/>
                    <a:pt x="1067718" y="419299"/>
                    <a:pt x="1160215" y="403530"/>
                  </a:cubicBezTo>
                  <a:cubicBezTo>
                    <a:pt x="1707228" y="299268"/>
                    <a:pt x="2715818" y="219484"/>
                    <a:pt x="2901238" y="217568"/>
                  </a:cubicBezTo>
                  <a:close/>
                  <a:moveTo>
                    <a:pt x="2479457" y="36"/>
                  </a:moveTo>
                  <a:cubicBezTo>
                    <a:pt x="2625794" y="2197"/>
                    <a:pt x="2772081" y="6716"/>
                    <a:pt x="2918418" y="8681"/>
                  </a:cubicBezTo>
                  <a:cubicBezTo>
                    <a:pt x="3068145" y="10646"/>
                    <a:pt x="3216790" y="26169"/>
                    <a:pt x="3365632" y="40513"/>
                  </a:cubicBezTo>
                  <a:cubicBezTo>
                    <a:pt x="3438776" y="47538"/>
                    <a:pt x="3610411" y="51909"/>
                    <a:pt x="3622741" y="54955"/>
                  </a:cubicBezTo>
                  <a:cubicBezTo>
                    <a:pt x="2624566" y="162288"/>
                    <a:pt x="1626342" y="269622"/>
                    <a:pt x="623648" y="377446"/>
                  </a:cubicBezTo>
                  <a:cubicBezTo>
                    <a:pt x="632981" y="364183"/>
                    <a:pt x="757704" y="264857"/>
                    <a:pt x="771999" y="258078"/>
                  </a:cubicBezTo>
                  <a:cubicBezTo>
                    <a:pt x="848630" y="221629"/>
                    <a:pt x="1100925" y="123383"/>
                    <a:pt x="1150341" y="111348"/>
                  </a:cubicBezTo>
                  <a:cubicBezTo>
                    <a:pt x="1227612" y="92534"/>
                    <a:pt x="1550594" y="57067"/>
                    <a:pt x="1633071" y="45769"/>
                  </a:cubicBezTo>
                  <a:cubicBezTo>
                    <a:pt x="1714075" y="34618"/>
                    <a:pt x="2389563" y="-1291"/>
                    <a:pt x="2479457" y="36"/>
                  </a:cubicBezTo>
                  <a:close/>
                </a:path>
              </a:pathLst>
            </a:custGeom>
            <a:solidFill>
              <a:srgbClr val="D8D2C0"/>
            </a:solidFill>
            <a:ln w="81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54146140-E602-44AA-A2D1-BF468CF0E6A9}"/>
                </a:ext>
              </a:extLst>
            </p:cNvPr>
            <p:cNvGrpSpPr/>
            <p:nvPr/>
          </p:nvGrpSpPr>
          <p:grpSpPr>
            <a:xfrm>
              <a:off x="2253056" y="2904435"/>
              <a:ext cx="1833698" cy="2317224"/>
              <a:chOff x="2253056" y="2904435"/>
              <a:chExt cx="1833698" cy="2317224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="" xmlns:a16="http://schemas.microsoft.com/office/drawing/2014/main" id="{1A702831-D12D-401E-8F66-F735F1F1EA8A}"/>
                  </a:ext>
                </a:extLst>
              </p:cNvPr>
              <p:cNvSpPr/>
              <p:nvPr/>
            </p:nvSpPr>
            <p:spPr>
              <a:xfrm>
                <a:off x="2253056" y="2904435"/>
                <a:ext cx="1833698" cy="2317096"/>
              </a:xfrm>
              <a:custGeom>
                <a:avLst/>
                <a:gdLst>
                  <a:gd name="connsiteX0" fmla="*/ 1106882 w 1833698"/>
                  <a:gd name="connsiteY0" fmla="*/ 1573954 h 2317096"/>
                  <a:gd name="connsiteX1" fmla="*/ 1060702 w 1833698"/>
                  <a:gd name="connsiteY1" fmla="*/ 1619332 h 2317096"/>
                  <a:gd name="connsiteX2" fmla="*/ 1116604 w 1833698"/>
                  <a:gd name="connsiteY2" fmla="*/ 1609901 h 2317096"/>
                  <a:gd name="connsiteX3" fmla="*/ 1131096 w 1833698"/>
                  <a:gd name="connsiteY3" fmla="*/ 1579051 h 2317096"/>
                  <a:gd name="connsiteX4" fmla="*/ 1106882 w 1833698"/>
                  <a:gd name="connsiteY4" fmla="*/ 1573954 h 2317096"/>
                  <a:gd name="connsiteX5" fmla="*/ 1285820 w 1833698"/>
                  <a:gd name="connsiteY5" fmla="*/ 153 h 2317096"/>
                  <a:gd name="connsiteX6" fmla="*/ 1341292 w 1833698"/>
                  <a:gd name="connsiteY6" fmla="*/ 12035 h 2317096"/>
                  <a:gd name="connsiteX7" fmla="*/ 1426520 w 1833698"/>
                  <a:gd name="connsiteY7" fmla="*/ 136315 h 2317096"/>
                  <a:gd name="connsiteX8" fmla="*/ 1396113 w 1833698"/>
                  <a:gd name="connsiteY8" fmla="*/ 207838 h 2317096"/>
                  <a:gd name="connsiteX9" fmla="*/ 1392674 w 1833698"/>
                  <a:gd name="connsiteY9" fmla="*/ 229551 h 2317096"/>
                  <a:gd name="connsiteX10" fmla="*/ 1429565 w 1833698"/>
                  <a:gd name="connsiteY10" fmla="*/ 403102 h 2317096"/>
                  <a:gd name="connsiteX11" fmla="*/ 1393558 w 1833698"/>
                  <a:gd name="connsiteY11" fmla="*/ 495747 h 2317096"/>
                  <a:gd name="connsiteX12" fmla="*/ 1386337 w 1833698"/>
                  <a:gd name="connsiteY12" fmla="*/ 513726 h 2317096"/>
                  <a:gd name="connsiteX13" fmla="*/ 1497011 w 1833698"/>
                  <a:gd name="connsiteY13" fmla="*/ 623319 h 2317096"/>
                  <a:gd name="connsiteX14" fmla="*/ 1589607 w 1833698"/>
                  <a:gd name="connsiteY14" fmla="*/ 681972 h 2317096"/>
                  <a:gd name="connsiteX15" fmla="*/ 1660836 w 1833698"/>
                  <a:gd name="connsiteY15" fmla="*/ 739200 h 2317096"/>
                  <a:gd name="connsiteX16" fmla="*/ 1775733 w 1833698"/>
                  <a:gd name="connsiteY16" fmla="*/ 967719 h 2317096"/>
                  <a:gd name="connsiteX17" fmla="*/ 1799214 w 1833698"/>
                  <a:gd name="connsiteY17" fmla="*/ 1141761 h 2317096"/>
                  <a:gd name="connsiteX18" fmla="*/ 1825790 w 1833698"/>
                  <a:gd name="connsiteY18" fmla="*/ 1379368 h 2317096"/>
                  <a:gd name="connsiteX19" fmla="*/ 1832913 w 1833698"/>
                  <a:gd name="connsiteY19" fmla="*/ 1469165 h 2317096"/>
                  <a:gd name="connsiteX20" fmla="*/ 1792288 w 1833698"/>
                  <a:gd name="connsiteY20" fmla="*/ 1547466 h 2317096"/>
                  <a:gd name="connsiteX21" fmla="*/ 1631362 w 1833698"/>
                  <a:gd name="connsiteY21" fmla="*/ 1634021 h 2317096"/>
                  <a:gd name="connsiteX22" fmla="*/ 1641825 w 1833698"/>
                  <a:gd name="connsiteY22" fmla="*/ 1666049 h 2317096"/>
                  <a:gd name="connsiteX23" fmla="*/ 1642512 w 1833698"/>
                  <a:gd name="connsiteY23" fmla="*/ 1864013 h 2317096"/>
                  <a:gd name="connsiteX24" fmla="*/ 1657643 w 1833698"/>
                  <a:gd name="connsiteY24" fmla="*/ 1942806 h 2317096"/>
                  <a:gd name="connsiteX25" fmla="*/ 1518379 w 1833698"/>
                  <a:gd name="connsiteY25" fmla="*/ 2154084 h 2317096"/>
                  <a:gd name="connsiteX26" fmla="*/ 1296590 w 1833698"/>
                  <a:gd name="connsiteY26" fmla="*/ 2189157 h 2317096"/>
                  <a:gd name="connsiteX27" fmla="*/ 1215243 w 1833698"/>
                  <a:gd name="connsiteY27" fmla="*/ 2174126 h 2317096"/>
                  <a:gd name="connsiteX28" fmla="*/ 1126429 w 1833698"/>
                  <a:gd name="connsiteY28" fmla="*/ 2223838 h 2317096"/>
                  <a:gd name="connsiteX29" fmla="*/ 979355 w 1833698"/>
                  <a:gd name="connsiteY29" fmla="*/ 2263874 h 2317096"/>
                  <a:gd name="connsiteX30" fmla="*/ 836113 w 1833698"/>
                  <a:gd name="connsiteY30" fmla="*/ 2291922 h 2317096"/>
                  <a:gd name="connsiteX31" fmla="*/ 626162 w 1833698"/>
                  <a:gd name="connsiteY31" fmla="*/ 2316042 h 2317096"/>
                  <a:gd name="connsiteX32" fmla="*/ 557194 w 1833698"/>
                  <a:gd name="connsiteY32" fmla="*/ 2254294 h 2317096"/>
                  <a:gd name="connsiteX33" fmla="*/ 551692 w 1833698"/>
                  <a:gd name="connsiteY33" fmla="*/ 2223003 h 2317096"/>
                  <a:gd name="connsiteX34" fmla="*/ 380352 w 1833698"/>
                  <a:gd name="connsiteY34" fmla="*/ 2179137 h 2317096"/>
                  <a:gd name="connsiteX35" fmla="*/ 321699 w 1833698"/>
                  <a:gd name="connsiteY35" fmla="*/ 2090666 h 2317096"/>
                  <a:gd name="connsiteX36" fmla="*/ 94801 w 1833698"/>
                  <a:gd name="connsiteY36" fmla="*/ 2059473 h 2317096"/>
                  <a:gd name="connsiteX37" fmla="*/ 22591 w 1833698"/>
                  <a:gd name="connsiteY37" fmla="*/ 2031866 h 2317096"/>
                  <a:gd name="connsiteX38" fmla="*/ 1124 w 1833698"/>
                  <a:gd name="connsiteY38" fmla="*/ 1968645 h 2317096"/>
                  <a:gd name="connsiteX39" fmla="*/ 136605 w 1833698"/>
                  <a:gd name="connsiteY39" fmla="*/ 1840484 h 2317096"/>
                  <a:gd name="connsiteX40" fmla="*/ 221587 w 1833698"/>
                  <a:gd name="connsiteY40" fmla="*/ 1820343 h 2317096"/>
                  <a:gd name="connsiteX41" fmla="*/ 286871 w 1833698"/>
                  <a:gd name="connsiteY41" fmla="*/ 1814400 h 2317096"/>
                  <a:gd name="connsiteX42" fmla="*/ 318997 w 1833698"/>
                  <a:gd name="connsiteY42" fmla="*/ 1808407 h 2317096"/>
                  <a:gd name="connsiteX43" fmla="*/ 264029 w 1833698"/>
                  <a:gd name="connsiteY43" fmla="*/ 1701761 h 2317096"/>
                  <a:gd name="connsiteX44" fmla="*/ 244380 w 1833698"/>
                  <a:gd name="connsiteY44" fmla="*/ 1633824 h 2317096"/>
                  <a:gd name="connsiteX45" fmla="*/ 282794 w 1833698"/>
                  <a:gd name="connsiteY45" fmla="*/ 1568982 h 2317096"/>
                  <a:gd name="connsiteX46" fmla="*/ 299790 w 1833698"/>
                  <a:gd name="connsiteY46" fmla="*/ 1567557 h 2317096"/>
                  <a:gd name="connsiteX47" fmla="*/ 111601 w 1833698"/>
                  <a:gd name="connsiteY47" fmla="*/ 1226842 h 2317096"/>
                  <a:gd name="connsiteX48" fmla="*/ 139601 w 1833698"/>
                  <a:gd name="connsiteY48" fmla="*/ 1191817 h 2317096"/>
                  <a:gd name="connsiteX49" fmla="*/ 501439 w 1833698"/>
                  <a:gd name="connsiteY49" fmla="*/ 1285101 h 2317096"/>
                  <a:gd name="connsiteX50" fmla="*/ 521875 w 1833698"/>
                  <a:gd name="connsiteY50" fmla="*/ 1299888 h 2317096"/>
                  <a:gd name="connsiteX51" fmla="*/ 593741 w 1833698"/>
                  <a:gd name="connsiteY51" fmla="*/ 1492351 h 2317096"/>
                  <a:gd name="connsiteX52" fmla="*/ 635888 w 1833698"/>
                  <a:gd name="connsiteY52" fmla="*/ 1598996 h 2317096"/>
                  <a:gd name="connsiteX53" fmla="*/ 665657 w 1833698"/>
                  <a:gd name="connsiteY53" fmla="*/ 1618547 h 2317096"/>
                  <a:gd name="connsiteX54" fmla="*/ 743222 w 1833698"/>
                  <a:gd name="connsiteY54" fmla="*/ 1619431 h 2317096"/>
                  <a:gd name="connsiteX55" fmla="*/ 866225 w 1833698"/>
                  <a:gd name="connsiteY55" fmla="*/ 1536561 h 2317096"/>
                  <a:gd name="connsiteX56" fmla="*/ 894716 w 1833698"/>
                  <a:gd name="connsiteY56" fmla="*/ 1542849 h 2317096"/>
                  <a:gd name="connsiteX57" fmla="*/ 953762 w 1833698"/>
                  <a:gd name="connsiteY57" fmla="*/ 1524133 h 2317096"/>
                  <a:gd name="connsiteX58" fmla="*/ 1109678 w 1833698"/>
                  <a:gd name="connsiteY58" fmla="*/ 1252238 h 2317096"/>
                  <a:gd name="connsiteX59" fmla="*/ 1112085 w 1833698"/>
                  <a:gd name="connsiteY59" fmla="*/ 1228807 h 2317096"/>
                  <a:gd name="connsiteX60" fmla="*/ 1073720 w 1833698"/>
                  <a:gd name="connsiteY60" fmla="*/ 1169663 h 2317096"/>
                  <a:gd name="connsiteX61" fmla="*/ 1070134 w 1833698"/>
                  <a:gd name="connsiteY61" fmla="*/ 1069207 h 2317096"/>
                  <a:gd name="connsiteX62" fmla="*/ 1130506 w 1833698"/>
                  <a:gd name="connsiteY62" fmla="*/ 795298 h 2317096"/>
                  <a:gd name="connsiteX63" fmla="*/ 1194906 w 1833698"/>
                  <a:gd name="connsiteY63" fmla="*/ 705305 h 2317096"/>
                  <a:gd name="connsiteX64" fmla="*/ 1225460 w 1833698"/>
                  <a:gd name="connsiteY64" fmla="*/ 685361 h 2317096"/>
                  <a:gd name="connsiteX65" fmla="*/ 1205909 w 1833698"/>
                  <a:gd name="connsiteY65" fmla="*/ 695923 h 2317096"/>
                  <a:gd name="connsiteX66" fmla="*/ 1135271 w 1833698"/>
                  <a:gd name="connsiteY66" fmla="*/ 658785 h 2317096"/>
                  <a:gd name="connsiteX67" fmla="*/ 1085263 w 1833698"/>
                  <a:gd name="connsiteY67" fmla="*/ 605635 h 2317096"/>
                  <a:gd name="connsiteX68" fmla="*/ 1073180 w 1833698"/>
                  <a:gd name="connsiteY68" fmla="*/ 584021 h 2317096"/>
                  <a:gd name="connsiteX69" fmla="*/ 1029755 w 1833698"/>
                  <a:gd name="connsiteY69" fmla="*/ 479586 h 2317096"/>
                  <a:gd name="connsiteX70" fmla="*/ 987853 w 1833698"/>
                  <a:gd name="connsiteY70" fmla="*/ 416905 h 2317096"/>
                  <a:gd name="connsiteX71" fmla="*/ 998857 w 1833698"/>
                  <a:gd name="connsiteY71" fmla="*/ 322639 h 2317096"/>
                  <a:gd name="connsiteX72" fmla="*/ 1070281 w 1833698"/>
                  <a:gd name="connsiteY72" fmla="*/ 207593 h 2317096"/>
                  <a:gd name="connsiteX73" fmla="*/ 1195495 w 1833698"/>
                  <a:gd name="connsiteY73" fmla="*/ 117600 h 2317096"/>
                  <a:gd name="connsiteX74" fmla="*/ 1204583 w 1833698"/>
                  <a:gd name="connsiteY74" fmla="*/ 98638 h 2317096"/>
                  <a:gd name="connsiteX75" fmla="*/ 1285820 w 1833698"/>
                  <a:gd name="connsiteY75" fmla="*/ 153 h 2317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833698" h="2317096">
                    <a:moveTo>
                      <a:pt x="1106882" y="1573954"/>
                    </a:moveTo>
                    <a:cubicBezTo>
                      <a:pt x="1086556" y="1572930"/>
                      <a:pt x="1076213" y="1585106"/>
                      <a:pt x="1060702" y="1619332"/>
                    </a:cubicBezTo>
                    <a:cubicBezTo>
                      <a:pt x="1079958" y="1616090"/>
                      <a:pt x="1098282" y="1612996"/>
                      <a:pt x="1116604" y="1609901"/>
                    </a:cubicBezTo>
                    <a:cubicBezTo>
                      <a:pt x="1130113" y="1603662"/>
                      <a:pt x="1137825" y="1594771"/>
                      <a:pt x="1131096" y="1579051"/>
                    </a:cubicBezTo>
                    <a:cubicBezTo>
                      <a:pt x="1121541" y="1576104"/>
                      <a:pt x="1113657" y="1574296"/>
                      <a:pt x="1106882" y="1573954"/>
                    </a:cubicBezTo>
                    <a:close/>
                    <a:moveTo>
                      <a:pt x="1285820" y="153"/>
                    </a:moveTo>
                    <a:cubicBezTo>
                      <a:pt x="1302970" y="-811"/>
                      <a:pt x="1321802" y="2751"/>
                      <a:pt x="1341292" y="12035"/>
                    </a:cubicBezTo>
                    <a:cubicBezTo>
                      <a:pt x="1392871" y="36645"/>
                      <a:pt x="1423720" y="77221"/>
                      <a:pt x="1426520" y="136315"/>
                    </a:cubicBezTo>
                    <a:cubicBezTo>
                      <a:pt x="1427895" y="165151"/>
                      <a:pt x="1418463" y="189712"/>
                      <a:pt x="1396113" y="207838"/>
                    </a:cubicBezTo>
                    <a:cubicBezTo>
                      <a:pt x="1386976" y="215256"/>
                      <a:pt x="1386288" y="220512"/>
                      <a:pt x="1392674" y="229551"/>
                    </a:cubicBezTo>
                    <a:cubicBezTo>
                      <a:pt x="1429664" y="282063"/>
                      <a:pt x="1430597" y="342877"/>
                      <a:pt x="1429565" y="403102"/>
                    </a:cubicBezTo>
                    <a:cubicBezTo>
                      <a:pt x="1428976" y="437193"/>
                      <a:pt x="1403629" y="464014"/>
                      <a:pt x="1393558" y="495747"/>
                    </a:cubicBezTo>
                    <a:cubicBezTo>
                      <a:pt x="1391594" y="501887"/>
                      <a:pt x="1388794" y="507733"/>
                      <a:pt x="1386337" y="513726"/>
                    </a:cubicBezTo>
                    <a:cubicBezTo>
                      <a:pt x="1410702" y="562898"/>
                      <a:pt x="1448969" y="598070"/>
                      <a:pt x="1497011" y="623319"/>
                    </a:cubicBezTo>
                    <a:cubicBezTo>
                      <a:pt x="1529481" y="640364"/>
                      <a:pt x="1564358" y="653726"/>
                      <a:pt x="1589607" y="681972"/>
                    </a:cubicBezTo>
                    <a:cubicBezTo>
                      <a:pt x="1609354" y="686834"/>
                      <a:pt x="1653172" y="719698"/>
                      <a:pt x="1660836" y="739200"/>
                    </a:cubicBezTo>
                    <a:cubicBezTo>
                      <a:pt x="1722435" y="803649"/>
                      <a:pt x="1758933" y="880575"/>
                      <a:pt x="1775733" y="967719"/>
                    </a:cubicBezTo>
                    <a:cubicBezTo>
                      <a:pt x="1786835" y="1025340"/>
                      <a:pt x="1792681" y="1083551"/>
                      <a:pt x="1799214" y="1141761"/>
                    </a:cubicBezTo>
                    <a:cubicBezTo>
                      <a:pt x="1808106" y="1220947"/>
                      <a:pt x="1810267" y="1300870"/>
                      <a:pt x="1825790" y="1379368"/>
                    </a:cubicBezTo>
                    <a:cubicBezTo>
                      <a:pt x="1831635" y="1408940"/>
                      <a:pt x="1835418" y="1439003"/>
                      <a:pt x="1832913" y="1469165"/>
                    </a:cubicBezTo>
                    <a:cubicBezTo>
                      <a:pt x="1830407" y="1500898"/>
                      <a:pt x="1816554" y="1527817"/>
                      <a:pt x="1792288" y="1547466"/>
                    </a:cubicBezTo>
                    <a:cubicBezTo>
                      <a:pt x="1744295" y="1586371"/>
                      <a:pt x="1689228" y="1613046"/>
                      <a:pt x="1631362" y="1634021"/>
                    </a:cubicBezTo>
                    <a:cubicBezTo>
                      <a:pt x="1637895" y="1643698"/>
                      <a:pt x="1642218" y="1654013"/>
                      <a:pt x="1641825" y="1666049"/>
                    </a:cubicBezTo>
                    <a:cubicBezTo>
                      <a:pt x="1639761" y="1732021"/>
                      <a:pt x="1647523" y="1797944"/>
                      <a:pt x="1642512" y="1864013"/>
                    </a:cubicBezTo>
                    <a:cubicBezTo>
                      <a:pt x="1640499" y="1890933"/>
                      <a:pt x="1654351" y="1915936"/>
                      <a:pt x="1657643" y="1942806"/>
                    </a:cubicBezTo>
                    <a:cubicBezTo>
                      <a:pt x="1671839" y="2058982"/>
                      <a:pt x="1630871" y="2122645"/>
                      <a:pt x="1518379" y="2154084"/>
                    </a:cubicBezTo>
                    <a:cubicBezTo>
                      <a:pt x="1445825" y="2174371"/>
                      <a:pt x="1370814" y="2179284"/>
                      <a:pt x="1296590" y="2189157"/>
                    </a:cubicBezTo>
                    <a:cubicBezTo>
                      <a:pt x="1267215" y="2193087"/>
                      <a:pt x="1239755" y="2193382"/>
                      <a:pt x="1215243" y="2174126"/>
                    </a:cubicBezTo>
                    <a:cubicBezTo>
                      <a:pt x="1190141" y="2198687"/>
                      <a:pt x="1157032" y="2209543"/>
                      <a:pt x="1126429" y="2223838"/>
                    </a:cubicBezTo>
                    <a:cubicBezTo>
                      <a:pt x="1080057" y="2245501"/>
                      <a:pt x="1032703" y="2262448"/>
                      <a:pt x="979355" y="2263874"/>
                    </a:cubicBezTo>
                    <a:cubicBezTo>
                      <a:pt x="930920" y="2265150"/>
                      <a:pt x="882436" y="2276547"/>
                      <a:pt x="836113" y="2291922"/>
                    </a:cubicBezTo>
                    <a:cubicBezTo>
                      <a:pt x="767538" y="2314666"/>
                      <a:pt x="697390" y="2319627"/>
                      <a:pt x="626162" y="2316042"/>
                    </a:cubicBezTo>
                    <a:cubicBezTo>
                      <a:pt x="584309" y="2313929"/>
                      <a:pt x="564808" y="2295606"/>
                      <a:pt x="557194" y="2254294"/>
                    </a:cubicBezTo>
                    <a:cubicBezTo>
                      <a:pt x="555278" y="2243880"/>
                      <a:pt x="553510" y="2233417"/>
                      <a:pt x="551692" y="2223003"/>
                    </a:cubicBezTo>
                    <a:cubicBezTo>
                      <a:pt x="491468" y="2220792"/>
                      <a:pt x="438513" y="2189894"/>
                      <a:pt x="380352" y="2179137"/>
                    </a:cubicBezTo>
                    <a:cubicBezTo>
                      <a:pt x="346260" y="2172848"/>
                      <a:pt x="314920" y="2122989"/>
                      <a:pt x="321699" y="2090666"/>
                    </a:cubicBezTo>
                    <a:cubicBezTo>
                      <a:pt x="245952" y="2081137"/>
                      <a:pt x="171383" y="2063943"/>
                      <a:pt x="94801" y="2059473"/>
                    </a:cubicBezTo>
                    <a:cubicBezTo>
                      <a:pt x="69551" y="2058000"/>
                      <a:pt x="44205" y="2046357"/>
                      <a:pt x="22591" y="2031866"/>
                    </a:cubicBezTo>
                    <a:cubicBezTo>
                      <a:pt x="682" y="2017130"/>
                      <a:pt x="-2119" y="1992716"/>
                      <a:pt x="1124" y="1968645"/>
                    </a:cubicBezTo>
                    <a:cubicBezTo>
                      <a:pt x="10850" y="1896533"/>
                      <a:pt x="89987" y="1848393"/>
                      <a:pt x="136605" y="1840484"/>
                    </a:cubicBezTo>
                    <a:cubicBezTo>
                      <a:pt x="165489" y="1835621"/>
                      <a:pt x="194422" y="1832280"/>
                      <a:pt x="221587" y="1820343"/>
                    </a:cubicBezTo>
                    <a:cubicBezTo>
                      <a:pt x="242513" y="1811108"/>
                      <a:pt x="265208" y="1817543"/>
                      <a:pt x="286871" y="1814400"/>
                    </a:cubicBezTo>
                    <a:cubicBezTo>
                      <a:pt x="296204" y="1807964"/>
                      <a:pt x="307650" y="1812582"/>
                      <a:pt x="318997" y="1808407"/>
                    </a:cubicBezTo>
                    <a:cubicBezTo>
                      <a:pt x="299299" y="1773087"/>
                      <a:pt x="279109" y="1738750"/>
                      <a:pt x="264029" y="1701761"/>
                    </a:cubicBezTo>
                    <a:cubicBezTo>
                      <a:pt x="255039" y="1679803"/>
                      <a:pt x="247868" y="1657305"/>
                      <a:pt x="244380" y="1633824"/>
                    </a:cubicBezTo>
                    <a:cubicBezTo>
                      <a:pt x="239664" y="1602140"/>
                      <a:pt x="252191" y="1581459"/>
                      <a:pt x="282794" y="1568982"/>
                    </a:cubicBezTo>
                    <a:cubicBezTo>
                      <a:pt x="289376" y="1566428"/>
                      <a:pt x="294976" y="1566231"/>
                      <a:pt x="299790" y="1567557"/>
                    </a:cubicBezTo>
                    <a:cubicBezTo>
                      <a:pt x="250471" y="1477123"/>
                      <a:pt x="112485" y="1229396"/>
                      <a:pt x="111601" y="1226842"/>
                    </a:cubicBezTo>
                    <a:cubicBezTo>
                      <a:pt x="98535" y="1189459"/>
                      <a:pt x="98535" y="1189459"/>
                      <a:pt x="139601" y="1191817"/>
                    </a:cubicBezTo>
                    <a:cubicBezTo>
                      <a:pt x="160281" y="1192996"/>
                      <a:pt x="458604" y="1281565"/>
                      <a:pt x="501439" y="1285101"/>
                    </a:cubicBezTo>
                    <a:cubicBezTo>
                      <a:pt x="511509" y="1285937"/>
                      <a:pt x="519271" y="1290505"/>
                      <a:pt x="521875" y="1299888"/>
                    </a:cubicBezTo>
                    <a:cubicBezTo>
                      <a:pt x="540344" y="1366154"/>
                      <a:pt x="578267" y="1425298"/>
                      <a:pt x="593741" y="1492351"/>
                    </a:cubicBezTo>
                    <a:cubicBezTo>
                      <a:pt x="602534" y="1530421"/>
                      <a:pt x="620169" y="1564168"/>
                      <a:pt x="635888" y="1598996"/>
                    </a:cubicBezTo>
                    <a:cubicBezTo>
                      <a:pt x="641439" y="1611277"/>
                      <a:pt x="649937" y="1623312"/>
                      <a:pt x="665657" y="1618547"/>
                    </a:cubicBezTo>
                    <a:cubicBezTo>
                      <a:pt x="691937" y="1610638"/>
                      <a:pt x="717383" y="1620119"/>
                      <a:pt x="743222" y="1619431"/>
                    </a:cubicBezTo>
                    <a:cubicBezTo>
                      <a:pt x="755110" y="1555916"/>
                      <a:pt x="800990" y="1524968"/>
                      <a:pt x="866225" y="1536561"/>
                    </a:cubicBezTo>
                    <a:cubicBezTo>
                      <a:pt x="875804" y="1538280"/>
                      <a:pt x="886071" y="1538870"/>
                      <a:pt x="894716" y="1542849"/>
                    </a:cubicBezTo>
                    <a:cubicBezTo>
                      <a:pt x="920653" y="1554786"/>
                      <a:pt x="937944" y="1543488"/>
                      <a:pt x="953762" y="1524133"/>
                    </a:cubicBezTo>
                    <a:cubicBezTo>
                      <a:pt x="1020717" y="1442098"/>
                      <a:pt x="1072738" y="1351466"/>
                      <a:pt x="1109678" y="1252238"/>
                    </a:cubicBezTo>
                    <a:cubicBezTo>
                      <a:pt x="1112330" y="1245116"/>
                      <a:pt x="1111741" y="1236765"/>
                      <a:pt x="1112085" y="1228807"/>
                    </a:cubicBezTo>
                    <a:cubicBezTo>
                      <a:pt x="1095137" y="1203361"/>
                      <a:pt x="1078141" y="1179733"/>
                      <a:pt x="1073720" y="1169663"/>
                    </a:cubicBezTo>
                    <a:cubicBezTo>
                      <a:pt x="1059130" y="1136407"/>
                      <a:pt x="1059622" y="1102659"/>
                      <a:pt x="1070134" y="1069207"/>
                    </a:cubicBezTo>
                    <a:cubicBezTo>
                      <a:pt x="1098232" y="979656"/>
                      <a:pt x="1108106" y="886126"/>
                      <a:pt x="1130506" y="795298"/>
                    </a:cubicBezTo>
                    <a:cubicBezTo>
                      <a:pt x="1140330" y="755558"/>
                      <a:pt x="1158702" y="724856"/>
                      <a:pt x="1194906" y="705305"/>
                    </a:cubicBezTo>
                    <a:cubicBezTo>
                      <a:pt x="1197215" y="704028"/>
                      <a:pt x="1211558" y="692877"/>
                      <a:pt x="1225460" y="685361"/>
                    </a:cubicBezTo>
                    <a:cubicBezTo>
                      <a:pt x="1218828" y="688652"/>
                      <a:pt x="1212443" y="692435"/>
                      <a:pt x="1205909" y="695923"/>
                    </a:cubicBezTo>
                    <a:cubicBezTo>
                      <a:pt x="1160520" y="706140"/>
                      <a:pt x="1157769" y="704666"/>
                      <a:pt x="1135271" y="658785"/>
                    </a:cubicBezTo>
                    <a:cubicBezTo>
                      <a:pt x="1107173" y="652007"/>
                      <a:pt x="1113018" y="613494"/>
                      <a:pt x="1085263" y="605635"/>
                    </a:cubicBezTo>
                    <a:cubicBezTo>
                      <a:pt x="1076373" y="603081"/>
                      <a:pt x="1069103" y="592715"/>
                      <a:pt x="1073180" y="584021"/>
                    </a:cubicBezTo>
                    <a:cubicBezTo>
                      <a:pt x="1097152" y="532835"/>
                      <a:pt x="1055790" y="508764"/>
                      <a:pt x="1029755" y="479586"/>
                    </a:cubicBezTo>
                    <a:cubicBezTo>
                      <a:pt x="1012611" y="460378"/>
                      <a:pt x="997678" y="440140"/>
                      <a:pt x="987853" y="416905"/>
                    </a:cubicBezTo>
                    <a:cubicBezTo>
                      <a:pt x="974001" y="384140"/>
                      <a:pt x="974296" y="351621"/>
                      <a:pt x="998857" y="322639"/>
                    </a:cubicBezTo>
                    <a:cubicBezTo>
                      <a:pt x="1013102" y="278379"/>
                      <a:pt x="1041102" y="241979"/>
                      <a:pt x="1070281" y="207593"/>
                    </a:cubicBezTo>
                    <a:cubicBezTo>
                      <a:pt x="1104029" y="167803"/>
                      <a:pt x="1144850" y="134891"/>
                      <a:pt x="1195495" y="117600"/>
                    </a:cubicBezTo>
                    <a:cubicBezTo>
                      <a:pt x="1207137" y="113621"/>
                      <a:pt x="1205566" y="106351"/>
                      <a:pt x="1204583" y="98638"/>
                    </a:cubicBezTo>
                    <a:cubicBezTo>
                      <a:pt x="1198062" y="46654"/>
                      <a:pt x="1234369" y="3042"/>
                      <a:pt x="1285820" y="153"/>
                    </a:cubicBezTo>
                    <a:close/>
                  </a:path>
                </a:pathLst>
              </a:custGeom>
              <a:solidFill>
                <a:srgbClr val="FEDCBA"/>
              </a:solidFill>
              <a:ln w="81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="" xmlns:a16="http://schemas.microsoft.com/office/drawing/2014/main" id="{13B5ED16-A78A-4425-B156-2AE4FFCC1F86}"/>
                  </a:ext>
                </a:extLst>
              </p:cNvPr>
              <p:cNvSpPr/>
              <p:nvPr/>
            </p:nvSpPr>
            <p:spPr>
              <a:xfrm>
                <a:off x="2496421" y="4471202"/>
                <a:ext cx="1417032" cy="695296"/>
              </a:xfrm>
              <a:custGeom>
                <a:avLst/>
                <a:gdLst>
                  <a:gd name="connsiteX0" fmla="*/ 510620 w 2346749"/>
                  <a:gd name="connsiteY0" fmla="*/ 1086955 h 1151480"/>
                  <a:gd name="connsiteX1" fmla="*/ 226863 w 2346749"/>
                  <a:gd name="connsiteY1" fmla="*/ 1014307 h 1151480"/>
                  <a:gd name="connsiteX2" fmla="*/ 129728 w 2346749"/>
                  <a:gd name="connsiteY2" fmla="*/ 867792 h 1151480"/>
                  <a:gd name="connsiteX3" fmla="*/ 127125 w 2346749"/>
                  <a:gd name="connsiteY3" fmla="*/ 818330 h 1151480"/>
                  <a:gd name="connsiteX4" fmla="*/ 242727 w 2346749"/>
                  <a:gd name="connsiteY4" fmla="*/ 622759 h 1151480"/>
                  <a:gd name="connsiteX5" fmla="*/ 234591 w 2346749"/>
                  <a:gd name="connsiteY5" fmla="*/ 540430 h 1151480"/>
                  <a:gd name="connsiteX6" fmla="*/ 185536 w 2346749"/>
                  <a:gd name="connsiteY6" fmla="*/ 504879 h 1151480"/>
                  <a:gd name="connsiteX7" fmla="*/ 71968 w 2346749"/>
                  <a:gd name="connsiteY7" fmla="*/ 410185 h 1151480"/>
                  <a:gd name="connsiteX8" fmla="*/ 125173 w 2346749"/>
                  <a:gd name="connsiteY8" fmla="*/ 400260 h 1151480"/>
                  <a:gd name="connsiteX9" fmla="*/ 34139 w 2346749"/>
                  <a:gd name="connsiteY9" fmla="*/ 223644 h 1151480"/>
                  <a:gd name="connsiteX10" fmla="*/ 1598 w 2346749"/>
                  <a:gd name="connsiteY10" fmla="*/ 111134 h 1151480"/>
                  <a:gd name="connsiteX11" fmla="*/ 65216 w 2346749"/>
                  <a:gd name="connsiteY11" fmla="*/ 3749 h 1151480"/>
                  <a:gd name="connsiteX12" fmla="*/ 127369 w 2346749"/>
                  <a:gd name="connsiteY12" fmla="*/ 34419 h 1151480"/>
                  <a:gd name="connsiteX13" fmla="*/ 201318 w 2346749"/>
                  <a:gd name="connsiteY13" fmla="*/ 93318 h 1151480"/>
                  <a:gd name="connsiteX14" fmla="*/ 496058 w 2346749"/>
                  <a:gd name="connsiteY14" fmla="*/ 227224 h 1151480"/>
                  <a:gd name="connsiteX15" fmla="*/ 649814 w 2346749"/>
                  <a:gd name="connsiteY15" fmla="*/ 299302 h 1151480"/>
                  <a:gd name="connsiteX16" fmla="*/ 689432 w 2346749"/>
                  <a:gd name="connsiteY16" fmla="*/ 306380 h 1151480"/>
                  <a:gd name="connsiteX17" fmla="*/ 968552 w 2346749"/>
                  <a:gd name="connsiteY17" fmla="*/ 297512 h 1151480"/>
                  <a:gd name="connsiteX18" fmla="*/ 1106607 w 2346749"/>
                  <a:gd name="connsiteY18" fmla="*/ 265785 h 1151480"/>
                  <a:gd name="connsiteX19" fmla="*/ 1388167 w 2346749"/>
                  <a:gd name="connsiteY19" fmla="*/ 263426 h 1151480"/>
                  <a:gd name="connsiteX20" fmla="*/ 1690473 w 2346749"/>
                  <a:gd name="connsiteY20" fmla="*/ 249921 h 1151480"/>
                  <a:gd name="connsiteX21" fmla="*/ 2141571 w 2346749"/>
                  <a:gd name="connsiteY21" fmla="*/ 153193 h 1151480"/>
                  <a:gd name="connsiteX22" fmla="*/ 2248224 w 2346749"/>
                  <a:gd name="connsiteY22" fmla="*/ 114144 h 1151480"/>
                  <a:gd name="connsiteX23" fmla="*/ 2298744 w 2346749"/>
                  <a:gd name="connsiteY23" fmla="*/ 111866 h 1151480"/>
                  <a:gd name="connsiteX24" fmla="*/ 2316072 w 2346749"/>
                  <a:gd name="connsiteY24" fmla="*/ 164908 h 1151480"/>
                  <a:gd name="connsiteX25" fmla="*/ 2317211 w 2346749"/>
                  <a:gd name="connsiteY25" fmla="*/ 492758 h 1151480"/>
                  <a:gd name="connsiteX26" fmla="*/ 2342267 w 2346749"/>
                  <a:gd name="connsiteY26" fmla="*/ 623247 h 1151480"/>
                  <a:gd name="connsiteX27" fmla="*/ 2111634 w 2346749"/>
                  <a:gd name="connsiteY27" fmla="*/ 973143 h 1151480"/>
                  <a:gd name="connsiteX28" fmla="*/ 1744328 w 2346749"/>
                  <a:gd name="connsiteY28" fmla="*/ 1031229 h 1151480"/>
                  <a:gd name="connsiteX29" fmla="*/ 1609608 w 2346749"/>
                  <a:gd name="connsiteY29" fmla="*/ 1006335 h 1151480"/>
                  <a:gd name="connsiteX30" fmla="*/ 1562668 w 2346749"/>
                  <a:gd name="connsiteY30" fmla="*/ 979082 h 1151480"/>
                  <a:gd name="connsiteX31" fmla="*/ 1476760 w 2346749"/>
                  <a:gd name="connsiteY31" fmla="*/ 899031 h 1151480"/>
                  <a:gd name="connsiteX32" fmla="*/ 1413793 w 2346749"/>
                  <a:gd name="connsiteY32" fmla="*/ 900089 h 1151480"/>
                  <a:gd name="connsiteX33" fmla="*/ 1154768 w 2346749"/>
                  <a:gd name="connsiteY33" fmla="*/ 1032856 h 1151480"/>
                  <a:gd name="connsiteX34" fmla="*/ 909816 w 2346749"/>
                  <a:gd name="connsiteY34" fmla="*/ 1129258 h 1151480"/>
                  <a:gd name="connsiteX35" fmla="*/ 803651 w 2346749"/>
                  <a:gd name="connsiteY35" fmla="*/ 1151061 h 1151480"/>
                  <a:gd name="connsiteX36" fmla="*/ 556015 w 2346749"/>
                  <a:gd name="connsiteY36" fmla="*/ 1112500 h 1151480"/>
                  <a:gd name="connsiteX37" fmla="*/ 510620 w 2346749"/>
                  <a:gd name="connsiteY37" fmla="*/ 1086955 h 1151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346749" h="1151480">
                    <a:moveTo>
                      <a:pt x="510620" y="1086955"/>
                    </a:moveTo>
                    <a:cubicBezTo>
                      <a:pt x="410801" y="1083295"/>
                      <a:pt x="323184" y="1032124"/>
                      <a:pt x="226863" y="1014307"/>
                    </a:cubicBezTo>
                    <a:cubicBezTo>
                      <a:pt x="170405" y="1003895"/>
                      <a:pt x="118583" y="921240"/>
                      <a:pt x="129728" y="867792"/>
                    </a:cubicBezTo>
                    <a:cubicBezTo>
                      <a:pt x="114597" y="852091"/>
                      <a:pt x="122407" y="834926"/>
                      <a:pt x="127125" y="818330"/>
                    </a:cubicBezTo>
                    <a:cubicBezTo>
                      <a:pt x="148602" y="743079"/>
                      <a:pt x="181956" y="675963"/>
                      <a:pt x="242727" y="622759"/>
                    </a:cubicBezTo>
                    <a:cubicBezTo>
                      <a:pt x="295199" y="576795"/>
                      <a:pt x="292921" y="574110"/>
                      <a:pt x="234591" y="540430"/>
                    </a:cubicBezTo>
                    <a:cubicBezTo>
                      <a:pt x="217020" y="530261"/>
                      <a:pt x="199203" y="519604"/>
                      <a:pt x="185536" y="504879"/>
                    </a:cubicBezTo>
                    <a:cubicBezTo>
                      <a:pt x="151612" y="468352"/>
                      <a:pt x="124522" y="424097"/>
                      <a:pt x="71968" y="410185"/>
                    </a:cubicBezTo>
                    <a:cubicBezTo>
                      <a:pt x="87425" y="399528"/>
                      <a:pt x="106380" y="407175"/>
                      <a:pt x="125173" y="400260"/>
                    </a:cubicBezTo>
                    <a:cubicBezTo>
                      <a:pt x="92550" y="341849"/>
                      <a:pt x="59115" y="284903"/>
                      <a:pt x="34139" y="223644"/>
                    </a:cubicBezTo>
                    <a:cubicBezTo>
                      <a:pt x="19252" y="187199"/>
                      <a:pt x="7374" y="150021"/>
                      <a:pt x="1598" y="111134"/>
                    </a:cubicBezTo>
                    <a:cubicBezTo>
                      <a:pt x="-6211" y="58662"/>
                      <a:pt x="14533" y="24413"/>
                      <a:pt x="65216" y="3749"/>
                    </a:cubicBezTo>
                    <a:cubicBezTo>
                      <a:pt x="96862" y="-8454"/>
                      <a:pt x="114760" y="11071"/>
                      <a:pt x="127369" y="34419"/>
                    </a:cubicBezTo>
                    <a:cubicBezTo>
                      <a:pt x="144128" y="65252"/>
                      <a:pt x="170811" y="79325"/>
                      <a:pt x="201318" y="93318"/>
                    </a:cubicBezTo>
                    <a:cubicBezTo>
                      <a:pt x="299348" y="138143"/>
                      <a:pt x="403479" y="168162"/>
                      <a:pt x="496058" y="227224"/>
                    </a:cubicBezTo>
                    <a:cubicBezTo>
                      <a:pt x="542754" y="257080"/>
                      <a:pt x="598969" y="274001"/>
                      <a:pt x="649814" y="299302"/>
                    </a:cubicBezTo>
                    <a:cubicBezTo>
                      <a:pt x="662261" y="305485"/>
                      <a:pt x="675765" y="306054"/>
                      <a:pt x="689432" y="306380"/>
                    </a:cubicBezTo>
                    <a:cubicBezTo>
                      <a:pt x="782662" y="308332"/>
                      <a:pt x="875729" y="307763"/>
                      <a:pt x="968552" y="297512"/>
                    </a:cubicBezTo>
                    <a:cubicBezTo>
                      <a:pt x="1015655" y="292306"/>
                      <a:pt x="1059097" y="269934"/>
                      <a:pt x="1106607" y="265785"/>
                    </a:cubicBezTo>
                    <a:cubicBezTo>
                      <a:pt x="1200325" y="239996"/>
                      <a:pt x="1293962" y="250491"/>
                      <a:pt x="1388167" y="263426"/>
                    </a:cubicBezTo>
                    <a:cubicBezTo>
                      <a:pt x="1489451" y="277256"/>
                      <a:pt x="1590247" y="264809"/>
                      <a:pt x="1690473" y="249921"/>
                    </a:cubicBezTo>
                    <a:cubicBezTo>
                      <a:pt x="1842845" y="227224"/>
                      <a:pt x="1995462" y="205503"/>
                      <a:pt x="2141571" y="153193"/>
                    </a:cubicBezTo>
                    <a:cubicBezTo>
                      <a:pt x="2177204" y="140421"/>
                      <a:pt x="2212348" y="126184"/>
                      <a:pt x="2248224" y="114144"/>
                    </a:cubicBezTo>
                    <a:cubicBezTo>
                      <a:pt x="2264738" y="108612"/>
                      <a:pt x="2281335" y="100884"/>
                      <a:pt x="2298744" y="111866"/>
                    </a:cubicBezTo>
                    <a:cubicBezTo>
                      <a:pt x="2309482" y="127893"/>
                      <a:pt x="2316641" y="144977"/>
                      <a:pt x="2316072" y="164908"/>
                    </a:cubicBezTo>
                    <a:cubicBezTo>
                      <a:pt x="2312737" y="274164"/>
                      <a:pt x="2325509" y="383339"/>
                      <a:pt x="2317211" y="492758"/>
                    </a:cubicBezTo>
                    <a:cubicBezTo>
                      <a:pt x="2313794" y="537257"/>
                      <a:pt x="2336817" y="578747"/>
                      <a:pt x="2342267" y="623247"/>
                    </a:cubicBezTo>
                    <a:cubicBezTo>
                      <a:pt x="2365778" y="815645"/>
                      <a:pt x="2297930" y="921078"/>
                      <a:pt x="2111634" y="973143"/>
                    </a:cubicBezTo>
                    <a:cubicBezTo>
                      <a:pt x="1991476" y="1006742"/>
                      <a:pt x="1867251" y="1014796"/>
                      <a:pt x="1744328" y="1031229"/>
                    </a:cubicBezTo>
                    <a:cubicBezTo>
                      <a:pt x="1695679" y="1037737"/>
                      <a:pt x="1650203" y="1038225"/>
                      <a:pt x="1609608" y="1006335"/>
                    </a:cubicBezTo>
                    <a:cubicBezTo>
                      <a:pt x="1587480" y="1008450"/>
                      <a:pt x="1575685" y="992830"/>
                      <a:pt x="1562668" y="979082"/>
                    </a:cubicBezTo>
                    <a:cubicBezTo>
                      <a:pt x="1535659" y="950690"/>
                      <a:pt x="1509789" y="921159"/>
                      <a:pt x="1476760" y="899031"/>
                    </a:cubicBezTo>
                    <a:cubicBezTo>
                      <a:pt x="1455202" y="884632"/>
                      <a:pt x="1436653" y="885039"/>
                      <a:pt x="1413793" y="900089"/>
                    </a:cubicBezTo>
                    <a:cubicBezTo>
                      <a:pt x="1332441" y="953700"/>
                      <a:pt x="1246777" y="998444"/>
                      <a:pt x="1154768" y="1032856"/>
                    </a:cubicBezTo>
                    <a:cubicBezTo>
                      <a:pt x="1072683" y="1063526"/>
                      <a:pt x="991819" y="1097938"/>
                      <a:pt x="909816" y="1129258"/>
                    </a:cubicBezTo>
                    <a:cubicBezTo>
                      <a:pt x="875078" y="1142519"/>
                      <a:pt x="840910" y="1153827"/>
                      <a:pt x="803651" y="1151061"/>
                    </a:cubicBezTo>
                    <a:cubicBezTo>
                      <a:pt x="720102" y="1144878"/>
                      <a:pt x="636472" y="1139346"/>
                      <a:pt x="556015" y="1112500"/>
                    </a:cubicBezTo>
                    <a:cubicBezTo>
                      <a:pt x="538930" y="1106561"/>
                      <a:pt x="523067" y="1100134"/>
                      <a:pt x="510620" y="108695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81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="" xmlns:a16="http://schemas.microsoft.com/office/drawing/2014/main" id="{1F6B184A-009B-414B-9702-CDE4B11C76AD}"/>
                  </a:ext>
                </a:extLst>
              </p:cNvPr>
              <p:cNvSpPr/>
              <p:nvPr/>
            </p:nvSpPr>
            <p:spPr>
              <a:xfrm>
                <a:off x="3315602" y="3582958"/>
                <a:ext cx="598338" cy="931329"/>
              </a:xfrm>
              <a:custGeom>
                <a:avLst/>
                <a:gdLst>
                  <a:gd name="connsiteX0" fmla="*/ 990909 w 990908"/>
                  <a:gd name="connsiteY0" fmla="*/ 100487 h 1542375"/>
                  <a:gd name="connsiteX1" fmla="*/ 878236 w 990908"/>
                  <a:gd name="connsiteY1" fmla="*/ 93247 h 1542375"/>
                  <a:gd name="connsiteX2" fmla="*/ 825926 w 990908"/>
                  <a:gd name="connsiteY2" fmla="*/ 110086 h 1542375"/>
                  <a:gd name="connsiteX3" fmla="*/ 683234 w 990908"/>
                  <a:gd name="connsiteY3" fmla="*/ 348123 h 1542375"/>
                  <a:gd name="connsiteX4" fmla="*/ 719273 w 990908"/>
                  <a:gd name="connsiteY4" fmla="*/ 512211 h 1542375"/>
                  <a:gd name="connsiteX5" fmla="*/ 842929 w 990908"/>
                  <a:gd name="connsiteY5" fmla="*/ 783765 h 1542375"/>
                  <a:gd name="connsiteX6" fmla="*/ 969757 w 990908"/>
                  <a:gd name="connsiteY6" fmla="*/ 1096972 h 1542375"/>
                  <a:gd name="connsiteX7" fmla="*/ 977323 w 990908"/>
                  <a:gd name="connsiteY7" fmla="*/ 1157660 h 1542375"/>
                  <a:gd name="connsiteX8" fmla="*/ 943074 w 990908"/>
                  <a:gd name="connsiteY8" fmla="*/ 1265778 h 1542375"/>
                  <a:gd name="connsiteX9" fmla="*/ 901584 w 990908"/>
                  <a:gd name="connsiteY9" fmla="*/ 1307999 h 1542375"/>
                  <a:gd name="connsiteX10" fmla="*/ 89525 w 990908"/>
                  <a:gd name="connsiteY10" fmla="*/ 1542376 h 1542375"/>
                  <a:gd name="connsiteX11" fmla="*/ 113524 w 990908"/>
                  <a:gd name="connsiteY11" fmla="*/ 1491286 h 1542375"/>
                  <a:gd name="connsiteX12" fmla="*/ 105226 w 990908"/>
                  <a:gd name="connsiteY12" fmla="*/ 1443776 h 1542375"/>
                  <a:gd name="connsiteX13" fmla="*/ 116615 w 990908"/>
                  <a:gd name="connsiteY13" fmla="*/ 1355916 h 1542375"/>
                  <a:gd name="connsiteX14" fmla="*/ 135489 w 990908"/>
                  <a:gd name="connsiteY14" fmla="*/ 1249995 h 1542375"/>
                  <a:gd name="connsiteX15" fmla="*/ 146553 w 990908"/>
                  <a:gd name="connsiteY15" fmla="*/ 1036120 h 1542375"/>
                  <a:gd name="connsiteX16" fmla="*/ 18586 w 990908"/>
                  <a:gd name="connsiteY16" fmla="*/ 813296 h 1542375"/>
                  <a:gd name="connsiteX17" fmla="*/ 12647 w 990908"/>
                  <a:gd name="connsiteY17" fmla="*/ 646931 h 1542375"/>
                  <a:gd name="connsiteX18" fmla="*/ 112629 w 990908"/>
                  <a:gd name="connsiteY18" fmla="*/ 193310 h 1542375"/>
                  <a:gd name="connsiteX19" fmla="*/ 219282 w 990908"/>
                  <a:gd name="connsiteY19" fmla="*/ 44272 h 1542375"/>
                  <a:gd name="connsiteX20" fmla="*/ 313244 w 990908"/>
                  <a:gd name="connsiteY20" fmla="*/ 4491 h 1542375"/>
                  <a:gd name="connsiteX21" fmla="*/ 244013 w 990908"/>
                  <a:gd name="connsiteY21" fmla="*/ 155563 h 1542375"/>
                  <a:gd name="connsiteX22" fmla="*/ 146390 w 990908"/>
                  <a:gd name="connsiteY22" fmla="*/ 455427 h 1542375"/>
                  <a:gd name="connsiteX23" fmla="*/ 249138 w 990908"/>
                  <a:gd name="connsiteY23" fmla="*/ 544020 h 1542375"/>
                  <a:gd name="connsiteX24" fmla="*/ 514591 w 990908"/>
                  <a:gd name="connsiteY24" fmla="*/ 420934 h 1542375"/>
                  <a:gd name="connsiteX25" fmla="*/ 673797 w 990908"/>
                  <a:gd name="connsiteY25" fmla="*/ 169148 h 1542375"/>
                  <a:gd name="connsiteX26" fmla="*/ 873029 w 990908"/>
                  <a:gd name="connsiteY26" fmla="*/ 5549 h 1542375"/>
                  <a:gd name="connsiteX27" fmla="*/ 990909 w 990908"/>
                  <a:gd name="connsiteY27" fmla="*/ 100487 h 1542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90908" h="1542375">
                    <a:moveTo>
                      <a:pt x="990909" y="100487"/>
                    </a:moveTo>
                    <a:cubicBezTo>
                      <a:pt x="953324" y="98047"/>
                      <a:pt x="915820" y="95606"/>
                      <a:pt x="878236" y="93247"/>
                    </a:cubicBezTo>
                    <a:cubicBezTo>
                      <a:pt x="858630" y="92026"/>
                      <a:pt x="838780" y="94874"/>
                      <a:pt x="825926" y="110086"/>
                    </a:cubicBezTo>
                    <a:cubicBezTo>
                      <a:pt x="765319" y="181514"/>
                      <a:pt x="711951" y="257660"/>
                      <a:pt x="683234" y="348123"/>
                    </a:cubicBezTo>
                    <a:cubicBezTo>
                      <a:pt x="663872" y="409138"/>
                      <a:pt x="685349" y="464295"/>
                      <a:pt x="719273" y="512211"/>
                    </a:cubicBezTo>
                    <a:cubicBezTo>
                      <a:pt x="778172" y="595272"/>
                      <a:pt x="825113" y="680773"/>
                      <a:pt x="842929" y="783765"/>
                    </a:cubicBezTo>
                    <a:cubicBezTo>
                      <a:pt x="862290" y="896031"/>
                      <a:pt x="903943" y="1002196"/>
                      <a:pt x="969757" y="1096972"/>
                    </a:cubicBezTo>
                    <a:cubicBezTo>
                      <a:pt x="983587" y="1116903"/>
                      <a:pt x="985458" y="1135207"/>
                      <a:pt x="977323" y="1157660"/>
                    </a:cubicBezTo>
                    <a:cubicBezTo>
                      <a:pt x="964469" y="1193211"/>
                      <a:pt x="953080" y="1229332"/>
                      <a:pt x="943074" y="1265778"/>
                    </a:cubicBezTo>
                    <a:cubicBezTo>
                      <a:pt x="936891" y="1288394"/>
                      <a:pt x="917366" y="1297668"/>
                      <a:pt x="901584" y="1307999"/>
                    </a:cubicBezTo>
                    <a:cubicBezTo>
                      <a:pt x="691370" y="1436862"/>
                      <a:pt x="204638" y="1535217"/>
                      <a:pt x="89525" y="1542376"/>
                    </a:cubicBezTo>
                    <a:cubicBezTo>
                      <a:pt x="110026" y="1528464"/>
                      <a:pt x="117591" y="1520410"/>
                      <a:pt x="113524" y="1491286"/>
                    </a:cubicBezTo>
                    <a:cubicBezTo>
                      <a:pt x="110839" y="1475423"/>
                      <a:pt x="109700" y="1459152"/>
                      <a:pt x="105226" y="1443776"/>
                    </a:cubicBezTo>
                    <a:cubicBezTo>
                      <a:pt x="96196" y="1412537"/>
                      <a:pt x="94569" y="1383820"/>
                      <a:pt x="116615" y="1355916"/>
                    </a:cubicBezTo>
                    <a:cubicBezTo>
                      <a:pt x="141021" y="1324921"/>
                      <a:pt x="133455" y="1284895"/>
                      <a:pt x="135489" y="1249995"/>
                    </a:cubicBezTo>
                    <a:cubicBezTo>
                      <a:pt x="139638" y="1178812"/>
                      <a:pt x="151759" y="1107791"/>
                      <a:pt x="146553" y="1036120"/>
                    </a:cubicBezTo>
                    <a:cubicBezTo>
                      <a:pt x="142729" y="984136"/>
                      <a:pt x="34042" y="848603"/>
                      <a:pt x="18586" y="813296"/>
                    </a:cubicBezTo>
                    <a:cubicBezTo>
                      <a:pt x="-5576" y="758139"/>
                      <a:pt x="-4681" y="702332"/>
                      <a:pt x="12647" y="646931"/>
                    </a:cubicBezTo>
                    <a:cubicBezTo>
                      <a:pt x="59180" y="498625"/>
                      <a:pt x="75532" y="343730"/>
                      <a:pt x="112629" y="193310"/>
                    </a:cubicBezTo>
                    <a:cubicBezTo>
                      <a:pt x="128818" y="127496"/>
                      <a:pt x="159325" y="76651"/>
                      <a:pt x="219282" y="44272"/>
                    </a:cubicBezTo>
                    <a:cubicBezTo>
                      <a:pt x="226197" y="40530"/>
                      <a:pt x="296973" y="-16091"/>
                      <a:pt x="313244" y="4491"/>
                    </a:cubicBezTo>
                    <a:cubicBezTo>
                      <a:pt x="323331" y="17264"/>
                      <a:pt x="267849" y="82915"/>
                      <a:pt x="244013" y="155563"/>
                    </a:cubicBezTo>
                    <a:cubicBezTo>
                      <a:pt x="161603" y="301020"/>
                      <a:pt x="146716" y="447373"/>
                      <a:pt x="146390" y="455427"/>
                    </a:cubicBezTo>
                    <a:cubicBezTo>
                      <a:pt x="143868" y="524577"/>
                      <a:pt x="179988" y="545647"/>
                      <a:pt x="249138" y="544020"/>
                    </a:cubicBezTo>
                    <a:cubicBezTo>
                      <a:pt x="356930" y="541498"/>
                      <a:pt x="447231" y="506354"/>
                      <a:pt x="514591" y="420934"/>
                    </a:cubicBezTo>
                    <a:cubicBezTo>
                      <a:pt x="574547" y="344869"/>
                      <a:pt x="628321" y="253836"/>
                      <a:pt x="673797" y="169148"/>
                    </a:cubicBezTo>
                    <a:cubicBezTo>
                      <a:pt x="730174" y="62984"/>
                      <a:pt x="751570" y="2946"/>
                      <a:pt x="873029" y="5549"/>
                    </a:cubicBezTo>
                    <a:cubicBezTo>
                      <a:pt x="905651" y="13765"/>
                      <a:pt x="978136" y="68190"/>
                      <a:pt x="990909" y="100487"/>
                    </a:cubicBezTo>
                    <a:close/>
                  </a:path>
                </a:pathLst>
              </a:custGeom>
              <a:solidFill>
                <a:srgbClr val="FFFFFC"/>
              </a:solidFill>
              <a:ln w="81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="" xmlns:a16="http://schemas.microsoft.com/office/drawing/2014/main" id="{7E516E16-70B3-4FAC-8629-5E150A760E5E}"/>
                  </a:ext>
                </a:extLst>
              </p:cNvPr>
              <p:cNvSpPr/>
              <p:nvPr/>
            </p:nvSpPr>
            <p:spPr>
              <a:xfrm>
                <a:off x="2356980" y="4095430"/>
                <a:ext cx="806364" cy="570646"/>
              </a:xfrm>
              <a:custGeom>
                <a:avLst/>
                <a:gdLst>
                  <a:gd name="connsiteX0" fmla="*/ 1130494 w 1335420"/>
                  <a:gd name="connsiteY0" fmla="*/ 889890 h 945047"/>
                  <a:gd name="connsiteX1" fmla="*/ 1166451 w 1335420"/>
                  <a:gd name="connsiteY1" fmla="*/ 879070 h 945047"/>
                  <a:gd name="connsiteX2" fmla="*/ 1261145 w 1335420"/>
                  <a:gd name="connsiteY2" fmla="*/ 845635 h 945047"/>
                  <a:gd name="connsiteX3" fmla="*/ 1287178 w 1335420"/>
                  <a:gd name="connsiteY3" fmla="*/ 877850 h 945047"/>
                  <a:gd name="connsiteX4" fmla="*/ 1335420 w 1335420"/>
                  <a:gd name="connsiteY4" fmla="*/ 901930 h 945047"/>
                  <a:gd name="connsiteX5" fmla="*/ 922394 w 1335420"/>
                  <a:gd name="connsiteY5" fmla="*/ 945047 h 945047"/>
                  <a:gd name="connsiteX6" fmla="*/ 852513 w 1335420"/>
                  <a:gd name="connsiteY6" fmla="*/ 927557 h 945047"/>
                  <a:gd name="connsiteX7" fmla="*/ 401902 w 1335420"/>
                  <a:gd name="connsiteY7" fmla="*/ 721817 h 945047"/>
                  <a:gd name="connsiteX8" fmla="*/ 352847 w 1335420"/>
                  <a:gd name="connsiteY8" fmla="*/ 676991 h 945047"/>
                  <a:gd name="connsiteX9" fmla="*/ 12794 w 1335420"/>
                  <a:gd name="connsiteY9" fmla="*/ 59446 h 945047"/>
                  <a:gd name="connsiteX10" fmla="*/ 59165 w 1335420"/>
                  <a:gd name="connsiteY10" fmla="*/ 1442 h 945047"/>
                  <a:gd name="connsiteX11" fmla="*/ 658406 w 1335420"/>
                  <a:gd name="connsiteY11" fmla="*/ 155930 h 945047"/>
                  <a:gd name="connsiteX12" fmla="*/ 692249 w 1335420"/>
                  <a:gd name="connsiteY12" fmla="*/ 180417 h 945047"/>
                  <a:gd name="connsiteX13" fmla="*/ 811267 w 1335420"/>
                  <a:gd name="connsiteY13" fmla="*/ 499155 h 945047"/>
                  <a:gd name="connsiteX14" fmla="*/ 881067 w 1335420"/>
                  <a:gd name="connsiteY14" fmla="*/ 675771 h 945047"/>
                  <a:gd name="connsiteX15" fmla="*/ 930367 w 1335420"/>
                  <a:gd name="connsiteY15" fmla="*/ 708149 h 945047"/>
                  <a:gd name="connsiteX16" fmla="*/ 1058822 w 1335420"/>
                  <a:gd name="connsiteY16" fmla="*/ 709614 h 945047"/>
                  <a:gd name="connsiteX17" fmla="*/ 1050199 w 1335420"/>
                  <a:gd name="connsiteY17" fmla="*/ 750452 h 945047"/>
                  <a:gd name="connsiteX18" fmla="*/ 1054429 w 1335420"/>
                  <a:gd name="connsiteY18" fmla="*/ 885253 h 945047"/>
                  <a:gd name="connsiteX19" fmla="*/ 1086645 w 1335420"/>
                  <a:gd name="connsiteY19" fmla="*/ 895016 h 945047"/>
                  <a:gd name="connsiteX20" fmla="*/ 1130494 w 1335420"/>
                  <a:gd name="connsiteY20" fmla="*/ 889890 h 945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335420" h="945047">
                    <a:moveTo>
                      <a:pt x="1130494" y="889890"/>
                    </a:moveTo>
                    <a:cubicBezTo>
                      <a:pt x="1142452" y="886311"/>
                      <a:pt x="1154411" y="882650"/>
                      <a:pt x="1166451" y="879070"/>
                    </a:cubicBezTo>
                    <a:cubicBezTo>
                      <a:pt x="1195331" y="860278"/>
                      <a:pt x="1218842" y="826354"/>
                      <a:pt x="1261145" y="845635"/>
                    </a:cubicBezTo>
                    <a:cubicBezTo>
                      <a:pt x="1262366" y="862881"/>
                      <a:pt x="1263911" y="887694"/>
                      <a:pt x="1287178" y="877850"/>
                    </a:cubicBezTo>
                    <a:cubicBezTo>
                      <a:pt x="1318092" y="864834"/>
                      <a:pt x="1323787" y="885497"/>
                      <a:pt x="1335420" y="901930"/>
                    </a:cubicBezTo>
                    <a:cubicBezTo>
                      <a:pt x="1201026" y="948301"/>
                      <a:pt x="1061507" y="944559"/>
                      <a:pt x="922394" y="945047"/>
                    </a:cubicBezTo>
                    <a:cubicBezTo>
                      <a:pt x="897256" y="945128"/>
                      <a:pt x="874803" y="938865"/>
                      <a:pt x="852513" y="927557"/>
                    </a:cubicBezTo>
                    <a:cubicBezTo>
                      <a:pt x="705102" y="852956"/>
                      <a:pt x="558831" y="775672"/>
                      <a:pt x="401902" y="721817"/>
                    </a:cubicBezTo>
                    <a:cubicBezTo>
                      <a:pt x="379367" y="714088"/>
                      <a:pt x="362853" y="700339"/>
                      <a:pt x="352847" y="676991"/>
                    </a:cubicBezTo>
                    <a:cubicBezTo>
                      <a:pt x="342271" y="652423"/>
                      <a:pt x="14584" y="64571"/>
                      <a:pt x="12794" y="59446"/>
                    </a:cubicBezTo>
                    <a:cubicBezTo>
                      <a:pt x="-8846" y="-2463"/>
                      <a:pt x="-8846" y="-2545"/>
                      <a:pt x="59165" y="1442"/>
                    </a:cubicBezTo>
                    <a:cubicBezTo>
                      <a:pt x="93333" y="3394"/>
                      <a:pt x="587467" y="150072"/>
                      <a:pt x="658406" y="155930"/>
                    </a:cubicBezTo>
                    <a:cubicBezTo>
                      <a:pt x="675165" y="157313"/>
                      <a:pt x="687937" y="164879"/>
                      <a:pt x="692249" y="180417"/>
                    </a:cubicBezTo>
                    <a:cubicBezTo>
                      <a:pt x="722918" y="290161"/>
                      <a:pt x="785722" y="388109"/>
                      <a:pt x="811267" y="499155"/>
                    </a:cubicBezTo>
                    <a:cubicBezTo>
                      <a:pt x="825829" y="562285"/>
                      <a:pt x="855035" y="618092"/>
                      <a:pt x="881067" y="675771"/>
                    </a:cubicBezTo>
                    <a:cubicBezTo>
                      <a:pt x="890260" y="696109"/>
                      <a:pt x="904334" y="715959"/>
                      <a:pt x="930367" y="708149"/>
                    </a:cubicBezTo>
                    <a:cubicBezTo>
                      <a:pt x="973809" y="694970"/>
                      <a:pt x="1016031" y="710671"/>
                      <a:pt x="1058822" y="709614"/>
                    </a:cubicBezTo>
                    <a:cubicBezTo>
                      <a:pt x="1055975" y="723199"/>
                      <a:pt x="1053046" y="736785"/>
                      <a:pt x="1050199" y="750452"/>
                    </a:cubicBezTo>
                    <a:cubicBezTo>
                      <a:pt x="1021319" y="771035"/>
                      <a:pt x="1021807" y="841567"/>
                      <a:pt x="1054429" y="885253"/>
                    </a:cubicBezTo>
                    <a:cubicBezTo>
                      <a:pt x="1062890" y="896643"/>
                      <a:pt x="1074198" y="899409"/>
                      <a:pt x="1086645" y="895016"/>
                    </a:cubicBezTo>
                    <a:cubicBezTo>
                      <a:pt x="1101044" y="889890"/>
                      <a:pt x="1116176" y="894039"/>
                      <a:pt x="1130494" y="889890"/>
                    </a:cubicBezTo>
                    <a:close/>
                  </a:path>
                </a:pathLst>
              </a:custGeom>
              <a:solidFill>
                <a:srgbClr val="B7B6BA"/>
              </a:solidFill>
              <a:ln w="81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="" xmlns:a16="http://schemas.microsoft.com/office/drawing/2014/main" id="{6FF42E27-F929-4736-B9FF-6982093B657B}"/>
                  </a:ext>
                </a:extLst>
              </p:cNvPr>
              <p:cNvSpPr/>
              <p:nvPr/>
            </p:nvSpPr>
            <p:spPr>
              <a:xfrm>
                <a:off x="3251913" y="2904435"/>
                <a:ext cx="430936" cy="513676"/>
              </a:xfrm>
              <a:custGeom>
                <a:avLst/>
                <a:gdLst>
                  <a:gd name="connsiteX0" fmla="*/ 641707 w 713674"/>
                  <a:gd name="connsiteY0" fmla="*/ 850701 h 850700"/>
                  <a:gd name="connsiteX1" fmla="*/ 638860 w 713674"/>
                  <a:gd name="connsiteY1" fmla="*/ 728265 h 850700"/>
                  <a:gd name="connsiteX2" fmla="*/ 587771 w 713674"/>
                  <a:gd name="connsiteY2" fmla="*/ 579391 h 850700"/>
                  <a:gd name="connsiteX3" fmla="*/ 517482 w 713674"/>
                  <a:gd name="connsiteY3" fmla="*/ 560924 h 850700"/>
                  <a:gd name="connsiteX4" fmla="*/ 463708 w 713674"/>
                  <a:gd name="connsiteY4" fmla="*/ 631131 h 850700"/>
                  <a:gd name="connsiteX5" fmla="*/ 463220 w 713674"/>
                  <a:gd name="connsiteY5" fmla="*/ 696945 h 850700"/>
                  <a:gd name="connsiteX6" fmla="*/ 373326 w 713674"/>
                  <a:gd name="connsiteY6" fmla="*/ 644228 h 850700"/>
                  <a:gd name="connsiteX7" fmla="*/ 154325 w 713674"/>
                  <a:gd name="connsiteY7" fmla="*/ 550022 h 850700"/>
                  <a:gd name="connsiteX8" fmla="*/ 57435 w 713674"/>
                  <a:gd name="connsiteY8" fmla="*/ 522444 h 850700"/>
                  <a:gd name="connsiteX9" fmla="*/ 0 w 713674"/>
                  <a:gd name="connsiteY9" fmla="*/ 534322 h 850700"/>
                  <a:gd name="connsiteX10" fmla="*/ 118286 w 713674"/>
                  <a:gd name="connsiteY10" fmla="*/ 343794 h 850700"/>
                  <a:gd name="connsiteX11" fmla="*/ 325653 w 713674"/>
                  <a:gd name="connsiteY11" fmla="*/ 194757 h 850700"/>
                  <a:gd name="connsiteX12" fmla="*/ 340704 w 713674"/>
                  <a:gd name="connsiteY12" fmla="*/ 163355 h 850700"/>
                  <a:gd name="connsiteX13" fmla="*/ 567107 w 713674"/>
                  <a:gd name="connsiteY13" fmla="*/ 19931 h 850700"/>
                  <a:gd name="connsiteX14" fmla="*/ 708253 w 713674"/>
                  <a:gd name="connsiteY14" fmla="*/ 225752 h 850700"/>
                  <a:gd name="connsiteX15" fmla="*/ 657896 w 713674"/>
                  <a:gd name="connsiteY15" fmla="*/ 344201 h 850700"/>
                  <a:gd name="connsiteX16" fmla="*/ 652201 w 713674"/>
                  <a:gd name="connsiteY16" fmla="*/ 380159 h 850700"/>
                  <a:gd name="connsiteX17" fmla="*/ 713297 w 713674"/>
                  <a:gd name="connsiteY17" fmla="*/ 667577 h 850700"/>
                  <a:gd name="connsiteX18" fmla="*/ 653666 w 713674"/>
                  <a:gd name="connsiteY18" fmla="*/ 821007 h 850700"/>
                  <a:gd name="connsiteX19" fmla="*/ 641707 w 713674"/>
                  <a:gd name="connsiteY19" fmla="*/ 850701 h 85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674" h="850700">
                    <a:moveTo>
                      <a:pt x="641707" y="850701"/>
                    </a:moveTo>
                    <a:cubicBezTo>
                      <a:pt x="612908" y="810757"/>
                      <a:pt x="636745" y="768779"/>
                      <a:pt x="638860" y="728265"/>
                    </a:cubicBezTo>
                    <a:cubicBezTo>
                      <a:pt x="641870" y="670668"/>
                      <a:pt x="616895" y="623240"/>
                      <a:pt x="587771" y="579391"/>
                    </a:cubicBezTo>
                    <a:cubicBezTo>
                      <a:pt x="576056" y="561656"/>
                      <a:pt x="545061" y="550267"/>
                      <a:pt x="517482" y="560924"/>
                    </a:cubicBezTo>
                    <a:cubicBezTo>
                      <a:pt x="485511" y="573208"/>
                      <a:pt x="468427" y="598590"/>
                      <a:pt x="463708" y="631131"/>
                    </a:cubicBezTo>
                    <a:cubicBezTo>
                      <a:pt x="460861" y="650737"/>
                      <a:pt x="463220" y="671156"/>
                      <a:pt x="463220" y="696945"/>
                    </a:cubicBezTo>
                    <a:cubicBezTo>
                      <a:pt x="430273" y="678071"/>
                      <a:pt x="397569" y="665868"/>
                      <a:pt x="373326" y="644228"/>
                    </a:cubicBezTo>
                    <a:cubicBezTo>
                      <a:pt x="310196" y="587770"/>
                      <a:pt x="231447" y="571744"/>
                      <a:pt x="154325" y="550022"/>
                    </a:cubicBezTo>
                    <a:cubicBezTo>
                      <a:pt x="122028" y="540911"/>
                      <a:pt x="88755" y="534159"/>
                      <a:pt x="57435" y="522444"/>
                    </a:cubicBezTo>
                    <a:cubicBezTo>
                      <a:pt x="33924" y="513658"/>
                      <a:pt x="16352" y="516912"/>
                      <a:pt x="0" y="534322"/>
                    </a:cubicBezTo>
                    <a:cubicBezTo>
                      <a:pt x="23592" y="461023"/>
                      <a:pt x="69963" y="400660"/>
                      <a:pt x="118286" y="343794"/>
                    </a:cubicBezTo>
                    <a:cubicBezTo>
                      <a:pt x="174257" y="277899"/>
                      <a:pt x="241860" y="223393"/>
                      <a:pt x="325653" y="194757"/>
                    </a:cubicBezTo>
                    <a:cubicBezTo>
                      <a:pt x="344934" y="188167"/>
                      <a:pt x="342331" y="176127"/>
                      <a:pt x="340704" y="163355"/>
                    </a:cubicBezTo>
                    <a:cubicBezTo>
                      <a:pt x="326304" y="48567"/>
                      <a:pt x="438001" y="-41572"/>
                      <a:pt x="567107" y="19931"/>
                    </a:cubicBezTo>
                    <a:cubicBezTo>
                      <a:pt x="652527" y="60607"/>
                      <a:pt x="703698" y="127885"/>
                      <a:pt x="708253" y="225752"/>
                    </a:cubicBezTo>
                    <a:cubicBezTo>
                      <a:pt x="710531" y="273425"/>
                      <a:pt x="694911" y="314182"/>
                      <a:pt x="657896" y="344201"/>
                    </a:cubicBezTo>
                    <a:cubicBezTo>
                      <a:pt x="642765" y="356485"/>
                      <a:pt x="641707" y="365190"/>
                      <a:pt x="652201" y="380159"/>
                    </a:cubicBezTo>
                    <a:cubicBezTo>
                      <a:pt x="713460" y="467043"/>
                      <a:pt x="715006" y="567757"/>
                      <a:pt x="713297" y="667577"/>
                    </a:cubicBezTo>
                    <a:cubicBezTo>
                      <a:pt x="712321" y="724116"/>
                      <a:pt x="670343" y="768453"/>
                      <a:pt x="653666" y="821007"/>
                    </a:cubicBezTo>
                    <a:cubicBezTo>
                      <a:pt x="650493" y="831095"/>
                      <a:pt x="645775" y="840776"/>
                      <a:pt x="641707" y="850701"/>
                    </a:cubicBezTo>
                    <a:close/>
                  </a:path>
                </a:pathLst>
              </a:custGeom>
              <a:solidFill>
                <a:schemeClr val="tx1"/>
              </a:solidFill>
              <a:ln w="81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56DC01AB-FBCE-40CC-9ABC-1385C68B70BF}"/>
                  </a:ext>
                </a:extLst>
              </p:cNvPr>
              <p:cNvSpPr/>
              <p:nvPr/>
            </p:nvSpPr>
            <p:spPr>
              <a:xfrm>
                <a:off x="2253056" y="4718065"/>
                <a:ext cx="1215341" cy="503594"/>
              </a:xfrm>
              <a:custGeom>
                <a:avLst/>
                <a:gdLst>
                  <a:gd name="connsiteX0" fmla="*/ 1114369 w 1215341"/>
                  <a:gd name="connsiteY0" fmla="*/ 276421 h 503594"/>
                  <a:gd name="connsiteX1" fmla="*/ 1139986 w 1215341"/>
                  <a:gd name="connsiteY1" fmla="*/ 287646 h 503594"/>
                  <a:gd name="connsiteX2" fmla="*/ 1215341 w 1215341"/>
                  <a:gd name="connsiteY2" fmla="*/ 360642 h 503594"/>
                  <a:gd name="connsiteX3" fmla="*/ 1126527 w 1215341"/>
                  <a:gd name="connsiteY3" fmla="*/ 410354 h 503594"/>
                  <a:gd name="connsiteX4" fmla="*/ 979453 w 1215341"/>
                  <a:gd name="connsiteY4" fmla="*/ 450389 h 503594"/>
                  <a:gd name="connsiteX5" fmla="*/ 836211 w 1215341"/>
                  <a:gd name="connsiteY5" fmla="*/ 478438 h 503594"/>
                  <a:gd name="connsiteX6" fmla="*/ 626261 w 1215341"/>
                  <a:gd name="connsiteY6" fmla="*/ 502557 h 503594"/>
                  <a:gd name="connsiteX7" fmla="*/ 557292 w 1215341"/>
                  <a:gd name="connsiteY7" fmla="*/ 440810 h 503594"/>
                  <a:gd name="connsiteX8" fmla="*/ 551692 w 1215341"/>
                  <a:gd name="connsiteY8" fmla="*/ 409470 h 503594"/>
                  <a:gd name="connsiteX9" fmla="*/ 646548 w 1215341"/>
                  <a:gd name="connsiteY9" fmla="*/ 431183 h 503594"/>
                  <a:gd name="connsiteX10" fmla="*/ 682801 w 1215341"/>
                  <a:gd name="connsiteY10" fmla="*/ 435947 h 503594"/>
                  <a:gd name="connsiteX11" fmla="*/ 842990 w 1215341"/>
                  <a:gd name="connsiteY11" fmla="*/ 406473 h 503594"/>
                  <a:gd name="connsiteX12" fmla="*/ 1065172 w 1215341"/>
                  <a:gd name="connsiteY12" fmla="*/ 306705 h 503594"/>
                  <a:gd name="connsiteX13" fmla="*/ 1089341 w 1215341"/>
                  <a:gd name="connsiteY13" fmla="*/ 290397 h 503594"/>
                  <a:gd name="connsiteX14" fmla="*/ 1114369 w 1215341"/>
                  <a:gd name="connsiteY14" fmla="*/ 276421 h 503594"/>
                  <a:gd name="connsiteX15" fmla="*/ 286871 w 1215341"/>
                  <a:gd name="connsiteY15" fmla="*/ 867 h 503594"/>
                  <a:gd name="connsiteX16" fmla="*/ 344836 w 1215341"/>
                  <a:gd name="connsiteY16" fmla="*/ 32453 h 503594"/>
                  <a:gd name="connsiteX17" fmla="*/ 442197 w 1215341"/>
                  <a:gd name="connsiteY17" fmla="*/ 95920 h 503594"/>
                  <a:gd name="connsiteX18" fmla="*/ 321699 w 1215341"/>
                  <a:gd name="connsiteY18" fmla="*/ 277133 h 503594"/>
                  <a:gd name="connsiteX19" fmla="*/ 94801 w 1215341"/>
                  <a:gd name="connsiteY19" fmla="*/ 245941 h 503594"/>
                  <a:gd name="connsiteX20" fmla="*/ 22591 w 1215341"/>
                  <a:gd name="connsiteY20" fmla="*/ 218334 h 503594"/>
                  <a:gd name="connsiteX21" fmla="*/ 1124 w 1215341"/>
                  <a:gd name="connsiteY21" fmla="*/ 155113 h 503594"/>
                  <a:gd name="connsiteX22" fmla="*/ 136605 w 1215341"/>
                  <a:gd name="connsiteY22" fmla="*/ 26951 h 503594"/>
                  <a:gd name="connsiteX23" fmla="*/ 221587 w 1215341"/>
                  <a:gd name="connsiteY23" fmla="*/ 6811 h 503594"/>
                  <a:gd name="connsiteX24" fmla="*/ 286871 w 1215341"/>
                  <a:gd name="connsiteY24" fmla="*/ 867 h 503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15341" h="503594">
                    <a:moveTo>
                      <a:pt x="1114369" y="276421"/>
                    </a:moveTo>
                    <a:cubicBezTo>
                      <a:pt x="1122793" y="276974"/>
                      <a:pt x="1131316" y="281726"/>
                      <a:pt x="1139986" y="287646"/>
                    </a:cubicBezTo>
                    <a:cubicBezTo>
                      <a:pt x="1169214" y="307638"/>
                      <a:pt x="1189453" y="337112"/>
                      <a:pt x="1215341" y="360642"/>
                    </a:cubicBezTo>
                    <a:cubicBezTo>
                      <a:pt x="1190239" y="385203"/>
                      <a:pt x="1157130" y="396059"/>
                      <a:pt x="1126527" y="410354"/>
                    </a:cubicBezTo>
                    <a:cubicBezTo>
                      <a:pt x="1080155" y="432017"/>
                      <a:pt x="1032800" y="448965"/>
                      <a:pt x="979453" y="450389"/>
                    </a:cubicBezTo>
                    <a:cubicBezTo>
                      <a:pt x="931018" y="451666"/>
                      <a:pt x="882534" y="463063"/>
                      <a:pt x="836211" y="478438"/>
                    </a:cubicBezTo>
                    <a:cubicBezTo>
                      <a:pt x="767636" y="501183"/>
                      <a:pt x="697489" y="506095"/>
                      <a:pt x="626261" y="502557"/>
                    </a:cubicBezTo>
                    <a:cubicBezTo>
                      <a:pt x="584408" y="500445"/>
                      <a:pt x="564857" y="482123"/>
                      <a:pt x="557292" y="440810"/>
                    </a:cubicBezTo>
                    <a:cubicBezTo>
                      <a:pt x="555278" y="430347"/>
                      <a:pt x="553510" y="419884"/>
                      <a:pt x="551692" y="409470"/>
                    </a:cubicBezTo>
                    <a:cubicBezTo>
                      <a:pt x="584064" y="413351"/>
                      <a:pt x="613833" y="428628"/>
                      <a:pt x="646548" y="431183"/>
                    </a:cubicBezTo>
                    <a:cubicBezTo>
                      <a:pt x="658681" y="432116"/>
                      <a:pt x="670962" y="433245"/>
                      <a:pt x="682801" y="435947"/>
                    </a:cubicBezTo>
                    <a:cubicBezTo>
                      <a:pt x="740421" y="448916"/>
                      <a:pt x="792345" y="427203"/>
                      <a:pt x="842990" y="406473"/>
                    </a:cubicBezTo>
                    <a:cubicBezTo>
                      <a:pt x="918050" y="375722"/>
                      <a:pt x="995713" y="350179"/>
                      <a:pt x="1065172" y="306705"/>
                    </a:cubicBezTo>
                    <a:cubicBezTo>
                      <a:pt x="1073474" y="301498"/>
                      <a:pt x="1083741" y="297716"/>
                      <a:pt x="1089341" y="290397"/>
                    </a:cubicBezTo>
                    <a:cubicBezTo>
                      <a:pt x="1097618" y="279516"/>
                      <a:pt x="1105944" y="275869"/>
                      <a:pt x="1114369" y="276421"/>
                    </a:cubicBezTo>
                    <a:close/>
                    <a:moveTo>
                      <a:pt x="286871" y="867"/>
                    </a:moveTo>
                    <a:cubicBezTo>
                      <a:pt x="314331" y="-3407"/>
                      <a:pt x="330492" y="8284"/>
                      <a:pt x="344836" y="32453"/>
                    </a:cubicBezTo>
                    <a:cubicBezTo>
                      <a:pt x="364780" y="66004"/>
                      <a:pt x="400246" y="81723"/>
                      <a:pt x="442197" y="95920"/>
                    </a:cubicBezTo>
                    <a:cubicBezTo>
                      <a:pt x="376962" y="142341"/>
                      <a:pt x="333096" y="199520"/>
                      <a:pt x="321699" y="277133"/>
                    </a:cubicBezTo>
                    <a:cubicBezTo>
                      <a:pt x="245952" y="267604"/>
                      <a:pt x="171383" y="250411"/>
                      <a:pt x="94801" y="245941"/>
                    </a:cubicBezTo>
                    <a:cubicBezTo>
                      <a:pt x="69551" y="244467"/>
                      <a:pt x="44205" y="232825"/>
                      <a:pt x="22591" y="218334"/>
                    </a:cubicBezTo>
                    <a:cubicBezTo>
                      <a:pt x="682" y="203597"/>
                      <a:pt x="-2119" y="179183"/>
                      <a:pt x="1124" y="155113"/>
                    </a:cubicBezTo>
                    <a:cubicBezTo>
                      <a:pt x="10801" y="83050"/>
                      <a:pt x="89987" y="34860"/>
                      <a:pt x="136605" y="26951"/>
                    </a:cubicBezTo>
                    <a:cubicBezTo>
                      <a:pt x="165489" y="22039"/>
                      <a:pt x="194422" y="18747"/>
                      <a:pt x="221587" y="6811"/>
                    </a:cubicBezTo>
                    <a:cubicBezTo>
                      <a:pt x="242513" y="-2425"/>
                      <a:pt x="265158" y="4011"/>
                      <a:pt x="286871" y="867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81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="" xmlns:a16="http://schemas.microsoft.com/office/drawing/2014/main" id="{13CF6BA0-DBE0-43CF-9575-911DEE6B9831}"/>
                  </a:ext>
                </a:extLst>
              </p:cNvPr>
              <p:cNvSpPr/>
              <p:nvPr/>
            </p:nvSpPr>
            <p:spPr>
              <a:xfrm>
                <a:off x="3061267" y="4586914"/>
                <a:ext cx="64459" cy="39322"/>
              </a:xfrm>
              <a:custGeom>
                <a:avLst/>
                <a:gdLst>
                  <a:gd name="connsiteX0" fmla="*/ 94694 w 106751"/>
                  <a:gd name="connsiteY0" fmla="*/ 31605 h 65122"/>
                  <a:gd name="connsiteX1" fmla="*/ 0 w 106751"/>
                  <a:gd name="connsiteY1" fmla="*/ 65123 h 65122"/>
                  <a:gd name="connsiteX2" fmla="*/ 34005 w 106751"/>
                  <a:gd name="connsiteY2" fmla="*/ 15986 h 65122"/>
                  <a:gd name="connsiteX3" fmla="*/ 103480 w 106751"/>
                  <a:gd name="connsiteY3" fmla="*/ 9803 h 65122"/>
                  <a:gd name="connsiteX4" fmla="*/ 94694 w 106751"/>
                  <a:gd name="connsiteY4" fmla="*/ 31605 h 65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751" h="65122">
                    <a:moveTo>
                      <a:pt x="94694" y="31605"/>
                    </a:moveTo>
                    <a:cubicBezTo>
                      <a:pt x="63129" y="42751"/>
                      <a:pt x="31564" y="53896"/>
                      <a:pt x="0" y="65123"/>
                    </a:cubicBezTo>
                    <a:cubicBezTo>
                      <a:pt x="11308" y="48689"/>
                      <a:pt x="22128" y="31931"/>
                      <a:pt x="34005" y="15986"/>
                    </a:cubicBezTo>
                    <a:cubicBezTo>
                      <a:pt x="47266" y="-1830"/>
                      <a:pt x="88999" y="-5979"/>
                      <a:pt x="103480" y="9803"/>
                    </a:cubicBezTo>
                    <a:cubicBezTo>
                      <a:pt x="113730" y="20786"/>
                      <a:pt x="96809" y="23877"/>
                      <a:pt x="94694" y="31605"/>
                    </a:cubicBezTo>
                    <a:close/>
                  </a:path>
                </a:pathLst>
              </a:custGeom>
              <a:solidFill>
                <a:srgbClr val="B7B6BA"/>
              </a:solidFill>
              <a:ln w="81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B0DB0019-4005-412D-9E95-0AD99A490E49}"/>
                </a:ext>
              </a:extLst>
            </p:cNvPr>
            <p:cNvGrpSpPr/>
            <p:nvPr/>
          </p:nvGrpSpPr>
          <p:grpSpPr>
            <a:xfrm>
              <a:off x="4013852" y="2845553"/>
              <a:ext cx="796594" cy="2449275"/>
              <a:chOff x="4013852" y="2845553"/>
              <a:chExt cx="796594" cy="2449275"/>
            </a:xfrm>
          </p:grpSpPr>
          <p:sp>
            <p:nvSpPr>
              <p:cNvPr id="8" name="Isosceles Triangle 7">
                <a:extLst>
                  <a:ext uri="{FF2B5EF4-FFF2-40B4-BE49-F238E27FC236}">
                    <a16:creationId xmlns="" xmlns:a16="http://schemas.microsoft.com/office/drawing/2014/main" id="{6620280E-EFA4-4204-91AF-8B4887D50B7A}"/>
                  </a:ext>
                </a:extLst>
              </p:cNvPr>
              <p:cNvSpPr/>
              <p:nvPr/>
            </p:nvSpPr>
            <p:spPr>
              <a:xfrm rot="9690951">
                <a:off x="4764727" y="5195254"/>
                <a:ext cx="45719" cy="9957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="" xmlns:a16="http://schemas.microsoft.com/office/drawing/2014/main" id="{7234DCDF-79A1-4365-927D-E9B226A756EA}"/>
                  </a:ext>
                </a:extLst>
              </p:cNvPr>
              <p:cNvSpPr/>
              <p:nvPr/>
            </p:nvSpPr>
            <p:spPr>
              <a:xfrm>
                <a:off x="4013852" y="2845553"/>
                <a:ext cx="753551" cy="2225963"/>
              </a:xfrm>
              <a:custGeom>
                <a:avLst/>
                <a:gdLst>
                  <a:gd name="connsiteX0" fmla="*/ 1247953 w 1247957"/>
                  <a:gd name="connsiteY0" fmla="*/ 3621208 h 3686420"/>
                  <a:gd name="connsiteX1" fmla="*/ 1086387 w 1247957"/>
                  <a:gd name="connsiteY1" fmla="*/ 3678155 h 3686420"/>
                  <a:gd name="connsiteX2" fmla="*/ 25878 w 1247957"/>
                  <a:gd name="connsiteY2" fmla="*/ 260544 h 3686420"/>
                  <a:gd name="connsiteX3" fmla="*/ 3344 w 1247957"/>
                  <a:gd name="connsiteY3" fmla="*/ 64729 h 3686420"/>
                  <a:gd name="connsiteX4" fmla="*/ 44263 w 1247957"/>
                  <a:gd name="connsiteY4" fmla="*/ 4203 h 3686420"/>
                  <a:gd name="connsiteX5" fmla="*/ 118782 w 1247957"/>
                  <a:gd name="connsiteY5" fmla="*/ 23728 h 3686420"/>
                  <a:gd name="connsiteX6" fmla="*/ 200867 w 1247957"/>
                  <a:gd name="connsiteY6" fmla="*/ 152427 h 3686420"/>
                  <a:gd name="connsiteX7" fmla="*/ 1247953 w 1247957"/>
                  <a:gd name="connsiteY7" fmla="*/ 3621208 h 3686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7957" h="3686420">
                    <a:moveTo>
                      <a:pt x="1247953" y="3621208"/>
                    </a:moveTo>
                    <a:cubicBezTo>
                      <a:pt x="1233228" y="3674412"/>
                      <a:pt x="1169854" y="3701096"/>
                      <a:pt x="1086387" y="3678155"/>
                    </a:cubicBezTo>
                    <a:cubicBezTo>
                      <a:pt x="1045955" y="3615839"/>
                      <a:pt x="62243" y="400389"/>
                      <a:pt x="25878" y="260544"/>
                    </a:cubicBezTo>
                    <a:cubicBezTo>
                      <a:pt x="9201" y="196520"/>
                      <a:pt x="-7233" y="132251"/>
                      <a:pt x="3344" y="64729"/>
                    </a:cubicBezTo>
                    <a:cubicBezTo>
                      <a:pt x="7655" y="37476"/>
                      <a:pt x="17987" y="14128"/>
                      <a:pt x="44263" y="4203"/>
                    </a:cubicBezTo>
                    <a:cubicBezTo>
                      <a:pt x="72167" y="-6454"/>
                      <a:pt x="97549" y="4284"/>
                      <a:pt x="118782" y="23728"/>
                    </a:cubicBezTo>
                    <a:cubicBezTo>
                      <a:pt x="157587" y="59197"/>
                      <a:pt x="180529" y="105080"/>
                      <a:pt x="200867" y="152427"/>
                    </a:cubicBezTo>
                    <a:cubicBezTo>
                      <a:pt x="257000" y="283079"/>
                      <a:pt x="1250475" y="3603636"/>
                      <a:pt x="1247953" y="3621208"/>
                    </a:cubicBezTo>
                    <a:close/>
                  </a:path>
                </a:pathLst>
              </a:custGeom>
              <a:solidFill>
                <a:schemeClr val="tx1"/>
              </a:solidFill>
              <a:ln w="81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="" xmlns:a16="http://schemas.microsoft.com/office/drawing/2014/main" id="{FC566E10-EA8C-47BE-BEBF-4C2D4741F6A1}"/>
                  </a:ext>
                </a:extLst>
              </p:cNvPr>
              <p:cNvSpPr/>
              <p:nvPr/>
            </p:nvSpPr>
            <p:spPr>
              <a:xfrm>
                <a:off x="4669841" y="5032089"/>
                <a:ext cx="127269" cy="191871"/>
              </a:xfrm>
              <a:custGeom>
                <a:avLst/>
                <a:gdLst>
                  <a:gd name="connsiteX0" fmla="*/ 0 w 211918"/>
                  <a:gd name="connsiteY0" fmla="*/ 57028 h 339570"/>
                  <a:gd name="connsiteX1" fmla="*/ 68092 w 211918"/>
                  <a:gd name="connsiteY1" fmla="*/ 40514 h 339570"/>
                  <a:gd name="connsiteX2" fmla="*/ 161566 w 211918"/>
                  <a:gd name="connsiteY2" fmla="*/ 0 h 339570"/>
                  <a:gd name="connsiteX3" fmla="*/ 209889 w 211918"/>
                  <a:gd name="connsiteY3" fmla="*/ 281723 h 339570"/>
                  <a:gd name="connsiteX4" fmla="*/ 189795 w 211918"/>
                  <a:gd name="connsiteY4" fmla="*/ 337450 h 339570"/>
                  <a:gd name="connsiteX5" fmla="*/ 138137 w 211918"/>
                  <a:gd name="connsiteY5" fmla="*/ 303444 h 339570"/>
                  <a:gd name="connsiteX6" fmla="*/ 0 w 211918"/>
                  <a:gd name="connsiteY6" fmla="*/ 57028 h 339570"/>
                  <a:gd name="connsiteX0" fmla="*/ 0 w 210770"/>
                  <a:gd name="connsiteY0" fmla="*/ 57028 h 317758"/>
                  <a:gd name="connsiteX1" fmla="*/ 68092 w 210770"/>
                  <a:gd name="connsiteY1" fmla="*/ 40514 h 317758"/>
                  <a:gd name="connsiteX2" fmla="*/ 161566 w 210770"/>
                  <a:gd name="connsiteY2" fmla="*/ 0 h 317758"/>
                  <a:gd name="connsiteX3" fmla="*/ 209889 w 210770"/>
                  <a:gd name="connsiteY3" fmla="*/ 281723 h 317758"/>
                  <a:gd name="connsiteX4" fmla="*/ 181908 w 210770"/>
                  <a:gd name="connsiteY4" fmla="*/ 309845 h 317758"/>
                  <a:gd name="connsiteX5" fmla="*/ 138137 w 210770"/>
                  <a:gd name="connsiteY5" fmla="*/ 303444 h 317758"/>
                  <a:gd name="connsiteX6" fmla="*/ 0 w 210770"/>
                  <a:gd name="connsiteY6" fmla="*/ 57028 h 317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0770" h="317758">
                    <a:moveTo>
                      <a:pt x="0" y="57028"/>
                    </a:moveTo>
                    <a:cubicBezTo>
                      <a:pt x="29369" y="27334"/>
                      <a:pt x="34738" y="32704"/>
                      <a:pt x="68092" y="40514"/>
                    </a:cubicBezTo>
                    <a:cubicBezTo>
                      <a:pt x="144482" y="58492"/>
                      <a:pt x="113975" y="13586"/>
                      <a:pt x="161566" y="0"/>
                    </a:cubicBezTo>
                    <a:cubicBezTo>
                      <a:pt x="177837" y="93881"/>
                      <a:pt x="194677" y="187680"/>
                      <a:pt x="209889" y="281723"/>
                    </a:cubicBezTo>
                    <a:cubicBezTo>
                      <a:pt x="213225" y="302549"/>
                      <a:pt x="207778" y="301221"/>
                      <a:pt x="181908" y="309845"/>
                    </a:cubicBezTo>
                    <a:cubicBezTo>
                      <a:pt x="154249" y="319119"/>
                      <a:pt x="150258" y="323782"/>
                      <a:pt x="138137" y="303444"/>
                    </a:cubicBezTo>
                    <a:cubicBezTo>
                      <a:pt x="89732" y="222661"/>
                      <a:pt x="42548" y="141147"/>
                      <a:pt x="0" y="57028"/>
                    </a:cubicBezTo>
                    <a:close/>
                  </a:path>
                </a:pathLst>
              </a:custGeom>
              <a:solidFill>
                <a:srgbClr val="F1E49F"/>
              </a:solidFill>
              <a:ln w="81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3ACC960-9730-4C03-8526-216D8F217B10}"/>
              </a:ext>
            </a:extLst>
          </p:cNvPr>
          <p:cNvSpPr txBox="1"/>
          <p:nvPr/>
        </p:nvSpPr>
        <p:spPr>
          <a:xfrm>
            <a:off x="5111932" y="473492"/>
            <a:ext cx="672375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Tekstur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pengaruh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keseluruhan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pengalaman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mungkin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terkait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tekstur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mempengaruhi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rasa.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mengevaluasi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pembuat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perhatian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detail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kemahiran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Aftermelt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pengalaman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cokelat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meleleh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Cokelat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kualitas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bertahan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lama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nikmat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peleburan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terakhir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peroleh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cokelat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pentingnya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peringkat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keseluruhan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Opini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Keseluruhan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benar-benar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peringkat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mencerminkan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subjektif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Idealnya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komponen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bekerja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pendapat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rasa,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sinilah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cokelat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diringkas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paling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menonjol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cokelat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Peringkat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disusun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Brady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Brelinski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Anggota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Pendiri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Manhattan Chocolate Society.   </a:t>
            </a:r>
          </a:p>
          <a:p>
            <a:pPr algn="ctr"/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504624E-C196-4A92-B21C-0E9CCDD046D7}"/>
              </a:ext>
            </a:extLst>
          </p:cNvPr>
          <p:cNvSpPr/>
          <p:nvPr/>
        </p:nvSpPr>
        <p:spPr>
          <a:xfrm>
            <a:off x="7267574" y="0"/>
            <a:ext cx="45130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Placeholder 10">
            <a:extLst>
              <a:ext uri="{FF2B5EF4-FFF2-40B4-BE49-F238E27FC236}">
                <a16:creationId xmlns="" xmlns:a16="http://schemas.microsoft.com/office/drawing/2014/main" id="{E3F931E3-7E3C-4BA9-9A35-7E9E0EE6A227}"/>
              </a:ext>
            </a:extLst>
          </p:cNvPr>
          <p:cNvPicPr>
            <a:picLocks noGrp="1" noChangeAspect="1"/>
          </p:cNvPicPr>
          <p:nvPr>
            <p:ph type="pic" sz="quarter" idx="58"/>
          </p:nvPr>
        </p:nvPicPr>
        <p:blipFill>
          <a:blip r:embed="rId2" cstate="print">
            <a:alphaModFix amt="9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0" r="10360"/>
          <a:stretch>
            <a:fillRect/>
          </a:stretch>
        </p:blipFill>
        <p:spPr/>
      </p:pic>
      <p:sp>
        <p:nvSpPr>
          <p:cNvPr id="8" name="직사각형 1">
            <a:extLst>
              <a:ext uri="{FF2B5EF4-FFF2-40B4-BE49-F238E27FC236}">
                <a16:creationId xmlns="" xmlns:a16="http://schemas.microsoft.com/office/drawing/2014/main" id="{741BC3C8-0623-4743-8510-F9F3725A0530}"/>
              </a:ext>
            </a:extLst>
          </p:cNvPr>
          <p:cNvSpPr/>
          <p:nvPr/>
        </p:nvSpPr>
        <p:spPr>
          <a:xfrm>
            <a:off x="1831027" y="1342100"/>
            <a:ext cx="508466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fontAlgn="base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kapan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rating cocoa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tertinggi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  </a:t>
            </a: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Berapa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cocoa rating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terendah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bar yang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tertinggi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lokasi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Netherlands? 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2" name="Picture Placeholder 21">
            <a:extLst>
              <a:ext uri="{FF2B5EF4-FFF2-40B4-BE49-F238E27FC236}">
                <a16:creationId xmlns="" xmlns:a16="http://schemas.microsoft.com/office/drawing/2014/main" id="{F003A9EC-C8F6-449A-A373-2A36B3657ED3}"/>
              </a:ext>
            </a:extLst>
          </p:cNvPr>
          <p:cNvPicPr>
            <a:picLocks noGrp="1" noChangeAspect="1"/>
          </p:cNvPicPr>
          <p:nvPr>
            <p:ph type="pic" sz="quarter" idx="59"/>
          </p:nvPr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991" r="12991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07426" y="609965"/>
            <a:ext cx="11573197" cy="724247"/>
          </a:xfrm>
        </p:spPr>
        <p:txBody>
          <a:bodyPr/>
          <a:lstStyle/>
          <a:p>
            <a:r>
              <a:rPr lang="en-US" b="1" dirty="0" err="1"/>
              <a:t>Eksplorasi</a:t>
            </a:r>
            <a:r>
              <a:rPr lang="en-US" dirty="0"/>
              <a:t> 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5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38" y="969842"/>
            <a:ext cx="11573197" cy="526500"/>
          </a:xfrm>
        </p:spPr>
        <p:txBody>
          <a:bodyPr/>
          <a:lstStyle/>
          <a:p>
            <a:r>
              <a:rPr lang="en-US" sz="2800" b="1" dirty="0"/>
              <a:t>Load Data Chocolate Bar </a:t>
            </a:r>
            <a:r>
              <a:rPr lang="en-US" sz="2800" b="1" dirty="0" smtClean="0"/>
              <a:t>Ratings </a:t>
            </a:r>
          </a:p>
          <a:p>
            <a:r>
              <a:rPr lang="en-US" sz="2000" dirty="0"/>
              <a:t>Download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simpan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folder D:/wd file .csv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dataset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pengerjaan</a:t>
            </a:r>
            <a:r>
              <a:rPr lang="en-US" sz="2000" dirty="0"/>
              <a:t> </a:t>
            </a:r>
            <a:r>
              <a:rPr lang="en-US" sz="2000" dirty="0" err="1"/>
              <a:t>tugas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. 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132" name="Picture 131"/>
          <p:cNvPicPr/>
          <p:nvPr/>
        </p:nvPicPr>
        <p:blipFill>
          <a:blip r:embed="rId2"/>
          <a:stretch>
            <a:fillRect/>
          </a:stretch>
        </p:blipFill>
        <p:spPr>
          <a:xfrm>
            <a:off x="1654486" y="1496342"/>
            <a:ext cx="8899300" cy="463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124074B-3781-4726-8CBE-050AF46236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0" y="1071427"/>
            <a:ext cx="11573197" cy="724247"/>
          </a:xfrm>
        </p:spPr>
        <p:txBody>
          <a:bodyPr/>
          <a:lstStyle/>
          <a:p>
            <a:r>
              <a:rPr lang="en-US" sz="3200" dirty="0" err="1"/>
              <a:t>Menyiapkan</a:t>
            </a:r>
            <a:r>
              <a:rPr lang="en-US" sz="3200" dirty="0"/>
              <a:t> </a:t>
            </a:r>
            <a:r>
              <a:rPr lang="en-US" sz="3200" dirty="0" err="1"/>
              <a:t>lembar</a:t>
            </a:r>
            <a:r>
              <a:rPr lang="en-US" sz="3200" dirty="0"/>
              <a:t> </a:t>
            </a:r>
            <a:r>
              <a:rPr lang="en-US" sz="3200" dirty="0" err="1"/>
              <a:t>kerja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lokasi</a:t>
            </a:r>
            <a:r>
              <a:rPr lang="en-US" sz="3200" dirty="0"/>
              <a:t> file</a:t>
            </a:r>
            <a:r>
              <a:rPr lang="en-US" sz="3200" b="1" dirty="0"/>
              <a:t> </a:t>
            </a:r>
            <a:endParaRPr lang="en-US" sz="3200" b="1" dirty="0" smtClean="0"/>
          </a:p>
          <a:p>
            <a:endParaRPr lang="en-US" sz="3200" dirty="0"/>
          </a:p>
          <a:p>
            <a:endParaRPr lang="en-US" dirty="0"/>
          </a:p>
        </p:txBody>
      </p:sp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1326524" y="1197735"/>
            <a:ext cx="9491730" cy="454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7C89"/>
      </a:accent1>
      <a:accent2>
        <a:srgbClr val="8CBABE"/>
      </a:accent2>
      <a:accent3>
        <a:srgbClr val="9CCCD2"/>
      </a:accent3>
      <a:accent4>
        <a:srgbClr val="507C89"/>
      </a:accent4>
      <a:accent5>
        <a:srgbClr val="8CBABE"/>
      </a:accent5>
      <a:accent6>
        <a:srgbClr val="9CCCD2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ntents Slide Master">
  <a:themeElements>
    <a:clrScheme name="ALLPPT-4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7C89"/>
      </a:accent1>
      <a:accent2>
        <a:srgbClr val="8CBABE"/>
      </a:accent2>
      <a:accent3>
        <a:srgbClr val="9CCCD2"/>
      </a:accent3>
      <a:accent4>
        <a:srgbClr val="507C89"/>
      </a:accent4>
      <a:accent5>
        <a:srgbClr val="8CBABE"/>
      </a:accent5>
      <a:accent6>
        <a:srgbClr val="9CCCD2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792</Words>
  <Application>Microsoft Office PowerPoint</Application>
  <PresentationFormat>Custom</PresentationFormat>
  <Paragraphs>77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Cover and End Slide Master</vt:lpstr>
      <vt:lpstr>1_Contents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ASUS</cp:lastModifiedBy>
  <cp:revision>44</cp:revision>
  <dcterms:created xsi:type="dcterms:W3CDTF">2020-01-20T05:08:25Z</dcterms:created>
  <dcterms:modified xsi:type="dcterms:W3CDTF">2021-01-19T09:34:21Z</dcterms:modified>
</cp:coreProperties>
</file>