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175628" y="2131263"/>
            <a:ext cx="4960620" cy="3639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8637" y="240030"/>
            <a:ext cx="4546752" cy="10916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404641"/>
            <a:ext cx="8773795" cy="1430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Relationship Id="rId3" Type="http://schemas.openxmlformats.org/officeDocument/2006/relationships/image" Target="../media/image34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Relationship Id="rId3" Type="http://schemas.openxmlformats.org/officeDocument/2006/relationships/image" Target="../media/image3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Relationship Id="rId3" Type="http://schemas.openxmlformats.org/officeDocument/2006/relationships/image" Target="../media/image36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59833" y="423163"/>
            <a:ext cx="6206490" cy="12452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335">
                <a:solidFill>
                  <a:srgbClr val="FFFFFF"/>
                </a:solidFill>
              </a:rPr>
              <a:t>GitHub</a:t>
            </a:r>
            <a:r>
              <a:rPr dirty="0" sz="8000" spc="-855">
                <a:solidFill>
                  <a:srgbClr val="FFFFFF"/>
                </a:solidFill>
              </a:rPr>
              <a:t> </a:t>
            </a:r>
            <a:r>
              <a:rPr dirty="0" sz="8000" spc="-585">
                <a:solidFill>
                  <a:srgbClr val="FFFFFF"/>
                </a:solidFill>
              </a:rPr>
              <a:t>Tutorial</a:t>
            </a:r>
            <a:endParaRPr sz="8000"/>
          </a:p>
        </p:txBody>
      </p:sp>
      <p:sp>
        <p:nvSpPr>
          <p:cNvPr id="4" name="object 4" descr=""/>
          <p:cNvSpPr txBox="1"/>
          <p:nvPr/>
        </p:nvSpPr>
        <p:spPr>
          <a:xfrm>
            <a:off x="1287272" y="4866335"/>
            <a:ext cx="3860165" cy="1310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301875">
              <a:lnSpc>
                <a:spcPct val="127699"/>
              </a:lnSpc>
              <a:spcBef>
                <a:spcPts val="100"/>
              </a:spcBef>
            </a:pPr>
            <a:r>
              <a:rPr dirty="0" sz="2200" spc="-35">
                <a:solidFill>
                  <a:srgbClr val="FFFFFF"/>
                </a:solidFill>
                <a:latin typeface="Trebuchet MS"/>
                <a:cs typeface="Trebuchet MS"/>
              </a:rPr>
              <a:t>Koko</a:t>
            </a:r>
            <a:r>
              <a:rPr dirty="0" sz="22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Trebuchet MS"/>
                <a:cs typeface="Trebuchet MS"/>
              </a:rPr>
              <a:t>Friansa </a:t>
            </a:r>
            <a:r>
              <a:rPr dirty="0" sz="2200" spc="-120">
                <a:solidFill>
                  <a:srgbClr val="FFFFFF"/>
                </a:solidFill>
                <a:latin typeface="Trebuchet MS"/>
                <a:cs typeface="Trebuchet MS"/>
              </a:rPr>
              <a:t>8-</a:t>
            </a:r>
            <a:r>
              <a:rPr dirty="0" sz="2200" spc="-20">
                <a:solidFill>
                  <a:srgbClr val="FFFFFF"/>
                </a:solidFill>
                <a:latin typeface="Trebuchet MS"/>
                <a:cs typeface="Trebuchet MS"/>
              </a:rPr>
              <a:t>11-2024</a:t>
            </a:r>
            <a:endParaRPr sz="2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dirty="0" sz="2200" spc="-35">
                <a:solidFill>
                  <a:srgbClr val="FFFFFF"/>
                </a:solidFill>
                <a:latin typeface="Trebuchet MS"/>
                <a:cs typeface="Trebuchet MS"/>
              </a:rPr>
              <a:t>(Sekolah</a:t>
            </a:r>
            <a:r>
              <a:rPr dirty="0" sz="2200" spc="-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>
                <a:solidFill>
                  <a:srgbClr val="FFFFFF"/>
                </a:solidFill>
                <a:latin typeface="Trebuchet MS"/>
                <a:cs typeface="Trebuchet MS"/>
              </a:rPr>
              <a:t>Bisnis</a:t>
            </a:r>
            <a:r>
              <a:rPr dirty="0" sz="22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25">
                <a:solidFill>
                  <a:srgbClr val="FFFFFF"/>
                </a:solidFill>
                <a:latin typeface="Trebuchet MS"/>
                <a:cs typeface="Trebuchet MS"/>
              </a:rPr>
              <a:t>Manajemen</a:t>
            </a:r>
            <a:r>
              <a:rPr dirty="0" sz="2200" spc="-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200" spc="-35">
                <a:solidFill>
                  <a:srgbClr val="FFFFFF"/>
                </a:solidFill>
                <a:latin typeface="Trebuchet MS"/>
                <a:cs typeface="Trebuchet MS"/>
              </a:rPr>
              <a:t>ITB)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43419" y="583311"/>
            <a:ext cx="10510520" cy="6266180"/>
            <a:chOff x="843419" y="583311"/>
            <a:chExt cx="10510520" cy="626618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4338" y="583311"/>
              <a:ext cx="139064" cy="13906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8844" y="1037081"/>
              <a:ext cx="127634" cy="12763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3113" y="812672"/>
              <a:ext cx="91186" cy="9105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56119" y="3503040"/>
              <a:ext cx="0" cy="3346450"/>
            </a:xfrm>
            <a:custGeom>
              <a:avLst/>
              <a:gdLst/>
              <a:ahLst/>
              <a:cxnLst/>
              <a:rect l="l" t="t" r="r" b="b"/>
              <a:pathLst>
                <a:path w="0" h="3346450">
                  <a:moveTo>
                    <a:pt x="0" y="0"/>
                  </a:moveTo>
                  <a:lnTo>
                    <a:pt x="0" y="334608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6402" y="5636679"/>
              <a:ext cx="151511" cy="15153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45215" y="6096762"/>
              <a:ext cx="108584" cy="108623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54334" y="6238023"/>
              <a:ext cx="95758" cy="957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93741" y="119888"/>
            <a:ext cx="26085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45"/>
              <a:t>Get</a:t>
            </a:r>
            <a:r>
              <a:rPr dirty="0" spc="-470"/>
              <a:t> </a:t>
            </a:r>
            <a:r>
              <a:rPr dirty="0" spc="-200"/>
              <a:t>Started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041138" y="6071717"/>
            <a:ext cx="25742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25">
                <a:latin typeface="Trebuchet MS"/>
                <a:cs typeface="Trebuchet MS"/>
              </a:rPr>
              <a:t>https://github.com/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716" y="970167"/>
            <a:ext cx="10697083" cy="49583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41401"/>
            <a:ext cx="34899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55"/>
              <a:t>Signup</a:t>
            </a:r>
            <a:r>
              <a:rPr dirty="0" spc="-445"/>
              <a:t> </a:t>
            </a:r>
            <a:r>
              <a:rPr dirty="0" spc="-20"/>
              <a:t>Process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683" y="1690751"/>
            <a:ext cx="5848731" cy="420204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96683" y="1690751"/>
            <a:ext cx="4721352" cy="420204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024534" y="6042761"/>
            <a:ext cx="4429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latin typeface="Trebuchet MS"/>
                <a:cs typeface="Trebuchet MS"/>
              </a:rPr>
              <a:t>Create</a:t>
            </a:r>
            <a:r>
              <a:rPr dirty="0" sz="2400" spc="-215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229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username</a:t>
            </a:r>
            <a:r>
              <a:rPr dirty="0" sz="2400" spc="-220">
                <a:latin typeface="Trebuchet MS"/>
                <a:cs typeface="Trebuchet MS"/>
              </a:rPr>
              <a:t> </a:t>
            </a:r>
            <a:r>
              <a:rPr dirty="0" sz="2400">
                <a:latin typeface="Trebuchet MS"/>
                <a:cs typeface="Trebuchet MS"/>
              </a:rPr>
              <a:t>and</a:t>
            </a:r>
            <a:r>
              <a:rPr dirty="0" sz="2400" spc="-204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password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94166" y="6042761"/>
            <a:ext cx="1328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Trebuchet MS"/>
                <a:cs typeface="Trebuchet MS"/>
              </a:rPr>
              <a:t>CAPTCHA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8460" rIns="0" bIns="0" rtlCol="0" vert="horz">
            <a:spAutoFit/>
          </a:bodyPr>
          <a:lstStyle/>
          <a:p>
            <a:pPr marL="450850">
              <a:lnSpc>
                <a:spcPct val="100000"/>
              </a:lnSpc>
              <a:spcBef>
                <a:spcPts val="105"/>
              </a:spcBef>
            </a:pPr>
            <a:r>
              <a:rPr dirty="0" spc="-114"/>
              <a:t>Describe</a:t>
            </a:r>
            <a:r>
              <a:rPr dirty="0" spc="-440"/>
              <a:t> </a:t>
            </a:r>
            <a:r>
              <a:rPr dirty="0" spc="-229"/>
              <a:t>yourself!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4916" y="1634956"/>
            <a:ext cx="9448800" cy="48579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946" rIns="0" bIns="0" rtlCol="0" vert="horz">
            <a:spAutoFit/>
          </a:bodyPr>
          <a:lstStyle/>
          <a:p>
            <a:pPr marL="450850">
              <a:lnSpc>
                <a:spcPct val="100000"/>
              </a:lnSpc>
              <a:spcBef>
                <a:spcPts val="100"/>
              </a:spcBef>
            </a:pPr>
            <a:r>
              <a:rPr dirty="0" spc="-240"/>
              <a:t>Edit</a:t>
            </a:r>
            <a:r>
              <a:rPr dirty="0" spc="-455"/>
              <a:t> </a:t>
            </a:r>
            <a:r>
              <a:rPr dirty="0" spc="-254"/>
              <a:t>your</a:t>
            </a:r>
            <a:r>
              <a:rPr dirty="0" spc="-459"/>
              <a:t> </a:t>
            </a:r>
            <a:r>
              <a:rPr dirty="0" spc="-315"/>
              <a:t>profile!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838200" y="1326152"/>
            <a:ext cx="10515600" cy="5416550"/>
            <a:chOff x="838200" y="1326152"/>
            <a:chExt cx="10515600" cy="54165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326152"/>
              <a:ext cx="10515600" cy="541612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620511" y="2820669"/>
              <a:ext cx="3572510" cy="829310"/>
            </a:xfrm>
            <a:custGeom>
              <a:avLst/>
              <a:gdLst/>
              <a:ahLst/>
              <a:cxnLst/>
              <a:rect l="l" t="t" r="r" b="b"/>
              <a:pathLst>
                <a:path w="3572509" h="829310">
                  <a:moveTo>
                    <a:pt x="0" y="414527"/>
                  </a:moveTo>
                  <a:lnTo>
                    <a:pt x="13236" y="363824"/>
                  </a:lnTo>
                  <a:lnTo>
                    <a:pt x="36289" y="331010"/>
                  </a:lnTo>
                  <a:lnTo>
                    <a:pt x="70188" y="299110"/>
                  </a:lnTo>
                  <a:lnTo>
                    <a:pt x="114474" y="268232"/>
                  </a:lnTo>
                  <a:lnTo>
                    <a:pt x="168687" y="238483"/>
                  </a:lnTo>
                  <a:lnTo>
                    <a:pt x="232366" y="209969"/>
                  </a:lnTo>
                  <a:lnTo>
                    <a:pt x="305053" y="182798"/>
                  </a:lnTo>
                  <a:lnTo>
                    <a:pt x="344631" y="169749"/>
                  </a:lnTo>
                  <a:lnTo>
                    <a:pt x="386288" y="157075"/>
                  </a:lnTo>
                  <a:lnTo>
                    <a:pt x="429967" y="144791"/>
                  </a:lnTo>
                  <a:lnTo>
                    <a:pt x="475610" y="132909"/>
                  </a:lnTo>
                  <a:lnTo>
                    <a:pt x="523160" y="121443"/>
                  </a:lnTo>
                  <a:lnTo>
                    <a:pt x="572560" y="110406"/>
                  </a:lnTo>
                  <a:lnTo>
                    <a:pt x="623752" y="99812"/>
                  </a:lnTo>
                  <a:lnTo>
                    <a:pt x="676678" y="89673"/>
                  </a:lnTo>
                  <a:lnTo>
                    <a:pt x="731282" y="80003"/>
                  </a:lnTo>
                  <a:lnTo>
                    <a:pt x="787505" y="70816"/>
                  </a:lnTo>
                  <a:lnTo>
                    <a:pt x="845290" y="62125"/>
                  </a:lnTo>
                  <a:lnTo>
                    <a:pt x="904580" y="53943"/>
                  </a:lnTo>
                  <a:lnTo>
                    <a:pt x="965317" y="46284"/>
                  </a:lnTo>
                  <a:lnTo>
                    <a:pt x="1027444" y="39161"/>
                  </a:lnTo>
                  <a:lnTo>
                    <a:pt x="1090904" y="32587"/>
                  </a:lnTo>
                  <a:lnTo>
                    <a:pt x="1155638" y="26576"/>
                  </a:lnTo>
                  <a:lnTo>
                    <a:pt x="1221589" y="21140"/>
                  </a:lnTo>
                  <a:lnTo>
                    <a:pt x="1288700" y="16295"/>
                  </a:lnTo>
                  <a:lnTo>
                    <a:pt x="1356914" y="12052"/>
                  </a:lnTo>
                  <a:lnTo>
                    <a:pt x="1426173" y="8425"/>
                  </a:lnTo>
                  <a:lnTo>
                    <a:pt x="1496419" y="5427"/>
                  </a:lnTo>
                  <a:lnTo>
                    <a:pt x="1567594" y="3073"/>
                  </a:lnTo>
                  <a:lnTo>
                    <a:pt x="1639643" y="1374"/>
                  </a:lnTo>
                  <a:lnTo>
                    <a:pt x="1712506" y="345"/>
                  </a:lnTo>
                  <a:lnTo>
                    <a:pt x="1786128" y="0"/>
                  </a:lnTo>
                  <a:lnTo>
                    <a:pt x="1859749" y="345"/>
                  </a:lnTo>
                  <a:lnTo>
                    <a:pt x="1932612" y="1374"/>
                  </a:lnTo>
                  <a:lnTo>
                    <a:pt x="2004661" y="3073"/>
                  </a:lnTo>
                  <a:lnTo>
                    <a:pt x="2075836" y="5427"/>
                  </a:lnTo>
                  <a:lnTo>
                    <a:pt x="2146082" y="8425"/>
                  </a:lnTo>
                  <a:lnTo>
                    <a:pt x="2215341" y="12052"/>
                  </a:lnTo>
                  <a:lnTo>
                    <a:pt x="2283555" y="16295"/>
                  </a:lnTo>
                  <a:lnTo>
                    <a:pt x="2350666" y="21140"/>
                  </a:lnTo>
                  <a:lnTo>
                    <a:pt x="2416617" y="26576"/>
                  </a:lnTo>
                  <a:lnTo>
                    <a:pt x="2481351" y="32587"/>
                  </a:lnTo>
                  <a:lnTo>
                    <a:pt x="2544811" y="39161"/>
                  </a:lnTo>
                  <a:lnTo>
                    <a:pt x="2606938" y="46284"/>
                  </a:lnTo>
                  <a:lnTo>
                    <a:pt x="2667675" y="53943"/>
                  </a:lnTo>
                  <a:lnTo>
                    <a:pt x="2726965" y="62125"/>
                  </a:lnTo>
                  <a:lnTo>
                    <a:pt x="2784750" y="70816"/>
                  </a:lnTo>
                  <a:lnTo>
                    <a:pt x="2840973" y="80003"/>
                  </a:lnTo>
                  <a:lnTo>
                    <a:pt x="2895577" y="89673"/>
                  </a:lnTo>
                  <a:lnTo>
                    <a:pt x="2948503" y="99812"/>
                  </a:lnTo>
                  <a:lnTo>
                    <a:pt x="2999695" y="110406"/>
                  </a:lnTo>
                  <a:lnTo>
                    <a:pt x="3049095" y="121443"/>
                  </a:lnTo>
                  <a:lnTo>
                    <a:pt x="3096645" y="132909"/>
                  </a:lnTo>
                  <a:lnTo>
                    <a:pt x="3142288" y="144791"/>
                  </a:lnTo>
                  <a:lnTo>
                    <a:pt x="3185967" y="157075"/>
                  </a:lnTo>
                  <a:lnTo>
                    <a:pt x="3227624" y="169749"/>
                  </a:lnTo>
                  <a:lnTo>
                    <a:pt x="3267202" y="182798"/>
                  </a:lnTo>
                  <a:lnTo>
                    <a:pt x="3304642" y="196209"/>
                  </a:lnTo>
                  <a:lnTo>
                    <a:pt x="3372883" y="224065"/>
                  </a:lnTo>
                  <a:lnTo>
                    <a:pt x="3431887" y="253210"/>
                  </a:lnTo>
                  <a:lnTo>
                    <a:pt x="3481193" y="283537"/>
                  </a:lnTo>
                  <a:lnTo>
                    <a:pt x="3520343" y="314939"/>
                  </a:lnTo>
                  <a:lnTo>
                    <a:pt x="3548877" y="347309"/>
                  </a:lnTo>
                  <a:lnTo>
                    <a:pt x="3570766" y="397447"/>
                  </a:lnTo>
                  <a:lnTo>
                    <a:pt x="3572256" y="414527"/>
                  </a:lnTo>
                  <a:lnTo>
                    <a:pt x="3570766" y="431617"/>
                  </a:lnTo>
                  <a:lnTo>
                    <a:pt x="3548877" y="481777"/>
                  </a:lnTo>
                  <a:lnTo>
                    <a:pt x="3520343" y="514158"/>
                  </a:lnTo>
                  <a:lnTo>
                    <a:pt x="3481193" y="545567"/>
                  </a:lnTo>
                  <a:lnTo>
                    <a:pt x="3431887" y="575899"/>
                  </a:lnTo>
                  <a:lnTo>
                    <a:pt x="3372883" y="605046"/>
                  </a:lnTo>
                  <a:lnTo>
                    <a:pt x="3304642" y="632902"/>
                  </a:lnTo>
                  <a:lnTo>
                    <a:pt x="3267202" y="646313"/>
                  </a:lnTo>
                  <a:lnTo>
                    <a:pt x="3227624" y="659361"/>
                  </a:lnTo>
                  <a:lnTo>
                    <a:pt x="3185967" y="672033"/>
                  </a:lnTo>
                  <a:lnTo>
                    <a:pt x="3142288" y="684316"/>
                  </a:lnTo>
                  <a:lnTo>
                    <a:pt x="3096645" y="696196"/>
                  </a:lnTo>
                  <a:lnTo>
                    <a:pt x="3049095" y="707659"/>
                  </a:lnTo>
                  <a:lnTo>
                    <a:pt x="2999695" y="718694"/>
                  </a:lnTo>
                  <a:lnTo>
                    <a:pt x="2948503" y="729286"/>
                  </a:lnTo>
                  <a:lnTo>
                    <a:pt x="2895577" y="739422"/>
                  </a:lnTo>
                  <a:lnTo>
                    <a:pt x="2840973" y="749088"/>
                  </a:lnTo>
                  <a:lnTo>
                    <a:pt x="2784750" y="758272"/>
                  </a:lnTo>
                  <a:lnTo>
                    <a:pt x="2726965" y="766960"/>
                  </a:lnTo>
                  <a:lnTo>
                    <a:pt x="2667675" y="775139"/>
                  </a:lnTo>
                  <a:lnTo>
                    <a:pt x="2606938" y="782795"/>
                  </a:lnTo>
                  <a:lnTo>
                    <a:pt x="2544811" y="789915"/>
                  </a:lnTo>
                  <a:lnTo>
                    <a:pt x="2481351" y="796486"/>
                  </a:lnTo>
                  <a:lnTo>
                    <a:pt x="2416617" y="802494"/>
                  </a:lnTo>
                  <a:lnTo>
                    <a:pt x="2350666" y="807927"/>
                  </a:lnTo>
                  <a:lnTo>
                    <a:pt x="2283555" y="812770"/>
                  </a:lnTo>
                  <a:lnTo>
                    <a:pt x="2215341" y="817011"/>
                  </a:lnTo>
                  <a:lnTo>
                    <a:pt x="2146082" y="820636"/>
                  </a:lnTo>
                  <a:lnTo>
                    <a:pt x="2075836" y="823631"/>
                  </a:lnTo>
                  <a:lnTo>
                    <a:pt x="2004661" y="825984"/>
                  </a:lnTo>
                  <a:lnTo>
                    <a:pt x="1932612" y="827682"/>
                  </a:lnTo>
                  <a:lnTo>
                    <a:pt x="1859749" y="828710"/>
                  </a:lnTo>
                  <a:lnTo>
                    <a:pt x="1786128" y="829055"/>
                  </a:lnTo>
                  <a:lnTo>
                    <a:pt x="1712506" y="828710"/>
                  </a:lnTo>
                  <a:lnTo>
                    <a:pt x="1639643" y="827682"/>
                  </a:lnTo>
                  <a:lnTo>
                    <a:pt x="1567594" y="825984"/>
                  </a:lnTo>
                  <a:lnTo>
                    <a:pt x="1496419" y="823631"/>
                  </a:lnTo>
                  <a:lnTo>
                    <a:pt x="1426173" y="820636"/>
                  </a:lnTo>
                  <a:lnTo>
                    <a:pt x="1356914" y="817011"/>
                  </a:lnTo>
                  <a:lnTo>
                    <a:pt x="1288700" y="812770"/>
                  </a:lnTo>
                  <a:lnTo>
                    <a:pt x="1221589" y="807927"/>
                  </a:lnTo>
                  <a:lnTo>
                    <a:pt x="1155638" y="802494"/>
                  </a:lnTo>
                  <a:lnTo>
                    <a:pt x="1090904" y="796486"/>
                  </a:lnTo>
                  <a:lnTo>
                    <a:pt x="1027444" y="789915"/>
                  </a:lnTo>
                  <a:lnTo>
                    <a:pt x="965317" y="782795"/>
                  </a:lnTo>
                  <a:lnTo>
                    <a:pt x="904580" y="775139"/>
                  </a:lnTo>
                  <a:lnTo>
                    <a:pt x="845290" y="766960"/>
                  </a:lnTo>
                  <a:lnTo>
                    <a:pt x="787505" y="758272"/>
                  </a:lnTo>
                  <a:lnTo>
                    <a:pt x="731282" y="749088"/>
                  </a:lnTo>
                  <a:lnTo>
                    <a:pt x="676678" y="739422"/>
                  </a:lnTo>
                  <a:lnTo>
                    <a:pt x="623752" y="729286"/>
                  </a:lnTo>
                  <a:lnTo>
                    <a:pt x="572560" y="718694"/>
                  </a:lnTo>
                  <a:lnTo>
                    <a:pt x="523160" y="707659"/>
                  </a:lnTo>
                  <a:lnTo>
                    <a:pt x="475610" y="696196"/>
                  </a:lnTo>
                  <a:lnTo>
                    <a:pt x="429967" y="684316"/>
                  </a:lnTo>
                  <a:lnTo>
                    <a:pt x="386288" y="672033"/>
                  </a:lnTo>
                  <a:lnTo>
                    <a:pt x="344631" y="659361"/>
                  </a:lnTo>
                  <a:lnTo>
                    <a:pt x="305053" y="646313"/>
                  </a:lnTo>
                  <a:lnTo>
                    <a:pt x="267613" y="632902"/>
                  </a:lnTo>
                  <a:lnTo>
                    <a:pt x="199372" y="605046"/>
                  </a:lnTo>
                  <a:lnTo>
                    <a:pt x="140368" y="575899"/>
                  </a:lnTo>
                  <a:lnTo>
                    <a:pt x="91062" y="545567"/>
                  </a:lnTo>
                  <a:lnTo>
                    <a:pt x="51912" y="514158"/>
                  </a:lnTo>
                  <a:lnTo>
                    <a:pt x="23378" y="481777"/>
                  </a:lnTo>
                  <a:lnTo>
                    <a:pt x="1489" y="431617"/>
                  </a:lnTo>
                  <a:lnTo>
                    <a:pt x="0" y="414527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236" y="2462530"/>
            <a:ext cx="5001895" cy="8794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600" spc="-210">
                <a:solidFill>
                  <a:srgbClr val="FFFFFF"/>
                </a:solidFill>
              </a:rPr>
              <a:t>Submit</a:t>
            </a:r>
            <a:r>
              <a:rPr dirty="0" sz="5600" spc="-610">
                <a:solidFill>
                  <a:srgbClr val="FFFFFF"/>
                </a:solidFill>
              </a:rPr>
              <a:t> </a:t>
            </a:r>
            <a:r>
              <a:rPr dirty="0" sz="5600" spc="-315">
                <a:solidFill>
                  <a:srgbClr val="FFFFFF"/>
                </a:solidFill>
              </a:rPr>
              <a:t>your</a:t>
            </a:r>
            <a:r>
              <a:rPr dirty="0" sz="5600" spc="-585">
                <a:solidFill>
                  <a:srgbClr val="FFFFFF"/>
                </a:solidFill>
              </a:rPr>
              <a:t> </a:t>
            </a:r>
            <a:r>
              <a:rPr dirty="0" sz="5600" spc="-325">
                <a:solidFill>
                  <a:srgbClr val="FFFFFF"/>
                </a:solidFill>
              </a:rPr>
              <a:t>work</a:t>
            </a:r>
            <a:endParaRPr sz="5600"/>
          </a:p>
        </p:txBody>
      </p:sp>
      <p:sp>
        <p:nvSpPr>
          <p:cNvPr id="3" name="object 3" descr=""/>
          <p:cNvSpPr/>
          <p:nvPr/>
        </p:nvSpPr>
        <p:spPr>
          <a:xfrm>
            <a:off x="1301241" y="3496309"/>
            <a:ext cx="0" cy="3353435"/>
          </a:xfrm>
          <a:custGeom>
            <a:avLst/>
            <a:gdLst/>
            <a:ahLst/>
            <a:cxnLst/>
            <a:rect l="l" t="t" r="r" b="b"/>
            <a:pathLst>
              <a:path w="0" h="3353434">
                <a:moveTo>
                  <a:pt x="0" y="0"/>
                </a:moveTo>
                <a:lnTo>
                  <a:pt x="0" y="3352811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6907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497585"/>
            <a:ext cx="322834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40">
                <a:solidFill>
                  <a:srgbClr val="FFFFFF"/>
                </a:solidFill>
              </a:rPr>
              <a:t>Submit</a:t>
            </a:r>
            <a:r>
              <a:rPr dirty="0" sz="3600" spc="-355">
                <a:solidFill>
                  <a:srgbClr val="FFFFFF"/>
                </a:solidFill>
              </a:rPr>
              <a:t> </a:t>
            </a:r>
            <a:r>
              <a:rPr dirty="0" sz="3600" spc="-215">
                <a:solidFill>
                  <a:srgbClr val="FFFFFF"/>
                </a:solidFill>
              </a:rPr>
              <a:t>your</a:t>
            </a:r>
            <a:r>
              <a:rPr dirty="0" sz="3600" spc="-340">
                <a:solidFill>
                  <a:srgbClr val="FFFFFF"/>
                </a:solidFill>
              </a:rPr>
              <a:t> </a:t>
            </a:r>
            <a:r>
              <a:rPr dirty="0" sz="3600" spc="-145">
                <a:solidFill>
                  <a:srgbClr val="FFFFFF"/>
                </a:solidFill>
              </a:rPr>
              <a:t>work</a:t>
            </a:r>
            <a:endParaRPr sz="3600"/>
          </a:p>
        </p:txBody>
      </p:sp>
      <p:grpSp>
        <p:nvGrpSpPr>
          <p:cNvPr id="4" name="object 4" descr=""/>
          <p:cNvGrpSpPr/>
          <p:nvPr/>
        </p:nvGrpSpPr>
        <p:grpSpPr>
          <a:xfrm>
            <a:off x="10888344" y="591819"/>
            <a:ext cx="465455" cy="872490"/>
            <a:chOff x="10888344" y="591819"/>
            <a:chExt cx="465455" cy="87249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03838" y="591819"/>
              <a:ext cx="139064" cy="13906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62613" y="821181"/>
              <a:ext cx="91185" cy="9105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88344" y="1336293"/>
              <a:ext cx="127761" cy="127634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3240840" y="2921648"/>
            <a:ext cx="640715" cy="641350"/>
          </a:xfrm>
          <a:custGeom>
            <a:avLst/>
            <a:gdLst/>
            <a:ahLst/>
            <a:cxnLst/>
            <a:rect l="l" t="t" r="r" b="b"/>
            <a:pathLst>
              <a:path w="640714" h="641350">
                <a:moveTo>
                  <a:pt x="320342" y="0"/>
                </a:moveTo>
                <a:lnTo>
                  <a:pt x="273004" y="3475"/>
                </a:lnTo>
                <a:lnTo>
                  <a:pt x="227822" y="13570"/>
                </a:lnTo>
                <a:lnTo>
                  <a:pt x="185293" y="29789"/>
                </a:lnTo>
                <a:lnTo>
                  <a:pt x="145911" y="51636"/>
                </a:lnTo>
                <a:lnTo>
                  <a:pt x="110173" y="78617"/>
                </a:lnTo>
                <a:lnTo>
                  <a:pt x="78573" y="110233"/>
                </a:lnTo>
                <a:lnTo>
                  <a:pt x="51608" y="145991"/>
                </a:lnTo>
                <a:lnTo>
                  <a:pt x="29773" y="185395"/>
                </a:lnTo>
                <a:lnTo>
                  <a:pt x="13562" y="227947"/>
                </a:lnTo>
                <a:lnTo>
                  <a:pt x="3473" y="273154"/>
                </a:lnTo>
                <a:lnTo>
                  <a:pt x="0" y="320518"/>
                </a:lnTo>
                <a:lnTo>
                  <a:pt x="3473" y="367883"/>
                </a:lnTo>
                <a:lnTo>
                  <a:pt x="13562" y="413089"/>
                </a:lnTo>
                <a:lnTo>
                  <a:pt x="29773" y="455642"/>
                </a:lnTo>
                <a:lnTo>
                  <a:pt x="51608" y="495045"/>
                </a:lnTo>
                <a:lnTo>
                  <a:pt x="78573" y="530803"/>
                </a:lnTo>
                <a:lnTo>
                  <a:pt x="110173" y="562420"/>
                </a:lnTo>
                <a:lnTo>
                  <a:pt x="145911" y="589400"/>
                </a:lnTo>
                <a:lnTo>
                  <a:pt x="185293" y="611247"/>
                </a:lnTo>
                <a:lnTo>
                  <a:pt x="227822" y="627467"/>
                </a:lnTo>
                <a:lnTo>
                  <a:pt x="273004" y="637562"/>
                </a:lnTo>
                <a:lnTo>
                  <a:pt x="320342" y="641037"/>
                </a:lnTo>
                <a:lnTo>
                  <a:pt x="367680" y="637562"/>
                </a:lnTo>
                <a:lnTo>
                  <a:pt x="412862" y="627467"/>
                </a:lnTo>
                <a:lnTo>
                  <a:pt x="455391" y="611247"/>
                </a:lnTo>
                <a:lnTo>
                  <a:pt x="494773" y="589400"/>
                </a:lnTo>
                <a:lnTo>
                  <a:pt x="530511" y="562420"/>
                </a:lnTo>
                <a:lnTo>
                  <a:pt x="562111" y="530803"/>
                </a:lnTo>
                <a:lnTo>
                  <a:pt x="589076" y="495045"/>
                </a:lnTo>
                <a:lnTo>
                  <a:pt x="610911" y="455642"/>
                </a:lnTo>
                <a:lnTo>
                  <a:pt x="627122" y="413089"/>
                </a:lnTo>
                <a:lnTo>
                  <a:pt x="637211" y="367883"/>
                </a:lnTo>
                <a:lnTo>
                  <a:pt x="640684" y="320518"/>
                </a:lnTo>
                <a:lnTo>
                  <a:pt x="637211" y="273154"/>
                </a:lnTo>
                <a:lnTo>
                  <a:pt x="627122" y="227947"/>
                </a:lnTo>
                <a:lnTo>
                  <a:pt x="610911" y="185395"/>
                </a:lnTo>
                <a:lnTo>
                  <a:pt x="589076" y="145991"/>
                </a:lnTo>
                <a:lnTo>
                  <a:pt x="562111" y="110233"/>
                </a:lnTo>
                <a:lnTo>
                  <a:pt x="530511" y="78617"/>
                </a:lnTo>
                <a:lnTo>
                  <a:pt x="494773" y="51636"/>
                </a:lnTo>
                <a:lnTo>
                  <a:pt x="455391" y="29789"/>
                </a:lnTo>
                <a:lnTo>
                  <a:pt x="412862" y="13570"/>
                </a:lnTo>
                <a:lnTo>
                  <a:pt x="367680" y="3475"/>
                </a:lnTo>
                <a:lnTo>
                  <a:pt x="320342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920498" y="3642815"/>
            <a:ext cx="1281430" cy="641350"/>
          </a:xfrm>
          <a:custGeom>
            <a:avLst/>
            <a:gdLst/>
            <a:ahLst/>
            <a:cxnLst/>
            <a:rect l="l" t="t" r="r" b="b"/>
            <a:pathLst>
              <a:path w="1281429" h="641350">
                <a:moveTo>
                  <a:pt x="640684" y="0"/>
                </a:moveTo>
                <a:lnTo>
                  <a:pt x="587828" y="1859"/>
                </a:lnTo>
                <a:lnTo>
                  <a:pt x="534971" y="7179"/>
                </a:lnTo>
                <a:lnTo>
                  <a:pt x="482115" y="15577"/>
                </a:lnTo>
                <a:lnTo>
                  <a:pt x="376402" y="40064"/>
                </a:lnTo>
                <a:lnTo>
                  <a:pt x="328421" y="55226"/>
                </a:lnTo>
                <a:lnTo>
                  <a:pt x="234139" y="93258"/>
                </a:lnTo>
                <a:lnTo>
                  <a:pt x="144901" y="139701"/>
                </a:lnTo>
                <a:lnTo>
                  <a:pt x="64068" y="192311"/>
                </a:lnTo>
                <a:lnTo>
                  <a:pt x="17018" y="250405"/>
                </a:lnTo>
                <a:lnTo>
                  <a:pt x="0" y="320518"/>
                </a:lnTo>
                <a:lnTo>
                  <a:pt x="0" y="641037"/>
                </a:lnTo>
                <a:lnTo>
                  <a:pt x="1281369" y="641037"/>
                </a:lnTo>
                <a:lnTo>
                  <a:pt x="1281369" y="320518"/>
                </a:lnTo>
                <a:lnTo>
                  <a:pt x="1264351" y="250405"/>
                </a:lnTo>
                <a:lnTo>
                  <a:pt x="1217301" y="192311"/>
                </a:lnTo>
                <a:lnTo>
                  <a:pt x="1178145" y="162852"/>
                </a:lnTo>
                <a:lnTo>
                  <a:pt x="1136468" y="136197"/>
                </a:lnTo>
                <a:lnTo>
                  <a:pt x="1092690" y="112204"/>
                </a:lnTo>
                <a:lnTo>
                  <a:pt x="1047230" y="90735"/>
                </a:lnTo>
                <a:lnTo>
                  <a:pt x="952948" y="54805"/>
                </a:lnTo>
                <a:lnTo>
                  <a:pt x="855955" y="26667"/>
                </a:lnTo>
                <a:lnTo>
                  <a:pt x="805020" y="15577"/>
                </a:lnTo>
                <a:lnTo>
                  <a:pt x="752164" y="7179"/>
                </a:lnTo>
                <a:lnTo>
                  <a:pt x="697385" y="1859"/>
                </a:lnTo>
                <a:lnTo>
                  <a:pt x="640684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396111" y="4997577"/>
            <a:ext cx="4324350" cy="65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 spc="-80">
                <a:latin typeface="Trebuchet MS"/>
                <a:cs typeface="Trebuchet MS"/>
              </a:rPr>
              <a:t>Create</a:t>
            </a:r>
            <a:r>
              <a:rPr dirty="0" sz="4100" spc="-375">
                <a:latin typeface="Trebuchet MS"/>
                <a:cs typeface="Trebuchet MS"/>
              </a:rPr>
              <a:t> </a:t>
            </a:r>
            <a:r>
              <a:rPr dirty="0" sz="4100" spc="-40">
                <a:latin typeface="Trebuchet MS"/>
                <a:cs typeface="Trebuchet MS"/>
              </a:rPr>
              <a:t>repositories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856411" y="3041853"/>
            <a:ext cx="1562100" cy="1122045"/>
          </a:xfrm>
          <a:custGeom>
            <a:avLst/>
            <a:gdLst/>
            <a:ahLst/>
            <a:cxnLst/>
            <a:rect l="l" t="t" r="r" b="b"/>
            <a:pathLst>
              <a:path w="1562100" h="1122045">
                <a:moveTo>
                  <a:pt x="1401495" y="240385"/>
                </a:moveTo>
                <a:lnTo>
                  <a:pt x="1395171" y="209270"/>
                </a:lnTo>
                <a:lnTo>
                  <a:pt x="1377962" y="183794"/>
                </a:lnTo>
                <a:lnTo>
                  <a:pt x="1352499" y="166573"/>
                </a:lnTo>
                <a:lnTo>
                  <a:pt x="1321409" y="160261"/>
                </a:lnTo>
                <a:lnTo>
                  <a:pt x="720763" y="160261"/>
                </a:lnTo>
                <a:lnTo>
                  <a:pt x="489991" y="8445"/>
                </a:lnTo>
                <a:lnTo>
                  <a:pt x="468147" y="1054"/>
                </a:lnTo>
                <a:lnTo>
                  <a:pt x="80073" y="0"/>
                </a:lnTo>
                <a:lnTo>
                  <a:pt x="48983" y="6324"/>
                </a:lnTo>
                <a:lnTo>
                  <a:pt x="23520" y="23533"/>
                </a:lnTo>
                <a:lnTo>
                  <a:pt x="6311" y="49009"/>
                </a:lnTo>
                <a:lnTo>
                  <a:pt x="0" y="80124"/>
                </a:lnTo>
                <a:lnTo>
                  <a:pt x="0" y="1061720"/>
                </a:lnTo>
                <a:lnTo>
                  <a:pt x="258267" y="434695"/>
                </a:lnTo>
                <a:lnTo>
                  <a:pt x="281571" y="396328"/>
                </a:lnTo>
                <a:lnTo>
                  <a:pt x="314083" y="366585"/>
                </a:lnTo>
                <a:lnTo>
                  <a:pt x="353720" y="347370"/>
                </a:lnTo>
                <a:lnTo>
                  <a:pt x="398424" y="340550"/>
                </a:lnTo>
                <a:lnTo>
                  <a:pt x="1401495" y="340550"/>
                </a:lnTo>
                <a:lnTo>
                  <a:pt x="1401495" y="240385"/>
                </a:lnTo>
                <a:close/>
              </a:path>
              <a:path w="1562100" h="1122045">
                <a:moveTo>
                  <a:pt x="1561668" y="500811"/>
                </a:moveTo>
                <a:lnTo>
                  <a:pt x="1556308" y="471106"/>
                </a:lnTo>
                <a:lnTo>
                  <a:pt x="1541386" y="446468"/>
                </a:lnTo>
                <a:lnTo>
                  <a:pt x="1518589" y="428967"/>
                </a:lnTo>
                <a:lnTo>
                  <a:pt x="1489583" y="420674"/>
                </a:lnTo>
                <a:lnTo>
                  <a:pt x="398424" y="420674"/>
                </a:lnTo>
                <a:lnTo>
                  <a:pt x="357632" y="432943"/>
                </a:lnTo>
                <a:lnTo>
                  <a:pt x="330352" y="464743"/>
                </a:lnTo>
                <a:lnTo>
                  <a:pt x="60058" y="1121816"/>
                </a:lnTo>
                <a:lnTo>
                  <a:pt x="1281366" y="1121816"/>
                </a:lnTo>
                <a:lnTo>
                  <a:pt x="1553654" y="536867"/>
                </a:lnTo>
                <a:lnTo>
                  <a:pt x="1561668" y="500811"/>
                </a:lnTo>
                <a:close/>
              </a:path>
            </a:pathLst>
          </a:custGeom>
          <a:solidFill>
            <a:srgbClr val="186B2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403972" y="4997577"/>
            <a:ext cx="2461895" cy="65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100">
                <a:latin typeface="Trebuchet MS"/>
                <a:cs typeface="Trebuchet MS"/>
              </a:rPr>
              <a:t>Upload</a:t>
            </a:r>
            <a:r>
              <a:rPr dirty="0" sz="4100" spc="-425">
                <a:latin typeface="Trebuchet MS"/>
                <a:cs typeface="Trebuchet MS"/>
              </a:rPr>
              <a:t> </a:t>
            </a:r>
            <a:r>
              <a:rPr dirty="0" sz="4100" spc="-135">
                <a:latin typeface="Trebuchet MS"/>
                <a:cs typeface="Trebuchet MS"/>
              </a:rPr>
              <a:t>file</a:t>
            </a:r>
            <a:endParaRPr sz="4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39" y="605155"/>
            <a:ext cx="5418455" cy="15525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29">
                <a:latin typeface="Trebuchet MS"/>
                <a:cs typeface="Trebuchet MS"/>
              </a:rPr>
              <a:t>Create</a:t>
            </a:r>
            <a:r>
              <a:rPr dirty="0" sz="4400" spc="-450">
                <a:latin typeface="Trebuchet MS"/>
                <a:cs typeface="Trebuchet MS"/>
              </a:rPr>
              <a:t> </a:t>
            </a:r>
            <a:r>
              <a:rPr dirty="0" sz="4400" spc="-254">
                <a:latin typeface="Trebuchet MS"/>
                <a:cs typeface="Trebuchet MS"/>
              </a:rPr>
              <a:t>your</a:t>
            </a:r>
            <a:r>
              <a:rPr dirty="0" sz="4400" spc="-450">
                <a:latin typeface="Trebuchet MS"/>
                <a:cs typeface="Trebuchet MS"/>
              </a:rPr>
              <a:t> </a:t>
            </a:r>
            <a:r>
              <a:rPr dirty="0" sz="4400" spc="-165">
                <a:latin typeface="Trebuchet MS"/>
                <a:cs typeface="Trebuchet MS"/>
              </a:rPr>
              <a:t>repositories</a:t>
            </a:r>
            <a:endParaRPr sz="4400">
              <a:latin typeface="Trebuchet MS"/>
              <a:cs typeface="Trebuchet MS"/>
            </a:endParaRPr>
          </a:p>
          <a:p>
            <a:pPr marL="2217420">
              <a:lnSpc>
                <a:spcPct val="100000"/>
              </a:lnSpc>
              <a:spcBef>
                <a:spcPts val="3854"/>
              </a:spcBef>
            </a:pPr>
            <a:r>
              <a:rPr dirty="0" sz="2400">
                <a:solidFill>
                  <a:srgbClr val="FF0000"/>
                </a:solidFill>
                <a:latin typeface="Trebuchet MS"/>
                <a:cs typeface="Trebuchet MS"/>
              </a:rPr>
              <a:t>Click</a:t>
            </a:r>
            <a:r>
              <a:rPr dirty="0" sz="2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Trebuchet MS"/>
                <a:cs typeface="Trebuchet MS"/>
              </a:rPr>
              <a:t>Repositories</a:t>
            </a:r>
            <a:r>
              <a:rPr dirty="0" sz="2400" spc="-2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Trebuchet MS"/>
                <a:cs typeface="Trebuchet MS"/>
              </a:rPr>
              <a:t>Menu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2381123"/>
            <a:ext cx="12192000" cy="3613785"/>
            <a:chOff x="0" y="2381123"/>
            <a:chExt cx="12192000" cy="361378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18156"/>
              <a:ext cx="12191999" cy="299440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104517" y="2381122"/>
              <a:ext cx="9466580" cy="3613785"/>
            </a:xfrm>
            <a:custGeom>
              <a:avLst/>
              <a:gdLst/>
              <a:ahLst/>
              <a:cxnLst/>
              <a:rect l="l" t="t" r="r" b="b"/>
              <a:pathLst>
                <a:path w="9466580" h="3613785">
                  <a:moveTo>
                    <a:pt x="2137791" y="27432"/>
                  </a:moveTo>
                  <a:lnTo>
                    <a:pt x="2129536" y="0"/>
                  </a:lnTo>
                  <a:lnTo>
                    <a:pt x="78066" y="614146"/>
                  </a:lnTo>
                  <a:lnTo>
                    <a:pt x="69850" y="586740"/>
                  </a:lnTo>
                  <a:lnTo>
                    <a:pt x="0" y="652399"/>
                  </a:lnTo>
                  <a:lnTo>
                    <a:pt x="94488" y="668782"/>
                  </a:lnTo>
                  <a:lnTo>
                    <a:pt x="87503" y="645541"/>
                  </a:lnTo>
                  <a:lnTo>
                    <a:pt x="86271" y="641464"/>
                  </a:lnTo>
                  <a:lnTo>
                    <a:pt x="2137791" y="27432"/>
                  </a:lnTo>
                  <a:close/>
                </a:path>
                <a:path w="9466580" h="3613785">
                  <a:moveTo>
                    <a:pt x="9466326" y="1884680"/>
                  </a:moveTo>
                  <a:lnTo>
                    <a:pt x="9459201" y="1870456"/>
                  </a:lnTo>
                  <a:lnTo>
                    <a:pt x="9423400" y="1798955"/>
                  </a:lnTo>
                  <a:lnTo>
                    <a:pt x="9380601" y="1884680"/>
                  </a:lnTo>
                  <a:lnTo>
                    <a:pt x="9409176" y="1884680"/>
                  </a:lnTo>
                  <a:lnTo>
                    <a:pt x="9409176" y="3613277"/>
                  </a:lnTo>
                  <a:lnTo>
                    <a:pt x="9437751" y="3613277"/>
                  </a:lnTo>
                  <a:lnTo>
                    <a:pt x="9437751" y="1884680"/>
                  </a:lnTo>
                  <a:lnTo>
                    <a:pt x="9466326" y="18846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9389491" y="6042761"/>
            <a:ext cx="2167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FF0000"/>
                </a:solidFill>
                <a:latin typeface="Trebuchet MS"/>
                <a:cs typeface="Trebuchet MS"/>
              </a:rPr>
              <a:t>Add</a:t>
            </a:r>
            <a:r>
              <a:rPr dirty="0" sz="2400" spc="-22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b="1">
                <a:solidFill>
                  <a:srgbClr val="FF0000"/>
                </a:solidFill>
                <a:latin typeface="Trebuchet MS"/>
                <a:cs typeface="Trebuchet MS"/>
              </a:rPr>
              <a:t>New</a:t>
            </a:r>
            <a:r>
              <a:rPr dirty="0" sz="2400" spc="-215" b="1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2400" spc="-35">
                <a:solidFill>
                  <a:srgbClr val="FF0000"/>
                </a:solidFill>
                <a:latin typeface="Trebuchet MS"/>
                <a:cs typeface="Trebuchet MS"/>
              </a:rPr>
              <a:t>button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9471" y="0"/>
            <a:ext cx="3462528" cy="61963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302242" y="82041"/>
            <a:ext cx="25387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solidFill>
                  <a:srgbClr val="FFFFFF"/>
                </a:solidFill>
              </a:rPr>
              <a:t>Create</a:t>
            </a:r>
            <a:r>
              <a:rPr dirty="0" sz="2400" spc="-200">
                <a:solidFill>
                  <a:srgbClr val="FFFFFF"/>
                </a:solidFill>
              </a:rPr>
              <a:t> </a:t>
            </a:r>
            <a:r>
              <a:rPr dirty="0" sz="2400" spc="-30">
                <a:solidFill>
                  <a:srgbClr val="FFFFFF"/>
                </a:solidFill>
              </a:rPr>
              <a:t>repositories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566" y="284372"/>
            <a:ext cx="8564222" cy="597305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6656958" y="5950102"/>
            <a:ext cx="289941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rebuchet MS"/>
                <a:cs typeface="Trebuchet MS"/>
              </a:rPr>
              <a:t>A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90">
                <a:latin typeface="Trebuchet MS"/>
                <a:cs typeface="Trebuchet MS"/>
              </a:rPr>
              <a:t>file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-80">
                <a:latin typeface="Trebuchet MS"/>
                <a:cs typeface="Trebuchet MS"/>
              </a:rPr>
              <a:t>that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provides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essential </a:t>
            </a:r>
            <a:r>
              <a:rPr dirty="0" sz="1800" spc="-55">
                <a:latin typeface="Trebuchet MS"/>
                <a:cs typeface="Trebuchet MS"/>
              </a:rPr>
              <a:t>information</a:t>
            </a:r>
            <a:r>
              <a:rPr dirty="0" sz="1800" spc="-17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about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the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project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935732" y="0"/>
            <a:ext cx="9256395" cy="6300470"/>
            <a:chOff x="2935732" y="0"/>
            <a:chExt cx="9256395" cy="6300470"/>
          </a:xfrm>
        </p:grpSpPr>
        <p:sp>
          <p:nvSpPr>
            <p:cNvPr id="5" name="object 5" descr=""/>
            <p:cNvSpPr/>
            <p:nvPr/>
          </p:nvSpPr>
          <p:spPr>
            <a:xfrm>
              <a:off x="2935732" y="2193797"/>
              <a:ext cx="5962650" cy="4106545"/>
            </a:xfrm>
            <a:custGeom>
              <a:avLst/>
              <a:gdLst/>
              <a:ahLst/>
              <a:cxnLst/>
              <a:rect l="l" t="t" r="r" b="b"/>
              <a:pathLst>
                <a:path w="5962650" h="4106545">
                  <a:moveTo>
                    <a:pt x="3160268" y="4063631"/>
                  </a:moveTo>
                  <a:lnTo>
                    <a:pt x="3131693" y="4049344"/>
                  </a:lnTo>
                  <a:lnTo>
                    <a:pt x="3074543" y="4020769"/>
                  </a:lnTo>
                  <a:lnTo>
                    <a:pt x="3074543" y="4049344"/>
                  </a:lnTo>
                  <a:lnTo>
                    <a:pt x="0" y="4049344"/>
                  </a:lnTo>
                  <a:lnTo>
                    <a:pt x="0" y="4077919"/>
                  </a:lnTo>
                  <a:lnTo>
                    <a:pt x="3074543" y="4077919"/>
                  </a:lnTo>
                  <a:lnTo>
                    <a:pt x="3074543" y="4106494"/>
                  </a:lnTo>
                  <a:lnTo>
                    <a:pt x="3131693" y="4077919"/>
                  </a:lnTo>
                  <a:lnTo>
                    <a:pt x="3160268" y="4063631"/>
                  </a:lnTo>
                  <a:close/>
                </a:path>
                <a:path w="5962650" h="4106545">
                  <a:moveTo>
                    <a:pt x="5406136" y="42799"/>
                  </a:moveTo>
                  <a:lnTo>
                    <a:pt x="5377637" y="28575"/>
                  </a:lnTo>
                  <a:lnTo>
                    <a:pt x="5320411" y="0"/>
                  </a:lnTo>
                  <a:lnTo>
                    <a:pt x="5320411" y="28575"/>
                  </a:lnTo>
                  <a:lnTo>
                    <a:pt x="2208657" y="28575"/>
                  </a:lnTo>
                  <a:lnTo>
                    <a:pt x="2208657" y="57150"/>
                  </a:lnTo>
                  <a:lnTo>
                    <a:pt x="5320411" y="57150"/>
                  </a:lnTo>
                  <a:lnTo>
                    <a:pt x="5320411" y="85725"/>
                  </a:lnTo>
                  <a:lnTo>
                    <a:pt x="5377472" y="57150"/>
                  </a:lnTo>
                  <a:lnTo>
                    <a:pt x="5406136" y="42799"/>
                  </a:lnTo>
                  <a:close/>
                </a:path>
                <a:path w="5962650" h="4106545">
                  <a:moveTo>
                    <a:pt x="5962523" y="2146554"/>
                  </a:moveTo>
                  <a:lnTo>
                    <a:pt x="5886704" y="2087880"/>
                  </a:lnTo>
                  <a:lnTo>
                    <a:pt x="5881154" y="2115972"/>
                  </a:lnTo>
                  <a:lnTo>
                    <a:pt x="3644265" y="1674368"/>
                  </a:lnTo>
                  <a:lnTo>
                    <a:pt x="3638791" y="1702435"/>
                  </a:lnTo>
                  <a:lnTo>
                    <a:pt x="5875604" y="2144052"/>
                  </a:lnTo>
                  <a:lnTo>
                    <a:pt x="5870067" y="2172081"/>
                  </a:lnTo>
                  <a:lnTo>
                    <a:pt x="5961596" y="2146808"/>
                  </a:lnTo>
                  <a:lnTo>
                    <a:pt x="5962523" y="214655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34202" y="0"/>
              <a:ext cx="3457797" cy="619633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9218803" y="4355972"/>
            <a:ext cx="281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rebuchet MS"/>
                <a:cs typeface="Trebuchet MS"/>
              </a:rPr>
              <a:t>Description</a:t>
            </a:r>
            <a:r>
              <a:rPr dirty="0" sz="1800" spc="-15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of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the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repository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978010" y="1980691"/>
            <a:ext cx="27952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75">
                <a:latin typeface="Trebuchet MS"/>
                <a:cs typeface="Trebuchet MS"/>
              </a:rPr>
              <a:t>Write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70">
                <a:latin typeface="Trebuchet MS"/>
                <a:cs typeface="Trebuchet MS"/>
              </a:rPr>
              <a:t>the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repository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name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in </a:t>
            </a:r>
            <a:r>
              <a:rPr dirty="0" sz="1800" spc="-70">
                <a:latin typeface="Trebuchet MS"/>
                <a:cs typeface="Trebuchet MS"/>
              </a:rPr>
              <a:t>the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box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302242" y="82041"/>
            <a:ext cx="25387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solidFill>
                  <a:srgbClr val="FFFFFF"/>
                </a:solidFill>
              </a:rPr>
              <a:t>Create</a:t>
            </a:r>
            <a:r>
              <a:rPr dirty="0" sz="2400" spc="-200">
                <a:solidFill>
                  <a:srgbClr val="FFFFFF"/>
                </a:solidFill>
              </a:rPr>
              <a:t> </a:t>
            </a:r>
            <a:r>
              <a:rPr dirty="0" sz="2400" spc="-30">
                <a:solidFill>
                  <a:srgbClr val="FFFFFF"/>
                </a:solidFill>
              </a:rPr>
              <a:t>repositories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30602" y="1289360"/>
            <a:ext cx="8942070" cy="5062220"/>
            <a:chOff x="330602" y="1289360"/>
            <a:chExt cx="8942070" cy="506222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602" y="1289360"/>
              <a:ext cx="8813397" cy="5061731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4305046" y="1969134"/>
              <a:ext cx="4967605" cy="4023360"/>
            </a:xfrm>
            <a:custGeom>
              <a:avLst/>
              <a:gdLst/>
              <a:ahLst/>
              <a:cxnLst/>
              <a:rect l="l" t="t" r="r" b="b"/>
              <a:pathLst>
                <a:path w="4967605" h="4023360">
                  <a:moveTo>
                    <a:pt x="4838954" y="1338326"/>
                  </a:moveTo>
                  <a:lnTo>
                    <a:pt x="4760849" y="1282700"/>
                  </a:lnTo>
                  <a:lnTo>
                    <a:pt x="4756455" y="1310843"/>
                  </a:lnTo>
                  <a:lnTo>
                    <a:pt x="4445" y="566166"/>
                  </a:lnTo>
                  <a:lnTo>
                    <a:pt x="0" y="594487"/>
                  </a:lnTo>
                  <a:lnTo>
                    <a:pt x="4752022" y="1339164"/>
                  </a:lnTo>
                  <a:lnTo>
                    <a:pt x="4747641" y="1367282"/>
                  </a:lnTo>
                  <a:lnTo>
                    <a:pt x="4829340" y="1341374"/>
                  </a:lnTo>
                  <a:lnTo>
                    <a:pt x="4838954" y="1338326"/>
                  </a:lnTo>
                  <a:close/>
                </a:path>
                <a:path w="4967605" h="4023360">
                  <a:moveTo>
                    <a:pt x="4903089" y="3225546"/>
                  </a:moveTo>
                  <a:lnTo>
                    <a:pt x="4888522" y="3205734"/>
                  </a:lnTo>
                  <a:lnTo>
                    <a:pt x="4846320" y="3148330"/>
                  </a:lnTo>
                  <a:lnTo>
                    <a:pt x="4833302" y="3173819"/>
                  </a:lnTo>
                  <a:lnTo>
                    <a:pt x="3546094" y="2515362"/>
                  </a:lnTo>
                  <a:lnTo>
                    <a:pt x="3533013" y="2540762"/>
                  </a:lnTo>
                  <a:lnTo>
                    <a:pt x="4820297" y="3199257"/>
                  </a:lnTo>
                  <a:lnTo>
                    <a:pt x="4807331" y="3224669"/>
                  </a:lnTo>
                  <a:lnTo>
                    <a:pt x="4903089" y="3225546"/>
                  </a:lnTo>
                  <a:close/>
                </a:path>
                <a:path w="4967605" h="4023360">
                  <a:moveTo>
                    <a:pt x="4967351" y="3752786"/>
                  </a:moveTo>
                  <a:lnTo>
                    <a:pt x="4960785" y="3750805"/>
                  </a:lnTo>
                  <a:lnTo>
                    <a:pt x="4875530" y="3725062"/>
                  </a:lnTo>
                  <a:lnTo>
                    <a:pt x="4880280" y="3752786"/>
                  </a:lnTo>
                  <a:lnTo>
                    <a:pt x="4880356" y="3753231"/>
                  </a:lnTo>
                  <a:lnTo>
                    <a:pt x="3472942" y="3995204"/>
                  </a:lnTo>
                  <a:lnTo>
                    <a:pt x="3477768" y="4023360"/>
                  </a:lnTo>
                  <a:lnTo>
                    <a:pt x="4885182" y="3781399"/>
                  </a:lnTo>
                  <a:lnTo>
                    <a:pt x="4890008" y="3809555"/>
                  </a:lnTo>
                  <a:lnTo>
                    <a:pt x="4967351" y="3752786"/>
                  </a:lnTo>
                  <a:close/>
                </a:path>
                <a:path w="4967605" h="4023360">
                  <a:moveTo>
                    <a:pt x="4967351" y="42926"/>
                  </a:moveTo>
                  <a:lnTo>
                    <a:pt x="4938687" y="28575"/>
                  </a:lnTo>
                  <a:lnTo>
                    <a:pt x="4881626" y="0"/>
                  </a:lnTo>
                  <a:lnTo>
                    <a:pt x="4881626" y="28575"/>
                  </a:lnTo>
                  <a:lnTo>
                    <a:pt x="3475355" y="28575"/>
                  </a:lnTo>
                  <a:lnTo>
                    <a:pt x="3475355" y="57150"/>
                  </a:lnTo>
                  <a:lnTo>
                    <a:pt x="4881626" y="57150"/>
                  </a:lnTo>
                  <a:lnTo>
                    <a:pt x="4881626" y="85725"/>
                  </a:lnTo>
                  <a:lnTo>
                    <a:pt x="4938852" y="57150"/>
                  </a:lnTo>
                  <a:lnTo>
                    <a:pt x="4967351" y="4292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448545" y="1351279"/>
            <a:ext cx="2602230" cy="2086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D0D0D"/>
                </a:solidFill>
                <a:latin typeface="Trebuchet MS"/>
                <a:cs typeface="Trebuchet MS"/>
              </a:rPr>
              <a:t>methods</a:t>
            </a:r>
            <a:r>
              <a:rPr dirty="0" sz="1800" spc="-14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90">
                <a:solidFill>
                  <a:srgbClr val="0D0D0D"/>
                </a:solidFill>
                <a:latin typeface="Trebuchet MS"/>
                <a:cs typeface="Trebuchet MS"/>
              </a:rPr>
              <a:t>for</a:t>
            </a:r>
            <a:r>
              <a:rPr dirty="0" sz="1800" spc="-13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Trebuchet MS"/>
                <a:cs typeface="Trebuchet MS"/>
              </a:rPr>
              <a:t>securely </a:t>
            </a:r>
            <a:r>
              <a:rPr dirty="0" sz="1800" spc="-25">
                <a:solidFill>
                  <a:srgbClr val="0D0D0D"/>
                </a:solidFill>
                <a:latin typeface="Trebuchet MS"/>
                <a:cs typeface="Trebuchet MS"/>
              </a:rPr>
              <a:t>communicating</a:t>
            </a:r>
            <a:r>
              <a:rPr dirty="0" sz="1800" spc="-14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0D0D0D"/>
                </a:solidFill>
                <a:latin typeface="Trebuchet MS"/>
                <a:cs typeface="Trebuchet MS"/>
              </a:rPr>
              <a:t>with</a:t>
            </a:r>
            <a:r>
              <a:rPr dirty="0" sz="1800" spc="-11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0D0D0D"/>
                </a:solidFill>
                <a:latin typeface="Trebuchet MS"/>
                <a:cs typeface="Trebuchet MS"/>
              </a:rPr>
              <a:t>a </a:t>
            </a:r>
            <a:r>
              <a:rPr dirty="0" sz="1800" spc="-70">
                <a:solidFill>
                  <a:srgbClr val="0D0D0D"/>
                </a:solidFill>
                <a:latin typeface="Trebuchet MS"/>
                <a:cs typeface="Trebuchet MS"/>
              </a:rPr>
              <a:t>repository,</a:t>
            </a:r>
            <a:r>
              <a:rPr dirty="0" sz="1800" spc="-9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0D0D0D"/>
                </a:solidFill>
                <a:latin typeface="Trebuchet MS"/>
                <a:cs typeface="Trebuchet MS"/>
              </a:rPr>
              <a:t>specifically</a:t>
            </a:r>
            <a:r>
              <a:rPr dirty="0" sz="1800" spc="-114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Trebuchet MS"/>
                <a:cs typeface="Trebuchet MS"/>
              </a:rPr>
              <a:t>for </a:t>
            </a:r>
            <a:r>
              <a:rPr dirty="0" sz="1800" spc="-30">
                <a:solidFill>
                  <a:srgbClr val="0D0D0D"/>
                </a:solidFill>
                <a:latin typeface="Trebuchet MS"/>
                <a:cs typeface="Trebuchet MS"/>
              </a:rPr>
              <a:t>operations</a:t>
            </a:r>
            <a:r>
              <a:rPr dirty="0" sz="1800" spc="-16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0D0D0D"/>
                </a:solidFill>
                <a:latin typeface="Trebuchet MS"/>
                <a:cs typeface="Trebuchet MS"/>
              </a:rPr>
              <a:t>like</a:t>
            </a:r>
            <a:r>
              <a:rPr dirty="0" sz="1800" spc="-13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Trebuchet MS"/>
                <a:cs typeface="Trebuchet MS"/>
              </a:rPr>
              <a:t>cloning, </a:t>
            </a:r>
            <a:r>
              <a:rPr dirty="0" sz="1800" spc="-25">
                <a:solidFill>
                  <a:srgbClr val="0D0D0D"/>
                </a:solidFill>
                <a:latin typeface="Trebuchet MS"/>
                <a:cs typeface="Trebuchet MS"/>
              </a:rPr>
              <a:t>pushing,</a:t>
            </a:r>
            <a:r>
              <a:rPr dirty="0" sz="1800" spc="-18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1800" spc="-14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0D0D0D"/>
                </a:solidFill>
                <a:latin typeface="Trebuchet MS"/>
                <a:cs typeface="Trebuchet MS"/>
              </a:rPr>
              <a:t>pulling</a:t>
            </a:r>
            <a:r>
              <a:rPr dirty="0" sz="1800" spc="-17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0D0D0D"/>
                </a:solidFill>
                <a:latin typeface="Trebuchet MS"/>
                <a:cs typeface="Trebuchet MS"/>
              </a:rPr>
              <a:t>code.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800">
              <a:latin typeface="Trebuchet MS"/>
              <a:cs typeface="Trebuchet MS"/>
            </a:endParaRPr>
          </a:p>
          <a:p>
            <a:pPr marL="46355">
              <a:lnSpc>
                <a:spcPct val="100000"/>
              </a:lnSpc>
            </a:pPr>
            <a:r>
              <a:rPr dirty="0" sz="1800">
                <a:solidFill>
                  <a:srgbClr val="0D0D0D"/>
                </a:solidFill>
                <a:latin typeface="Trebuchet MS"/>
                <a:cs typeface="Trebuchet MS"/>
              </a:rPr>
              <a:t>Upload</a:t>
            </a:r>
            <a:r>
              <a:rPr dirty="0" sz="1800" spc="-18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1800" spc="-17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0D0D0D"/>
                </a:solidFill>
                <a:latin typeface="Trebuchet MS"/>
                <a:cs typeface="Trebuchet MS"/>
              </a:rPr>
              <a:t>file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6939" y="361314"/>
            <a:ext cx="605853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70">
                <a:latin typeface="Trebuchet MS"/>
                <a:cs typeface="Trebuchet MS"/>
              </a:rPr>
              <a:t>Interact</a:t>
            </a:r>
            <a:r>
              <a:rPr dirty="0" sz="4400" spc="-465">
                <a:latin typeface="Trebuchet MS"/>
                <a:cs typeface="Trebuchet MS"/>
              </a:rPr>
              <a:t> </a:t>
            </a:r>
            <a:r>
              <a:rPr dirty="0" sz="4400" spc="-265">
                <a:latin typeface="Trebuchet MS"/>
                <a:cs typeface="Trebuchet MS"/>
              </a:rPr>
              <a:t>with</a:t>
            </a:r>
            <a:r>
              <a:rPr dirty="0" sz="4400" spc="-459">
                <a:latin typeface="Trebuchet MS"/>
                <a:cs typeface="Trebuchet MS"/>
              </a:rPr>
              <a:t> </a:t>
            </a:r>
            <a:r>
              <a:rPr dirty="0" sz="4400" spc="-290">
                <a:latin typeface="Trebuchet MS"/>
                <a:cs typeface="Trebuchet MS"/>
              </a:rPr>
              <a:t>the</a:t>
            </a:r>
            <a:r>
              <a:rPr dirty="0" sz="4400" spc="-465">
                <a:latin typeface="Trebuchet MS"/>
                <a:cs typeface="Trebuchet MS"/>
              </a:rPr>
              <a:t> </a:t>
            </a:r>
            <a:r>
              <a:rPr dirty="0" sz="4400" spc="-190">
                <a:latin typeface="Trebuchet MS"/>
                <a:cs typeface="Trebuchet MS"/>
              </a:rPr>
              <a:t>repository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448545" y="5122291"/>
            <a:ext cx="255968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0D0D0D"/>
                </a:solidFill>
                <a:latin typeface="Trebuchet MS"/>
                <a:cs typeface="Trebuchet MS"/>
              </a:rPr>
              <a:t>Guide</a:t>
            </a:r>
            <a:r>
              <a:rPr dirty="0" sz="1800" spc="-11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0D0D"/>
                </a:solidFill>
                <a:latin typeface="Trebuchet MS"/>
                <a:cs typeface="Trebuchet MS"/>
              </a:rPr>
              <a:t>users</a:t>
            </a:r>
            <a:r>
              <a:rPr dirty="0" sz="1800" spc="-8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0D0D0D"/>
                </a:solidFill>
                <a:latin typeface="Trebuchet MS"/>
                <a:cs typeface="Trebuchet MS"/>
              </a:rPr>
              <a:t>on </a:t>
            </a:r>
            <a:r>
              <a:rPr dirty="0" sz="1800" spc="-65">
                <a:solidFill>
                  <a:srgbClr val="0D0D0D"/>
                </a:solidFill>
                <a:latin typeface="Trebuchet MS"/>
                <a:cs typeface="Trebuchet MS"/>
              </a:rPr>
              <a:t>how</a:t>
            </a:r>
            <a:r>
              <a:rPr dirty="0" sz="1800" spc="-7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0D0D0D"/>
                </a:solidFill>
                <a:latin typeface="Trebuchet MS"/>
                <a:cs typeface="Trebuchet MS"/>
              </a:rPr>
              <a:t>to</a:t>
            </a:r>
            <a:r>
              <a:rPr dirty="0" sz="1800" spc="3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Trebuchet MS"/>
                <a:cs typeface="Trebuchet MS"/>
              </a:rPr>
              <a:t>set </a:t>
            </a:r>
            <a:r>
              <a:rPr dirty="0" sz="1800" spc="-35">
                <a:solidFill>
                  <a:srgbClr val="0D0D0D"/>
                </a:solidFill>
                <a:latin typeface="Trebuchet MS"/>
                <a:cs typeface="Trebuchet MS"/>
              </a:rPr>
              <a:t>up</a:t>
            </a:r>
            <a:r>
              <a:rPr dirty="0" sz="1800" spc="-10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1800" spc="-9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0D0D0D"/>
                </a:solidFill>
                <a:latin typeface="Trebuchet MS"/>
                <a:cs typeface="Trebuchet MS"/>
              </a:rPr>
              <a:t>push</a:t>
            </a:r>
            <a:r>
              <a:rPr dirty="0" sz="1800" spc="-8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110">
                <a:solidFill>
                  <a:srgbClr val="0D0D0D"/>
                </a:solidFill>
                <a:latin typeface="Trebuchet MS"/>
                <a:cs typeface="Trebuchet MS"/>
              </a:rPr>
              <a:t>their</a:t>
            </a:r>
            <a:r>
              <a:rPr dirty="0" sz="1800" spc="-2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Trebuchet MS"/>
                <a:cs typeface="Trebuchet MS"/>
              </a:rPr>
              <a:t>code</a:t>
            </a:r>
            <a:r>
              <a:rPr dirty="0" sz="1800" spc="-7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Trebuchet MS"/>
                <a:cs typeface="Trebuchet MS"/>
              </a:rPr>
              <a:t>to </a:t>
            </a:r>
            <a:r>
              <a:rPr dirty="0" sz="1800" spc="-70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dirty="0" sz="1800" spc="-15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0D0D0D"/>
                </a:solidFill>
                <a:latin typeface="Trebuchet MS"/>
                <a:cs typeface="Trebuchet MS"/>
              </a:rPr>
              <a:t>new</a:t>
            </a:r>
            <a:r>
              <a:rPr dirty="0" sz="1800" spc="-17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Trebuchet MS"/>
                <a:cs typeface="Trebuchet MS"/>
              </a:rPr>
              <a:t>repository.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34202" y="0"/>
            <a:ext cx="3457797" cy="619633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302242" y="82041"/>
            <a:ext cx="25387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solidFill>
                  <a:srgbClr val="FFFFFF"/>
                </a:solidFill>
              </a:rPr>
              <a:t>Create</a:t>
            </a:r>
            <a:r>
              <a:rPr dirty="0" sz="2400" spc="-200">
                <a:solidFill>
                  <a:srgbClr val="FFFFFF"/>
                </a:solidFill>
              </a:rPr>
              <a:t> </a:t>
            </a:r>
            <a:r>
              <a:rPr dirty="0" sz="2400" spc="-30">
                <a:solidFill>
                  <a:srgbClr val="FFFFFF"/>
                </a:solidFill>
              </a:rPr>
              <a:t>repositories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77225" y="605155"/>
            <a:ext cx="348996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65"/>
              <a:t>Congratulation!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35469" y="1019392"/>
            <a:ext cx="7317740" cy="5582920"/>
            <a:chOff x="735469" y="1019392"/>
            <a:chExt cx="7317740" cy="55829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5469" y="1019392"/>
              <a:ext cx="6830422" cy="558239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5832221" y="1558797"/>
              <a:ext cx="2221230" cy="2905125"/>
            </a:xfrm>
            <a:custGeom>
              <a:avLst/>
              <a:gdLst/>
              <a:ahLst/>
              <a:cxnLst/>
              <a:rect l="l" t="t" r="r" b="b"/>
              <a:pathLst>
                <a:path w="2221229" h="2905125">
                  <a:moveTo>
                    <a:pt x="2220976" y="2862072"/>
                  </a:moveTo>
                  <a:lnTo>
                    <a:pt x="2192312" y="2847721"/>
                  </a:lnTo>
                  <a:lnTo>
                    <a:pt x="2135251" y="2819146"/>
                  </a:lnTo>
                  <a:lnTo>
                    <a:pt x="2135251" y="2847721"/>
                  </a:lnTo>
                  <a:lnTo>
                    <a:pt x="0" y="2847721"/>
                  </a:lnTo>
                  <a:lnTo>
                    <a:pt x="0" y="2876296"/>
                  </a:lnTo>
                  <a:lnTo>
                    <a:pt x="2135251" y="2876296"/>
                  </a:lnTo>
                  <a:lnTo>
                    <a:pt x="2135251" y="2904871"/>
                  </a:lnTo>
                  <a:lnTo>
                    <a:pt x="2192477" y="2876296"/>
                  </a:lnTo>
                  <a:lnTo>
                    <a:pt x="2220976" y="2862072"/>
                  </a:lnTo>
                  <a:close/>
                </a:path>
                <a:path w="2221229" h="2905125">
                  <a:moveTo>
                    <a:pt x="2220976" y="405130"/>
                  </a:moveTo>
                  <a:lnTo>
                    <a:pt x="2219693" y="404114"/>
                  </a:lnTo>
                  <a:lnTo>
                    <a:pt x="2146046" y="345313"/>
                  </a:lnTo>
                  <a:lnTo>
                    <a:pt x="2140089" y="373189"/>
                  </a:lnTo>
                  <a:lnTo>
                    <a:pt x="400939" y="0"/>
                  </a:lnTo>
                  <a:lnTo>
                    <a:pt x="394843" y="27940"/>
                  </a:lnTo>
                  <a:lnTo>
                    <a:pt x="2134120" y="401129"/>
                  </a:lnTo>
                  <a:lnTo>
                    <a:pt x="2128139" y="429133"/>
                  </a:lnTo>
                  <a:lnTo>
                    <a:pt x="2220976" y="40513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8584183" y="1701165"/>
            <a:ext cx="235648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2400" spc="-22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0D0D0D"/>
                </a:solidFill>
                <a:latin typeface="Trebuchet MS"/>
                <a:cs typeface="Trebuchet MS"/>
              </a:rPr>
              <a:t>new</a:t>
            </a:r>
            <a:r>
              <a:rPr dirty="0" sz="2400" spc="-21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 spc="-100">
                <a:solidFill>
                  <a:srgbClr val="0D0D0D"/>
                </a:solidFill>
                <a:latin typeface="Trebuchet MS"/>
                <a:cs typeface="Trebuchet MS"/>
              </a:rPr>
              <a:t>activity</a:t>
            </a:r>
            <a:r>
              <a:rPr dirty="0" sz="2400" spc="-21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 spc="45">
                <a:solidFill>
                  <a:srgbClr val="0D0D0D"/>
                </a:solidFill>
                <a:latin typeface="Trebuchet MS"/>
                <a:cs typeface="Trebuchet MS"/>
              </a:rPr>
              <a:t>has </a:t>
            </a:r>
            <a:r>
              <a:rPr dirty="0" sz="2400" spc="-10">
                <a:solidFill>
                  <a:srgbClr val="0D0D0D"/>
                </a:solidFill>
                <a:latin typeface="Trebuchet MS"/>
                <a:cs typeface="Trebuchet MS"/>
              </a:rPr>
              <a:t>appeared.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84183" y="3978020"/>
            <a:ext cx="20593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D0D0D"/>
                </a:solidFill>
                <a:latin typeface="Trebuchet MS"/>
                <a:cs typeface="Trebuchet MS"/>
              </a:rPr>
              <a:t>A</a:t>
            </a:r>
            <a:r>
              <a:rPr dirty="0" sz="2400" spc="-229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 spc="-55">
                <a:solidFill>
                  <a:srgbClr val="0D0D0D"/>
                </a:solidFill>
                <a:latin typeface="Trebuchet MS"/>
                <a:cs typeface="Trebuchet MS"/>
              </a:rPr>
              <a:t>new</a:t>
            </a:r>
            <a:r>
              <a:rPr dirty="0" sz="2400" spc="-22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Trebuchet MS"/>
                <a:cs typeface="Trebuchet MS"/>
              </a:rPr>
              <a:t>activity </a:t>
            </a:r>
            <a:r>
              <a:rPr dirty="0" sz="2400" spc="-75">
                <a:solidFill>
                  <a:srgbClr val="0D0D0D"/>
                </a:solidFill>
                <a:latin typeface="Trebuchet MS"/>
                <a:cs typeface="Trebuchet MS"/>
              </a:rPr>
              <a:t>(Create</a:t>
            </a:r>
            <a:r>
              <a:rPr dirty="0" sz="2400" spc="-204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0D0D0D"/>
                </a:solidFill>
                <a:latin typeface="Trebuchet MS"/>
                <a:cs typeface="Trebuchet MS"/>
              </a:rPr>
              <a:t>the</a:t>
            </a:r>
            <a:r>
              <a:rPr dirty="0" sz="2400" spc="-20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 spc="-90">
                <a:solidFill>
                  <a:srgbClr val="0D0D0D"/>
                </a:solidFill>
                <a:latin typeface="Trebuchet MS"/>
                <a:cs typeface="Trebuchet MS"/>
              </a:rPr>
              <a:t>first </a:t>
            </a:r>
            <a:r>
              <a:rPr dirty="0" sz="2400" spc="-10">
                <a:solidFill>
                  <a:srgbClr val="0D0D0D"/>
                </a:solidFill>
                <a:latin typeface="Trebuchet MS"/>
                <a:cs typeface="Trebuchet MS"/>
              </a:rPr>
              <a:t>repository)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508248" cy="62649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00913" y="88772"/>
            <a:ext cx="2538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5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4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Trebuchet MS"/>
                <a:cs typeface="Trebuchet MS"/>
              </a:rPr>
              <a:t>repositories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0185" rIns="0" bIns="0" rtlCol="0" vert="horz">
            <a:spAutoFit/>
          </a:bodyPr>
          <a:lstStyle/>
          <a:p>
            <a:pPr marL="450850">
              <a:lnSpc>
                <a:spcPct val="100000"/>
              </a:lnSpc>
              <a:spcBef>
                <a:spcPts val="105"/>
              </a:spcBef>
            </a:pPr>
            <a:r>
              <a:rPr dirty="0" spc="-185"/>
              <a:t>What</a:t>
            </a:r>
            <a:r>
              <a:rPr dirty="0" spc="-470"/>
              <a:t> </a:t>
            </a:r>
            <a:r>
              <a:rPr dirty="0" spc="-40"/>
              <a:t>is</a:t>
            </a:r>
            <a:r>
              <a:rPr dirty="0" spc="-455"/>
              <a:t> </a:t>
            </a:r>
            <a:r>
              <a:rPr dirty="0" spc="-160"/>
              <a:t>GitHub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588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pc="-10"/>
              <a:t>Definition:</a:t>
            </a:r>
          </a:p>
          <a:p>
            <a:pPr marL="12700">
              <a:lnSpc>
                <a:spcPts val="3195"/>
              </a:lnSpc>
              <a:spcBef>
                <a:spcPts val="660"/>
              </a:spcBef>
            </a:pPr>
            <a:r>
              <a:rPr dirty="0" spc="-25" b="0">
                <a:latin typeface="Trebuchet MS"/>
                <a:cs typeface="Trebuchet MS"/>
              </a:rPr>
              <a:t>GitHub</a:t>
            </a:r>
            <a:r>
              <a:rPr dirty="0" spc="-210" b="0">
                <a:latin typeface="Trebuchet MS"/>
                <a:cs typeface="Trebuchet MS"/>
              </a:rPr>
              <a:t> </a:t>
            </a:r>
            <a:r>
              <a:rPr dirty="0" b="0">
                <a:latin typeface="Trebuchet MS"/>
                <a:cs typeface="Trebuchet MS"/>
              </a:rPr>
              <a:t>is</a:t>
            </a:r>
            <a:r>
              <a:rPr dirty="0" spc="-215" b="0">
                <a:latin typeface="Trebuchet MS"/>
                <a:cs typeface="Trebuchet MS"/>
              </a:rPr>
              <a:t> </a:t>
            </a:r>
            <a:r>
              <a:rPr dirty="0" b="0">
                <a:latin typeface="Trebuchet MS"/>
                <a:cs typeface="Trebuchet MS"/>
              </a:rPr>
              <a:t>a</a:t>
            </a:r>
            <a:r>
              <a:rPr dirty="0" spc="-225" b="0">
                <a:latin typeface="Trebuchet MS"/>
                <a:cs typeface="Trebuchet MS"/>
              </a:rPr>
              <a:t> </a:t>
            </a:r>
            <a:r>
              <a:rPr dirty="0" spc="-10" b="0">
                <a:latin typeface="Trebuchet MS"/>
                <a:cs typeface="Trebuchet MS"/>
              </a:rPr>
              <a:t>cloud-</a:t>
            </a:r>
            <a:r>
              <a:rPr dirty="0" b="0">
                <a:latin typeface="Trebuchet MS"/>
                <a:cs typeface="Trebuchet MS"/>
              </a:rPr>
              <a:t>based</a:t>
            </a:r>
            <a:r>
              <a:rPr dirty="0" spc="-180" b="0">
                <a:latin typeface="Trebuchet MS"/>
                <a:cs typeface="Trebuchet MS"/>
              </a:rPr>
              <a:t> </a:t>
            </a:r>
            <a:r>
              <a:rPr dirty="0" spc="-90" b="0">
                <a:latin typeface="Trebuchet MS"/>
                <a:cs typeface="Trebuchet MS"/>
              </a:rPr>
              <a:t>platform</a:t>
            </a:r>
            <a:r>
              <a:rPr dirty="0" spc="-204" b="0">
                <a:latin typeface="Trebuchet MS"/>
                <a:cs typeface="Trebuchet MS"/>
              </a:rPr>
              <a:t> </a:t>
            </a:r>
            <a:r>
              <a:rPr dirty="0" spc="-130" b="0">
                <a:latin typeface="Trebuchet MS"/>
                <a:cs typeface="Trebuchet MS"/>
              </a:rPr>
              <a:t>for</a:t>
            </a:r>
            <a:r>
              <a:rPr dirty="0" spc="-200" b="0">
                <a:latin typeface="Trebuchet MS"/>
                <a:cs typeface="Trebuchet MS"/>
              </a:rPr>
              <a:t> </a:t>
            </a:r>
            <a:r>
              <a:rPr dirty="0" spc="-50"/>
              <a:t>version</a:t>
            </a:r>
            <a:r>
              <a:rPr dirty="0" spc="-180"/>
              <a:t> </a:t>
            </a:r>
            <a:r>
              <a:rPr dirty="0" spc="-45"/>
              <a:t>control</a:t>
            </a:r>
            <a:r>
              <a:rPr dirty="0" spc="-200"/>
              <a:t> </a:t>
            </a:r>
            <a:r>
              <a:rPr dirty="0" spc="-25" b="0">
                <a:latin typeface="Trebuchet MS"/>
                <a:cs typeface="Trebuchet MS"/>
              </a:rPr>
              <a:t>and</a:t>
            </a:r>
          </a:p>
          <a:p>
            <a:pPr marL="12700">
              <a:lnSpc>
                <a:spcPts val="3195"/>
              </a:lnSpc>
            </a:pPr>
            <a:r>
              <a:rPr dirty="0" spc="-45"/>
              <a:t>collaborative</a:t>
            </a:r>
            <a:r>
              <a:rPr dirty="0" spc="-215"/>
              <a:t> </a:t>
            </a:r>
            <a:r>
              <a:rPr dirty="0" spc="-45"/>
              <a:t>software</a:t>
            </a:r>
            <a:r>
              <a:rPr dirty="0" spc="-140"/>
              <a:t> </a:t>
            </a:r>
            <a:r>
              <a:rPr dirty="0" spc="-10" b="0">
                <a:latin typeface="Trebuchet MS"/>
                <a:cs typeface="Trebuchet MS"/>
              </a:rPr>
              <a:t>development.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883" y="3523869"/>
            <a:ext cx="4646826" cy="273687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0884" y="3187319"/>
            <a:ext cx="4601209" cy="312458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9688" y="432921"/>
            <a:ext cx="6030204" cy="60111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637" y="634441"/>
            <a:ext cx="258064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5"/>
              <a:t>Upload</a:t>
            </a:r>
            <a:r>
              <a:rPr dirty="0" spc="-445"/>
              <a:t> </a:t>
            </a:r>
            <a:r>
              <a:rPr dirty="0" spc="-215"/>
              <a:t>File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897871" y="2456179"/>
            <a:ext cx="209486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0D0D0D"/>
                </a:solidFill>
                <a:latin typeface="Trebuchet MS"/>
                <a:cs typeface="Trebuchet MS"/>
              </a:rPr>
              <a:t>Drag</a:t>
            </a:r>
            <a:r>
              <a:rPr dirty="0" sz="2400" spc="-22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0D0D0D"/>
                </a:solidFill>
                <a:latin typeface="Trebuchet MS"/>
                <a:cs typeface="Trebuchet MS"/>
              </a:rPr>
              <a:t>and</a:t>
            </a:r>
            <a:r>
              <a:rPr dirty="0" sz="2400" spc="-20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Trebuchet MS"/>
                <a:cs typeface="Trebuchet MS"/>
              </a:rPr>
              <a:t>drop</a:t>
            </a:r>
            <a:r>
              <a:rPr dirty="0" sz="2400" spc="-21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Trebuchet MS"/>
                <a:cs typeface="Trebuchet MS"/>
              </a:rPr>
              <a:t>a new</a:t>
            </a:r>
            <a:r>
              <a:rPr dirty="0" sz="2400" spc="-22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Trebuchet MS"/>
                <a:cs typeface="Trebuchet MS"/>
              </a:rPr>
              <a:t>file</a:t>
            </a:r>
            <a:endParaRPr sz="2400">
              <a:latin typeface="Trebuchet MS"/>
              <a:cs typeface="Trebuchet M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0"/>
            <a:ext cx="9994265" cy="6325870"/>
            <a:chOff x="0" y="0"/>
            <a:chExt cx="9994265" cy="6325870"/>
          </a:xfrm>
        </p:grpSpPr>
        <p:sp>
          <p:nvSpPr>
            <p:cNvPr id="6" name="object 6" descr=""/>
            <p:cNvSpPr/>
            <p:nvPr/>
          </p:nvSpPr>
          <p:spPr>
            <a:xfrm>
              <a:off x="2998470" y="2139314"/>
              <a:ext cx="6995795" cy="4186554"/>
            </a:xfrm>
            <a:custGeom>
              <a:avLst/>
              <a:gdLst/>
              <a:ahLst/>
              <a:cxnLst/>
              <a:rect l="l" t="t" r="r" b="b"/>
              <a:pathLst>
                <a:path w="6995794" h="4186554">
                  <a:moveTo>
                    <a:pt x="941832" y="4158056"/>
                  </a:moveTo>
                  <a:lnTo>
                    <a:pt x="86906" y="4020388"/>
                  </a:lnTo>
                  <a:lnTo>
                    <a:pt x="87274" y="4018102"/>
                  </a:lnTo>
                  <a:lnTo>
                    <a:pt x="91440" y="3992168"/>
                  </a:lnTo>
                  <a:lnTo>
                    <a:pt x="0" y="4020858"/>
                  </a:lnTo>
                  <a:lnTo>
                    <a:pt x="77851" y="4076801"/>
                  </a:lnTo>
                  <a:lnTo>
                    <a:pt x="82372" y="4048595"/>
                  </a:lnTo>
                  <a:lnTo>
                    <a:pt x="937260" y="4186263"/>
                  </a:lnTo>
                  <a:lnTo>
                    <a:pt x="941832" y="4158056"/>
                  </a:lnTo>
                  <a:close/>
                </a:path>
                <a:path w="6995794" h="4186554">
                  <a:moveTo>
                    <a:pt x="6819265" y="2845562"/>
                  </a:moveTo>
                  <a:lnTo>
                    <a:pt x="6790766" y="2831338"/>
                  </a:lnTo>
                  <a:lnTo>
                    <a:pt x="6733540" y="2802763"/>
                  </a:lnTo>
                  <a:lnTo>
                    <a:pt x="6733540" y="2831338"/>
                  </a:lnTo>
                  <a:lnTo>
                    <a:pt x="5616194" y="2831338"/>
                  </a:lnTo>
                  <a:lnTo>
                    <a:pt x="5616194" y="2859913"/>
                  </a:lnTo>
                  <a:lnTo>
                    <a:pt x="6733540" y="2859913"/>
                  </a:lnTo>
                  <a:lnTo>
                    <a:pt x="6733540" y="2888488"/>
                  </a:lnTo>
                  <a:lnTo>
                    <a:pt x="6790601" y="2859913"/>
                  </a:lnTo>
                  <a:lnTo>
                    <a:pt x="6819265" y="2845562"/>
                  </a:lnTo>
                  <a:close/>
                </a:path>
                <a:path w="6995794" h="4186554">
                  <a:moveTo>
                    <a:pt x="6995795" y="170688"/>
                  </a:moveTo>
                  <a:lnTo>
                    <a:pt x="6915912" y="117856"/>
                  </a:lnTo>
                  <a:lnTo>
                    <a:pt x="6912432" y="146240"/>
                  </a:lnTo>
                  <a:lnTo>
                    <a:pt x="5714111" y="0"/>
                  </a:lnTo>
                  <a:lnTo>
                    <a:pt x="5710682" y="28321"/>
                  </a:lnTo>
                  <a:lnTo>
                    <a:pt x="6908965" y="174548"/>
                  </a:lnTo>
                  <a:lnTo>
                    <a:pt x="6905498" y="202946"/>
                  </a:lnTo>
                  <a:lnTo>
                    <a:pt x="6980148" y="176276"/>
                  </a:lnTo>
                  <a:lnTo>
                    <a:pt x="6995795" y="1706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3534727" cy="617982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478637" y="3766566"/>
            <a:ext cx="23406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latin typeface="Trebuchet MS"/>
                <a:cs typeface="Trebuchet MS"/>
              </a:rPr>
              <a:t>Candidate</a:t>
            </a:r>
            <a:r>
              <a:rPr dirty="0" sz="2400" spc="-170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files</a:t>
            </a:r>
            <a:r>
              <a:rPr dirty="0" sz="2400" spc="-180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to </a:t>
            </a:r>
            <a:r>
              <a:rPr dirty="0" sz="2400" spc="-35">
                <a:latin typeface="Trebuchet MS"/>
                <a:cs typeface="Trebuchet MS"/>
              </a:rPr>
              <a:t>be</a:t>
            </a:r>
            <a:r>
              <a:rPr dirty="0" sz="2400" spc="-229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uploaded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596895" y="3263265"/>
            <a:ext cx="876935" cy="388620"/>
          </a:xfrm>
          <a:custGeom>
            <a:avLst/>
            <a:gdLst/>
            <a:ahLst/>
            <a:cxnLst/>
            <a:rect l="l" t="t" r="r" b="b"/>
            <a:pathLst>
              <a:path w="876935" h="388620">
                <a:moveTo>
                  <a:pt x="62230" y="309245"/>
                </a:moveTo>
                <a:lnTo>
                  <a:pt x="0" y="382143"/>
                </a:lnTo>
                <a:lnTo>
                  <a:pt x="95631" y="388239"/>
                </a:lnTo>
                <a:lnTo>
                  <a:pt x="86824" y="367411"/>
                </a:lnTo>
                <a:lnTo>
                  <a:pt x="71374" y="367411"/>
                </a:lnTo>
                <a:lnTo>
                  <a:pt x="60198" y="341122"/>
                </a:lnTo>
                <a:lnTo>
                  <a:pt x="73353" y="335551"/>
                </a:lnTo>
                <a:lnTo>
                  <a:pt x="62230" y="309245"/>
                </a:lnTo>
                <a:close/>
              </a:path>
              <a:path w="876935" h="388620">
                <a:moveTo>
                  <a:pt x="73353" y="335551"/>
                </a:moveTo>
                <a:lnTo>
                  <a:pt x="60198" y="341122"/>
                </a:lnTo>
                <a:lnTo>
                  <a:pt x="71374" y="367411"/>
                </a:lnTo>
                <a:lnTo>
                  <a:pt x="84478" y="361861"/>
                </a:lnTo>
                <a:lnTo>
                  <a:pt x="73353" y="335551"/>
                </a:lnTo>
                <a:close/>
              </a:path>
              <a:path w="876935" h="388620">
                <a:moveTo>
                  <a:pt x="84478" y="361861"/>
                </a:moveTo>
                <a:lnTo>
                  <a:pt x="71374" y="367411"/>
                </a:lnTo>
                <a:lnTo>
                  <a:pt x="86824" y="367411"/>
                </a:lnTo>
                <a:lnTo>
                  <a:pt x="84478" y="361861"/>
                </a:lnTo>
                <a:close/>
              </a:path>
              <a:path w="876935" h="388620">
                <a:moveTo>
                  <a:pt x="865758" y="0"/>
                </a:moveTo>
                <a:lnTo>
                  <a:pt x="73353" y="335551"/>
                </a:lnTo>
                <a:lnTo>
                  <a:pt x="84478" y="361861"/>
                </a:lnTo>
                <a:lnTo>
                  <a:pt x="876934" y="26288"/>
                </a:lnTo>
                <a:lnTo>
                  <a:pt x="86575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9897871" y="4383100"/>
            <a:ext cx="2122170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D0D0D"/>
                </a:solidFill>
                <a:latin typeface="Trebuchet MS"/>
                <a:cs typeface="Trebuchet MS"/>
              </a:rPr>
              <a:t>Commit</a:t>
            </a:r>
            <a:r>
              <a:rPr dirty="0" sz="2400" spc="-18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Trebuchet MS"/>
                <a:cs typeface="Trebuchet MS"/>
              </a:rPr>
              <a:t>box </a:t>
            </a:r>
            <a:r>
              <a:rPr dirty="0" sz="2400" spc="-130">
                <a:solidFill>
                  <a:srgbClr val="0D0D0D"/>
                </a:solidFill>
                <a:latin typeface="Trebuchet MS"/>
                <a:cs typeface="Trebuchet MS"/>
              </a:rPr>
              <a:t>(write</a:t>
            </a:r>
            <a:r>
              <a:rPr dirty="0" sz="2400" spc="-229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0D0D0D"/>
                </a:solidFill>
                <a:latin typeface="Trebuchet MS"/>
                <a:cs typeface="Trebuchet MS"/>
              </a:rPr>
              <a:t>a </a:t>
            </a:r>
            <a:r>
              <a:rPr dirty="0" sz="2400" spc="-35">
                <a:solidFill>
                  <a:srgbClr val="0D0D0D"/>
                </a:solidFill>
                <a:latin typeface="Trebuchet MS"/>
                <a:cs typeface="Trebuchet MS"/>
              </a:rPr>
              <a:t>description</a:t>
            </a:r>
            <a:r>
              <a:rPr dirty="0" sz="2400" spc="-155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Trebuchet MS"/>
                <a:cs typeface="Trebuchet MS"/>
              </a:rPr>
              <a:t>for </a:t>
            </a:r>
            <a:r>
              <a:rPr dirty="0" sz="2400" spc="-90">
                <a:latin typeface="Trebuchet MS"/>
                <a:cs typeface="Trebuchet MS"/>
              </a:rPr>
              <a:t>tracking,</a:t>
            </a:r>
            <a:r>
              <a:rPr dirty="0" sz="2400" spc="-165">
                <a:latin typeface="Trebuchet MS"/>
                <a:cs typeface="Trebuchet MS"/>
              </a:rPr>
              <a:t> </a:t>
            </a:r>
            <a:r>
              <a:rPr dirty="0" sz="2400" spc="-45">
                <a:latin typeface="Trebuchet MS"/>
                <a:cs typeface="Trebuchet MS"/>
              </a:rPr>
              <a:t>history </a:t>
            </a:r>
            <a:r>
              <a:rPr dirty="0" sz="2400" spc="-10">
                <a:latin typeface="Trebuchet MS"/>
                <a:cs typeface="Trebuchet MS"/>
              </a:rPr>
              <a:t>management)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8637" y="5262498"/>
            <a:ext cx="222440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rebuchet MS"/>
                <a:cs typeface="Trebuchet MS"/>
              </a:rPr>
              <a:t>Click</a:t>
            </a:r>
            <a:r>
              <a:rPr dirty="0" sz="2400" spc="-24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Commit </a:t>
            </a:r>
            <a:r>
              <a:rPr dirty="0" sz="2400">
                <a:latin typeface="Trebuchet MS"/>
                <a:cs typeface="Trebuchet MS"/>
              </a:rPr>
              <a:t>changes</a:t>
            </a:r>
            <a:r>
              <a:rPr dirty="0" sz="2400" spc="-95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button </a:t>
            </a:r>
            <a:r>
              <a:rPr dirty="0" sz="2400" spc="-114">
                <a:latin typeface="Trebuchet MS"/>
                <a:cs typeface="Trebuchet MS"/>
              </a:rPr>
              <a:t>for</a:t>
            </a:r>
            <a:r>
              <a:rPr dirty="0" sz="2400" spc="-185">
                <a:latin typeface="Trebuchet MS"/>
                <a:cs typeface="Trebuchet MS"/>
              </a:rPr>
              <a:t> </a:t>
            </a:r>
            <a:r>
              <a:rPr dirty="0" sz="2400" spc="-35">
                <a:latin typeface="Trebuchet MS"/>
                <a:cs typeface="Trebuchet MS"/>
              </a:rPr>
              <a:t>uploading</a:t>
            </a:r>
            <a:r>
              <a:rPr dirty="0" sz="2400" spc="-175">
                <a:latin typeface="Trebuchet MS"/>
                <a:cs typeface="Trebuchet MS"/>
              </a:rPr>
              <a:t> </a:t>
            </a:r>
            <a:r>
              <a:rPr dirty="0" sz="2400" spc="-90">
                <a:latin typeface="Trebuchet MS"/>
                <a:cs typeface="Trebuchet MS"/>
              </a:rPr>
              <a:t>file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72108" y="80264"/>
            <a:ext cx="1453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Upload</a:t>
            </a:r>
            <a:r>
              <a:rPr dirty="0" sz="2400" spc="-16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file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39" y="605155"/>
            <a:ext cx="3491865" cy="6965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35">
                <a:latin typeface="Trebuchet MS"/>
                <a:cs typeface="Trebuchet MS"/>
              </a:rPr>
              <a:t>Congratulation!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64709" y="2015109"/>
            <a:ext cx="38588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rebuchet MS"/>
                <a:cs typeface="Trebuchet MS"/>
              </a:rPr>
              <a:t>A</a:t>
            </a:r>
            <a:r>
              <a:rPr dirty="0" sz="2400" spc="-225">
                <a:latin typeface="Trebuchet MS"/>
                <a:cs typeface="Trebuchet MS"/>
              </a:rPr>
              <a:t> </a:t>
            </a:r>
            <a:r>
              <a:rPr dirty="0" sz="2400" spc="-55">
                <a:latin typeface="Trebuchet MS"/>
                <a:cs typeface="Trebuchet MS"/>
              </a:rPr>
              <a:t>new</a:t>
            </a:r>
            <a:r>
              <a:rPr dirty="0" sz="2400" spc="-220">
                <a:latin typeface="Trebuchet MS"/>
                <a:cs typeface="Trebuchet MS"/>
              </a:rPr>
              <a:t> </a:t>
            </a:r>
            <a:r>
              <a:rPr dirty="0" sz="2400" spc="-114">
                <a:latin typeface="Trebuchet MS"/>
                <a:cs typeface="Trebuchet MS"/>
              </a:rPr>
              <a:t>file</a:t>
            </a:r>
            <a:r>
              <a:rPr dirty="0" sz="2400" spc="-220">
                <a:latin typeface="Trebuchet MS"/>
                <a:cs typeface="Trebuchet MS"/>
              </a:rPr>
              <a:t> </a:t>
            </a:r>
            <a:r>
              <a:rPr dirty="0" sz="2400" spc="70">
                <a:latin typeface="Trebuchet MS"/>
                <a:cs typeface="Trebuchet MS"/>
              </a:rPr>
              <a:t>has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40">
                <a:latin typeface="Trebuchet MS"/>
                <a:cs typeface="Trebuchet MS"/>
              </a:rPr>
              <a:t>been</a:t>
            </a:r>
            <a:r>
              <a:rPr dirty="0" sz="2400" spc="-210">
                <a:latin typeface="Trebuchet MS"/>
                <a:cs typeface="Trebuchet MS"/>
              </a:rPr>
              <a:t> </a:t>
            </a:r>
            <a:r>
              <a:rPr dirty="0" sz="2400" spc="-10">
                <a:latin typeface="Trebuchet MS"/>
                <a:cs typeface="Trebuchet MS"/>
              </a:rPr>
              <a:t>uploaded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34727" cy="61798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2108" y="80264"/>
            <a:ext cx="14535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</a:rPr>
              <a:t>Upload</a:t>
            </a:r>
            <a:r>
              <a:rPr dirty="0" sz="2400" spc="-165">
                <a:solidFill>
                  <a:srgbClr val="FFFFFF"/>
                </a:solidFill>
              </a:rPr>
              <a:t> </a:t>
            </a:r>
            <a:r>
              <a:rPr dirty="0" sz="2400" spc="-85">
                <a:solidFill>
                  <a:srgbClr val="FFFFFF"/>
                </a:solidFill>
              </a:rPr>
              <a:t>file</a:t>
            </a:r>
            <a:endParaRPr sz="2400"/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3280" y="2666619"/>
            <a:ext cx="8951468" cy="23401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0030"/>
            <a:ext cx="26701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Key</a:t>
            </a:r>
            <a:r>
              <a:rPr dirty="0" spc="-459"/>
              <a:t> </a:t>
            </a:r>
            <a:r>
              <a:rPr dirty="0" spc="-280"/>
              <a:t>Feature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978741"/>
            <a:ext cx="10706100" cy="530733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 spc="-35" b="1">
                <a:latin typeface="Trebuchet MS"/>
                <a:cs typeface="Trebuchet MS"/>
              </a:rPr>
              <a:t>Documentation</a:t>
            </a:r>
            <a:r>
              <a:rPr dirty="0" sz="2200" spc="-35">
                <a:latin typeface="Trebuchet MS"/>
                <a:cs typeface="Trebuchet MS"/>
              </a:rPr>
              <a:t>:</a:t>
            </a:r>
            <a:r>
              <a:rPr dirty="0" sz="2200" spc="-12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Users</a:t>
            </a:r>
            <a:r>
              <a:rPr dirty="0" sz="2200" spc="-114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can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create</a:t>
            </a:r>
            <a:r>
              <a:rPr dirty="0" sz="2200" spc="-125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or</a:t>
            </a:r>
            <a:r>
              <a:rPr dirty="0" sz="2200" spc="-15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upload</a:t>
            </a:r>
            <a:r>
              <a:rPr dirty="0" sz="2200" spc="-12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a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files:</a:t>
            </a:r>
            <a:endParaRPr sz="22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800" spc="-60">
                <a:latin typeface="Trebuchet MS"/>
                <a:cs typeface="Trebuchet MS"/>
              </a:rPr>
              <a:t>Word,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Excel,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95">
                <a:latin typeface="Trebuchet MS"/>
                <a:cs typeface="Trebuchet MS"/>
              </a:rPr>
              <a:t>pptx,</a:t>
            </a:r>
            <a:r>
              <a:rPr dirty="0" sz="1800" spc="-110">
                <a:latin typeface="Trebuchet MS"/>
                <a:cs typeface="Trebuchet MS"/>
              </a:rPr>
              <a:t> </a:t>
            </a:r>
            <a:r>
              <a:rPr dirty="0" sz="1800" spc="-55">
                <a:latin typeface="Trebuchet MS"/>
                <a:cs typeface="Trebuchet MS"/>
              </a:rPr>
              <a:t>PDF,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30">
                <a:latin typeface="Trebuchet MS"/>
                <a:cs typeface="Trebuchet MS"/>
              </a:rPr>
              <a:t>Image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(PNG,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JPEG).</a:t>
            </a:r>
            <a:endParaRPr sz="1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800" spc="55">
                <a:latin typeface="Trebuchet MS"/>
                <a:cs typeface="Trebuchet MS"/>
              </a:rPr>
              <a:t>README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files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or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LICENSE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files</a:t>
            </a:r>
            <a:r>
              <a:rPr dirty="0" sz="1800" spc="-17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(README.md),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(LICENSE.md)</a:t>
            </a:r>
            <a:endParaRPr sz="1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800" spc="-35">
                <a:latin typeface="Trebuchet MS"/>
                <a:cs typeface="Trebuchet MS"/>
              </a:rPr>
              <a:t>Application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40">
                <a:latin typeface="Trebuchet MS"/>
                <a:cs typeface="Trebuchet MS"/>
              </a:rPr>
              <a:t>Programming</a:t>
            </a:r>
            <a:r>
              <a:rPr dirty="0" sz="1800" spc="-165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Interface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(API)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155">
                <a:latin typeface="Trebuchet MS"/>
                <a:cs typeface="Trebuchet MS"/>
              </a:rPr>
              <a:t>–</a:t>
            </a:r>
            <a:r>
              <a:rPr dirty="0" sz="1800" spc="-145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software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interface</a:t>
            </a:r>
            <a:endParaRPr sz="1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800" spc="-25">
                <a:latin typeface="Trebuchet MS"/>
                <a:cs typeface="Trebuchet MS"/>
              </a:rPr>
              <a:t>Script</a:t>
            </a:r>
            <a:r>
              <a:rPr dirty="0" sz="1800" spc="-14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Files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(R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45">
                <a:latin typeface="Trebuchet MS"/>
                <a:cs typeface="Trebuchet MS"/>
              </a:rPr>
              <a:t>Script,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Python,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 spc="-105">
                <a:latin typeface="Trebuchet MS"/>
                <a:cs typeface="Trebuchet MS"/>
              </a:rPr>
              <a:t>Java,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Javascript,</a:t>
            </a:r>
            <a:r>
              <a:rPr dirty="0" sz="1800" spc="-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C++,</a:t>
            </a:r>
            <a:r>
              <a:rPr dirty="0" sz="1800" spc="-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SQL,</a:t>
            </a:r>
            <a:r>
              <a:rPr dirty="0" sz="1800" spc="-16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etc)</a:t>
            </a:r>
            <a:endParaRPr sz="1800">
              <a:latin typeface="Trebuchet MS"/>
              <a:cs typeface="Trebuchet MS"/>
            </a:endParaRPr>
          </a:p>
          <a:p>
            <a:pPr lvl="1" marL="698500" indent="-228600">
              <a:lnSpc>
                <a:spcPct val="100000"/>
              </a:lnSpc>
              <a:spcBef>
                <a:spcPts val="925"/>
              </a:spcBef>
              <a:buFont typeface="Arial MT"/>
              <a:buChar char="•"/>
              <a:tabLst>
                <a:tab pos="698500" algn="l"/>
              </a:tabLst>
            </a:pPr>
            <a:r>
              <a:rPr dirty="0" sz="1800" spc="-20">
                <a:latin typeface="Trebuchet MS"/>
                <a:cs typeface="Trebuchet MS"/>
              </a:rPr>
              <a:t>Dataset</a:t>
            </a:r>
            <a:r>
              <a:rPr dirty="0" sz="1800" spc="-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(CSV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114">
                <a:latin typeface="Trebuchet MS"/>
                <a:cs typeface="Trebuchet MS"/>
              </a:rPr>
              <a:t>file,</a:t>
            </a:r>
            <a:r>
              <a:rPr dirty="0" sz="1800" spc="-13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JSON,</a:t>
            </a:r>
            <a:r>
              <a:rPr dirty="0" sz="1800" spc="-1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XML,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etc)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12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 spc="-30" b="1">
                <a:latin typeface="Trebuchet MS"/>
                <a:cs typeface="Trebuchet MS"/>
              </a:rPr>
              <a:t>Repository</a:t>
            </a:r>
            <a:r>
              <a:rPr dirty="0" sz="2200" spc="-114" b="1">
                <a:latin typeface="Trebuchet MS"/>
                <a:cs typeface="Trebuchet MS"/>
              </a:rPr>
              <a:t> </a:t>
            </a:r>
            <a:r>
              <a:rPr dirty="0" sz="2200" spc="-30" b="1">
                <a:latin typeface="Trebuchet MS"/>
                <a:cs typeface="Trebuchet MS"/>
              </a:rPr>
              <a:t>Hosting</a:t>
            </a:r>
            <a:r>
              <a:rPr dirty="0" sz="2200" spc="-30">
                <a:latin typeface="Trebuchet MS"/>
                <a:cs typeface="Trebuchet MS"/>
              </a:rPr>
              <a:t>:</a:t>
            </a:r>
            <a:r>
              <a:rPr dirty="0" sz="2200" spc="-12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Allows</a:t>
            </a:r>
            <a:r>
              <a:rPr dirty="0" sz="2200" spc="-15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users</a:t>
            </a:r>
            <a:r>
              <a:rPr dirty="0" sz="2200" spc="-10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to</a:t>
            </a:r>
            <a:r>
              <a:rPr dirty="0" sz="2200" spc="-150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create</a:t>
            </a:r>
            <a:r>
              <a:rPr dirty="0" sz="2200" spc="-13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and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store</a:t>
            </a:r>
            <a:r>
              <a:rPr dirty="0" sz="2200" spc="-14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code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repositories</a:t>
            </a:r>
            <a:r>
              <a:rPr dirty="0" sz="2200" spc="-10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online.</a:t>
            </a:r>
            <a:endParaRPr sz="2200">
              <a:latin typeface="Trebuchet MS"/>
              <a:cs typeface="Trebuchet MS"/>
            </a:endParaRPr>
          </a:p>
          <a:p>
            <a:pPr marL="241300" marR="5080" indent="-229235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 spc="-20" b="1">
                <a:latin typeface="Trebuchet MS"/>
                <a:cs typeface="Trebuchet MS"/>
              </a:rPr>
              <a:t>Collaboration</a:t>
            </a:r>
            <a:r>
              <a:rPr dirty="0" sz="2200" spc="-150" b="1">
                <a:latin typeface="Trebuchet MS"/>
                <a:cs typeface="Trebuchet MS"/>
              </a:rPr>
              <a:t> </a:t>
            </a:r>
            <a:r>
              <a:rPr dirty="0" sz="2200" spc="-85" b="1">
                <a:latin typeface="Trebuchet MS"/>
                <a:cs typeface="Trebuchet MS"/>
              </a:rPr>
              <a:t>Tools</a:t>
            </a:r>
            <a:r>
              <a:rPr dirty="0" sz="2200" spc="-85">
                <a:latin typeface="Trebuchet MS"/>
                <a:cs typeface="Trebuchet MS"/>
              </a:rPr>
              <a:t>:</a:t>
            </a:r>
            <a:r>
              <a:rPr dirty="0" sz="2200" spc="-14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Supports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team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collaboration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like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-45">
                <a:latin typeface="Trebuchet MS"/>
                <a:cs typeface="Trebuchet MS"/>
              </a:rPr>
              <a:t>pull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requests,</a:t>
            </a:r>
            <a:r>
              <a:rPr dirty="0" sz="2200" spc="-13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code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reviews,</a:t>
            </a:r>
            <a:r>
              <a:rPr dirty="0" sz="2200" spc="-14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and </a:t>
            </a:r>
            <a:r>
              <a:rPr dirty="0" sz="2200">
                <a:latin typeface="Trebuchet MS"/>
                <a:cs typeface="Trebuchet MS"/>
              </a:rPr>
              <a:t>issue</a:t>
            </a:r>
            <a:r>
              <a:rPr dirty="0" sz="2200" spc="3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tracking.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 b="1">
                <a:latin typeface="Trebuchet MS"/>
                <a:cs typeface="Trebuchet MS"/>
              </a:rPr>
              <a:t>Community</a:t>
            </a:r>
            <a:r>
              <a:rPr dirty="0" sz="2200" spc="-155" b="1">
                <a:latin typeface="Trebuchet MS"/>
                <a:cs typeface="Trebuchet MS"/>
              </a:rPr>
              <a:t> </a:t>
            </a:r>
            <a:r>
              <a:rPr dirty="0" sz="2200" spc="-35" b="1">
                <a:latin typeface="Trebuchet MS"/>
                <a:cs typeface="Trebuchet MS"/>
              </a:rPr>
              <a:t>Contributions</a:t>
            </a:r>
            <a:r>
              <a:rPr dirty="0" sz="2200" spc="-35">
                <a:latin typeface="Trebuchet MS"/>
                <a:cs typeface="Trebuchet MS"/>
              </a:rPr>
              <a:t>:</a:t>
            </a:r>
            <a:r>
              <a:rPr dirty="0" sz="2200" spc="-125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Facilitates</a:t>
            </a:r>
            <a:r>
              <a:rPr dirty="0" sz="2200" spc="-10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open-</a:t>
            </a:r>
            <a:r>
              <a:rPr dirty="0" sz="2200">
                <a:latin typeface="Trebuchet MS"/>
                <a:cs typeface="Trebuchet MS"/>
              </a:rPr>
              <a:t>source</a:t>
            </a:r>
            <a:r>
              <a:rPr dirty="0" sz="2200" spc="-130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projects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where</a:t>
            </a:r>
            <a:r>
              <a:rPr dirty="0" sz="2200" spc="-130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developers</a:t>
            </a:r>
            <a:r>
              <a:rPr dirty="0" sz="2200" spc="-9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can</a:t>
            </a:r>
            <a:endParaRPr sz="2200">
              <a:latin typeface="Trebuchet MS"/>
              <a:cs typeface="Trebuchet MS"/>
            </a:endParaRPr>
          </a:p>
          <a:p>
            <a:pPr marL="241300">
              <a:lnSpc>
                <a:spcPct val="100000"/>
              </a:lnSpc>
            </a:pPr>
            <a:r>
              <a:rPr dirty="0" sz="2200" spc="-65">
                <a:latin typeface="Trebuchet MS"/>
                <a:cs typeface="Trebuchet MS"/>
              </a:rPr>
              <a:t>contribute</a:t>
            </a:r>
            <a:r>
              <a:rPr dirty="0" sz="2200" spc="-12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and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collaborate</a:t>
            </a:r>
            <a:r>
              <a:rPr dirty="0" sz="2200" spc="-10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globally.</a:t>
            </a:r>
            <a:endParaRPr sz="2200">
              <a:latin typeface="Trebuchet MS"/>
              <a:cs typeface="Trebuchet MS"/>
            </a:endParaRPr>
          </a:p>
          <a:p>
            <a:pPr marL="241300" marR="989330" indent="-229235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200" spc="-50" b="1">
                <a:latin typeface="Trebuchet MS"/>
                <a:cs typeface="Trebuchet MS"/>
              </a:rPr>
              <a:t>Integrations</a:t>
            </a:r>
            <a:r>
              <a:rPr dirty="0" sz="2200" spc="-50">
                <a:latin typeface="Trebuchet MS"/>
                <a:cs typeface="Trebuchet MS"/>
              </a:rPr>
              <a:t>:</a:t>
            </a:r>
            <a:r>
              <a:rPr dirty="0" sz="2200" spc="-12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Connects</a:t>
            </a:r>
            <a:r>
              <a:rPr dirty="0" sz="2200" spc="-130">
                <a:latin typeface="Trebuchet MS"/>
                <a:cs typeface="Trebuchet MS"/>
              </a:rPr>
              <a:t> </a:t>
            </a:r>
            <a:r>
              <a:rPr dirty="0" sz="2200" spc="-100">
                <a:latin typeface="Trebuchet MS"/>
                <a:cs typeface="Trebuchet MS"/>
              </a:rPr>
              <a:t>with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various</a:t>
            </a:r>
            <a:r>
              <a:rPr dirty="0" sz="2200" spc="-120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third-</a:t>
            </a:r>
            <a:r>
              <a:rPr dirty="0" sz="2200" spc="-85">
                <a:latin typeface="Trebuchet MS"/>
                <a:cs typeface="Trebuchet MS"/>
              </a:rPr>
              <a:t>party</a:t>
            </a:r>
            <a:r>
              <a:rPr dirty="0" sz="2200" spc="-10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tools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and</a:t>
            </a:r>
            <a:r>
              <a:rPr dirty="0" sz="2200" spc="-125">
                <a:latin typeface="Trebuchet MS"/>
                <a:cs typeface="Trebuchet MS"/>
              </a:rPr>
              <a:t> </a:t>
            </a:r>
            <a:r>
              <a:rPr dirty="0" sz="2200" spc="-30">
                <a:latin typeface="Trebuchet MS"/>
                <a:cs typeface="Trebuchet MS"/>
              </a:rPr>
              <a:t>services,</a:t>
            </a:r>
            <a:r>
              <a:rPr dirty="0" sz="2200" spc="-114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testing,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and </a:t>
            </a:r>
            <a:r>
              <a:rPr dirty="0" sz="2200" spc="-10">
                <a:latin typeface="Trebuchet MS"/>
                <a:cs typeface="Trebuchet MS"/>
              </a:rPr>
              <a:t>deployment.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2" y="0"/>
            <a:ext cx="12192003" cy="157645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4828" rIns="0" bIns="0" rtlCol="0" vert="horz">
            <a:spAutoFit/>
          </a:bodyPr>
          <a:lstStyle/>
          <a:p>
            <a:pPr marL="984250">
              <a:lnSpc>
                <a:spcPct val="100000"/>
              </a:lnSpc>
              <a:spcBef>
                <a:spcPts val="95"/>
              </a:spcBef>
            </a:pPr>
            <a:r>
              <a:rPr dirty="0" sz="4000" spc="-170">
                <a:solidFill>
                  <a:srgbClr val="FFFFFF"/>
                </a:solidFill>
              </a:rPr>
              <a:t>GitHub</a:t>
            </a:r>
            <a:r>
              <a:rPr dirty="0" sz="4000" spc="-390">
                <a:solidFill>
                  <a:srgbClr val="FFFFFF"/>
                </a:solidFill>
              </a:rPr>
              <a:t> </a:t>
            </a:r>
            <a:r>
              <a:rPr dirty="0" sz="4000" spc="-215">
                <a:solidFill>
                  <a:srgbClr val="FFFFFF"/>
                </a:solidFill>
              </a:rPr>
              <a:t>Benefit</a:t>
            </a:r>
            <a:endParaRPr sz="4000"/>
          </a:p>
        </p:txBody>
      </p:sp>
      <p:grpSp>
        <p:nvGrpSpPr>
          <p:cNvPr id="4" name="object 4" descr=""/>
          <p:cNvGrpSpPr/>
          <p:nvPr/>
        </p:nvGrpSpPr>
        <p:grpSpPr>
          <a:xfrm>
            <a:off x="1362710" y="2454020"/>
            <a:ext cx="1955800" cy="1955800"/>
            <a:chOff x="1362710" y="2454020"/>
            <a:chExt cx="1955800" cy="1955800"/>
          </a:xfrm>
        </p:grpSpPr>
        <p:sp>
          <p:nvSpPr>
            <p:cNvPr id="5" name="object 5" descr=""/>
            <p:cNvSpPr/>
            <p:nvPr/>
          </p:nvSpPr>
          <p:spPr>
            <a:xfrm>
              <a:off x="1362710" y="2454020"/>
              <a:ext cx="1955800" cy="1955800"/>
            </a:xfrm>
            <a:custGeom>
              <a:avLst/>
              <a:gdLst/>
              <a:ahLst/>
              <a:cxnLst/>
              <a:rect l="l" t="t" r="r" b="b"/>
              <a:pathLst>
                <a:path w="1955800" h="1955800">
                  <a:moveTo>
                    <a:pt x="1955800" y="0"/>
                  </a:moveTo>
                  <a:lnTo>
                    <a:pt x="581406" y="0"/>
                  </a:lnTo>
                  <a:lnTo>
                    <a:pt x="533727" y="1926"/>
                  </a:lnTo>
                  <a:lnTo>
                    <a:pt x="487110" y="7607"/>
                  </a:lnTo>
                  <a:lnTo>
                    <a:pt x="441702" y="16892"/>
                  </a:lnTo>
                  <a:lnTo>
                    <a:pt x="397654" y="29632"/>
                  </a:lnTo>
                  <a:lnTo>
                    <a:pt x="355115" y="45678"/>
                  </a:lnTo>
                  <a:lnTo>
                    <a:pt x="314236" y="64880"/>
                  </a:lnTo>
                  <a:lnTo>
                    <a:pt x="275166" y="87088"/>
                  </a:lnTo>
                  <a:lnTo>
                    <a:pt x="238054" y="112154"/>
                  </a:lnTo>
                  <a:lnTo>
                    <a:pt x="203051" y="139927"/>
                  </a:lnTo>
                  <a:lnTo>
                    <a:pt x="170306" y="170259"/>
                  </a:lnTo>
                  <a:lnTo>
                    <a:pt x="139970" y="202999"/>
                  </a:lnTo>
                  <a:lnTo>
                    <a:pt x="112190" y="238000"/>
                  </a:lnTo>
                  <a:lnTo>
                    <a:pt x="87118" y="275110"/>
                  </a:lnTo>
                  <a:lnTo>
                    <a:pt x="64904" y="314180"/>
                  </a:lnTo>
                  <a:lnTo>
                    <a:pt x="45696" y="355062"/>
                  </a:lnTo>
                  <a:lnTo>
                    <a:pt x="29644" y="397605"/>
                  </a:lnTo>
                  <a:lnTo>
                    <a:pt x="16899" y="441660"/>
                  </a:lnTo>
                  <a:lnTo>
                    <a:pt x="7610" y="487079"/>
                  </a:lnTo>
                  <a:lnTo>
                    <a:pt x="1927" y="533710"/>
                  </a:lnTo>
                  <a:lnTo>
                    <a:pt x="0" y="581405"/>
                  </a:lnTo>
                  <a:lnTo>
                    <a:pt x="0" y="1955799"/>
                  </a:lnTo>
                  <a:lnTo>
                    <a:pt x="1374394" y="1955799"/>
                  </a:lnTo>
                  <a:lnTo>
                    <a:pt x="1422089" y="1953872"/>
                  </a:lnTo>
                  <a:lnTo>
                    <a:pt x="1468720" y="1948189"/>
                  </a:lnTo>
                  <a:lnTo>
                    <a:pt x="1514139" y="1938900"/>
                  </a:lnTo>
                  <a:lnTo>
                    <a:pt x="1558194" y="1926155"/>
                  </a:lnTo>
                  <a:lnTo>
                    <a:pt x="1600737" y="1910103"/>
                  </a:lnTo>
                  <a:lnTo>
                    <a:pt x="1641619" y="1890895"/>
                  </a:lnTo>
                  <a:lnTo>
                    <a:pt x="1680689" y="1868681"/>
                  </a:lnTo>
                  <a:lnTo>
                    <a:pt x="1717799" y="1843609"/>
                  </a:lnTo>
                  <a:lnTo>
                    <a:pt x="1752800" y="1815829"/>
                  </a:lnTo>
                  <a:lnTo>
                    <a:pt x="1785540" y="1785492"/>
                  </a:lnTo>
                  <a:lnTo>
                    <a:pt x="1815872" y="1752748"/>
                  </a:lnTo>
                  <a:lnTo>
                    <a:pt x="1843645" y="1717745"/>
                  </a:lnTo>
                  <a:lnTo>
                    <a:pt x="1868711" y="1680633"/>
                  </a:lnTo>
                  <a:lnTo>
                    <a:pt x="1890919" y="1641563"/>
                  </a:lnTo>
                  <a:lnTo>
                    <a:pt x="1910121" y="1600684"/>
                  </a:lnTo>
                  <a:lnTo>
                    <a:pt x="1926167" y="1558145"/>
                  </a:lnTo>
                  <a:lnTo>
                    <a:pt x="1938907" y="1514097"/>
                  </a:lnTo>
                  <a:lnTo>
                    <a:pt x="1948192" y="1468689"/>
                  </a:lnTo>
                  <a:lnTo>
                    <a:pt x="1953873" y="1422072"/>
                  </a:lnTo>
                  <a:lnTo>
                    <a:pt x="1955800" y="1374393"/>
                  </a:lnTo>
                  <a:lnTo>
                    <a:pt x="1955800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49991" y="3040953"/>
              <a:ext cx="184912" cy="18501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9991" y="3642250"/>
              <a:ext cx="184912" cy="18501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50474" y="3040953"/>
              <a:ext cx="184912" cy="185014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007294" y="3267712"/>
              <a:ext cx="670560" cy="330835"/>
            </a:xfrm>
            <a:custGeom>
              <a:avLst/>
              <a:gdLst/>
              <a:ahLst/>
              <a:cxnLst/>
              <a:rect l="l" t="t" r="r" b="b"/>
              <a:pathLst>
                <a:path w="670560" h="330835">
                  <a:moveTo>
                    <a:pt x="670308" y="0"/>
                  </a:moveTo>
                  <a:lnTo>
                    <a:pt x="644398" y="4183"/>
                  </a:lnTo>
                  <a:lnTo>
                    <a:pt x="624080" y="4509"/>
                  </a:lnTo>
                  <a:lnTo>
                    <a:pt x="624080" y="143270"/>
                  </a:lnTo>
                  <a:lnTo>
                    <a:pt x="358268" y="143270"/>
                  </a:lnTo>
                  <a:lnTo>
                    <a:pt x="358268" y="2428"/>
                  </a:lnTo>
                  <a:lnTo>
                    <a:pt x="335154" y="4509"/>
                  </a:lnTo>
                  <a:lnTo>
                    <a:pt x="312040" y="2428"/>
                  </a:lnTo>
                  <a:lnTo>
                    <a:pt x="312040" y="143270"/>
                  </a:lnTo>
                  <a:lnTo>
                    <a:pt x="46228" y="143270"/>
                  </a:lnTo>
                  <a:lnTo>
                    <a:pt x="46228" y="4509"/>
                  </a:lnTo>
                  <a:lnTo>
                    <a:pt x="17194" y="3320"/>
                  </a:lnTo>
                  <a:lnTo>
                    <a:pt x="0" y="0"/>
                  </a:lnTo>
                  <a:lnTo>
                    <a:pt x="0" y="189524"/>
                  </a:lnTo>
                  <a:lnTo>
                    <a:pt x="312040" y="189524"/>
                  </a:lnTo>
                  <a:lnTo>
                    <a:pt x="312040" y="330366"/>
                  </a:lnTo>
                  <a:lnTo>
                    <a:pt x="335154" y="328284"/>
                  </a:lnTo>
                  <a:lnTo>
                    <a:pt x="358268" y="330366"/>
                  </a:lnTo>
                  <a:lnTo>
                    <a:pt x="358268" y="189524"/>
                  </a:lnTo>
                  <a:lnTo>
                    <a:pt x="670308" y="189524"/>
                  </a:lnTo>
                  <a:lnTo>
                    <a:pt x="670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49508" y="3040953"/>
              <a:ext cx="184912" cy="185014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915416" y="4992116"/>
            <a:ext cx="2851785" cy="9499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065" marR="5080" indent="-1905">
              <a:lnSpc>
                <a:spcPct val="101499"/>
              </a:lnSpc>
              <a:spcBef>
                <a:spcPts val="65"/>
              </a:spcBef>
            </a:pPr>
            <a:r>
              <a:rPr dirty="0" sz="2000" spc="10">
                <a:latin typeface="Trebuchet MS"/>
                <a:cs typeface="Trebuchet MS"/>
              </a:rPr>
              <a:t>STREAMLINES</a:t>
            </a:r>
            <a:r>
              <a:rPr dirty="0" sz="2000" spc="100">
                <a:latin typeface="Trebuchet MS"/>
                <a:cs typeface="Trebuchet MS"/>
              </a:rPr>
              <a:t> </a:t>
            </a:r>
            <a:r>
              <a:rPr dirty="0" sz="2000" spc="90">
                <a:latin typeface="Trebuchet MS"/>
                <a:cs typeface="Trebuchet MS"/>
              </a:rPr>
              <a:t>CODE </a:t>
            </a:r>
            <a:r>
              <a:rPr dirty="0" sz="2000" b="1">
                <a:latin typeface="Trebuchet MS"/>
                <a:cs typeface="Trebuchet MS"/>
              </a:rPr>
              <a:t>MANAGEMENT</a:t>
            </a:r>
            <a:r>
              <a:rPr dirty="0" sz="2000" spc="80" b="1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(COMMIT, </a:t>
            </a:r>
            <a:r>
              <a:rPr dirty="0" sz="2000">
                <a:latin typeface="Trebuchet MS"/>
                <a:cs typeface="Trebuchet MS"/>
              </a:rPr>
              <a:t>BRANCH,</a:t>
            </a:r>
            <a:r>
              <a:rPr dirty="0" sz="2000" spc="12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MERGE</a:t>
            </a:r>
            <a:r>
              <a:rPr dirty="0" sz="1500" spc="-10">
                <a:latin typeface="Trebuchet MS"/>
                <a:cs typeface="Trebuchet MS"/>
              </a:rPr>
              <a:t>)</a:t>
            </a:r>
            <a:endParaRPr sz="1500">
              <a:latin typeface="Trebuchet MS"/>
              <a:cs typeface="Trebuchet M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130038" y="2454020"/>
            <a:ext cx="1955800" cy="1955800"/>
            <a:chOff x="5130038" y="2454020"/>
            <a:chExt cx="1955800" cy="1955800"/>
          </a:xfrm>
        </p:grpSpPr>
        <p:sp>
          <p:nvSpPr>
            <p:cNvPr id="13" name="object 13" descr=""/>
            <p:cNvSpPr/>
            <p:nvPr/>
          </p:nvSpPr>
          <p:spPr>
            <a:xfrm>
              <a:off x="5130038" y="2454020"/>
              <a:ext cx="1955800" cy="1955800"/>
            </a:xfrm>
            <a:custGeom>
              <a:avLst/>
              <a:gdLst/>
              <a:ahLst/>
              <a:cxnLst/>
              <a:rect l="l" t="t" r="r" b="b"/>
              <a:pathLst>
                <a:path w="1955800" h="1955800">
                  <a:moveTo>
                    <a:pt x="1955800" y="0"/>
                  </a:moveTo>
                  <a:lnTo>
                    <a:pt x="581406" y="0"/>
                  </a:lnTo>
                  <a:lnTo>
                    <a:pt x="533727" y="1926"/>
                  </a:lnTo>
                  <a:lnTo>
                    <a:pt x="487110" y="7607"/>
                  </a:lnTo>
                  <a:lnTo>
                    <a:pt x="441702" y="16892"/>
                  </a:lnTo>
                  <a:lnTo>
                    <a:pt x="397654" y="29632"/>
                  </a:lnTo>
                  <a:lnTo>
                    <a:pt x="355115" y="45678"/>
                  </a:lnTo>
                  <a:lnTo>
                    <a:pt x="314236" y="64880"/>
                  </a:lnTo>
                  <a:lnTo>
                    <a:pt x="275166" y="87088"/>
                  </a:lnTo>
                  <a:lnTo>
                    <a:pt x="238054" y="112154"/>
                  </a:lnTo>
                  <a:lnTo>
                    <a:pt x="203051" y="139927"/>
                  </a:lnTo>
                  <a:lnTo>
                    <a:pt x="170307" y="170259"/>
                  </a:lnTo>
                  <a:lnTo>
                    <a:pt x="139970" y="202999"/>
                  </a:lnTo>
                  <a:lnTo>
                    <a:pt x="112190" y="238000"/>
                  </a:lnTo>
                  <a:lnTo>
                    <a:pt x="87118" y="275110"/>
                  </a:lnTo>
                  <a:lnTo>
                    <a:pt x="64904" y="314180"/>
                  </a:lnTo>
                  <a:lnTo>
                    <a:pt x="45696" y="355062"/>
                  </a:lnTo>
                  <a:lnTo>
                    <a:pt x="29644" y="397605"/>
                  </a:lnTo>
                  <a:lnTo>
                    <a:pt x="16899" y="441660"/>
                  </a:lnTo>
                  <a:lnTo>
                    <a:pt x="7610" y="487079"/>
                  </a:lnTo>
                  <a:lnTo>
                    <a:pt x="1927" y="533710"/>
                  </a:lnTo>
                  <a:lnTo>
                    <a:pt x="0" y="581405"/>
                  </a:lnTo>
                  <a:lnTo>
                    <a:pt x="0" y="1955799"/>
                  </a:lnTo>
                  <a:lnTo>
                    <a:pt x="1374393" y="1955799"/>
                  </a:lnTo>
                  <a:lnTo>
                    <a:pt x="1422089" y="1953872"/>
                  </a:lnTo>
                  <a:lnTo>
                    <a:pt x="1468720" y="1948189"/>
                  </a:lnTo>
                  <a:lnTo>
                    <a:pt x="1514139" y="1938900"/>
                  </a:lnTo>
                  <a:lnTo>
                    <a:pt x="1558194" y="1926155"/>
                  </a:lnTo>
                  <a:lnTo>
                    <a:pt x="1600737" y="1910103"/>
                  </a:lnTo>
                  <a:lnTo>
                    <a:pt x="1641619" y="1890895"/>
                  </a:lnTo>
                  <a:lnTo>
                    <a:pt x="1680689" y="1868681"/>
                  </a:lnTo>
                  <a:lnTo>
                    <a:pt x="1717799" y="1843609"/>
                  </a:lnTo>
                  <a:lnTo>
                    <a:pt x="1752800" y="1815829"/>
                  </a:lnTo>
                  <a:lnTo>
                    <a:pt x="1785540" y="1785492"/>
                  </a:lnTo>
                  <a:lnTo>
                    <a:pt x="1815872" y="1752748"/>
                  </a:lnTo>
                  <a:lnTo>
                    <a:pt x="1843645" y="1717745"/>
                  </a:lnTo>
                  <a:lnTo>
                    <a:pt x="1868711" y="1680633"/>
                  </a:lnTo>
                  <a:lnTo>
                    <a:pt x="1890919" y="1641563"/>
                  </a:lnTo>
                  <a:lnTo>
                    <a:pt x="1910121" y="1600684"/>
                  </a:lnTo>
                  <a:lnTo>
                    <a:pt x="1926167" y="1558145"/>
                  </a:lnTo>
                  <a:lnTo>
                    <a:pt x="1938907" y="1514097"/>
                  </a:lnTo>
                  <a:lnTo>
                    <a:pt x="1948192" y="1468689"/>
                  </a:lnTo>
                  <a:lnTo>
                    <a:pt x="1953873" y="1422072"/>
                  </a:lnTo>
                  <a:lnTo>
                    <a:pt x="1955800" y="1374393"/>
                  </a:lnTo>
                  <a:lnTo>
                    <a:pt x="1955800" y="0"/>
                  </a:lnTo>
                  <a:close/>
                </a:path>
              </a:pathLst>
            </a:custGeom>
            <a:solidFill>
              <a:srgbClr val="186B2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28393" y="3131148"/>
              <a:ext cx="208026" cy="20814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3131" y="3131148"/>
              <a:ext cx="208026" cy="208141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901749" y="3528929"/>
              <a:ext cx="416559" cy="208279"/>
            </a:xfrm>
            <a:custGeom>
              <a:avLst/>
              <a:gdLst/>
              <a:ahLst/>
              <a:cxnLst/>
              <a:rect l="l" t="t" r="r" b="b"/>
              <a:pathLst>
                <a:path w="416560" h="208279">
                  <a:moveTo>
                    <a:pt x="208026" y="0"/>
                  </a:moveTo>
                  <a:lnTo>
                    <a:pt x="165265" y="3469"/>
                  </a:lnTo>
                  <a:lnTo>
                    <a:pt x="95237" y="22440"/>
                  </a:lnTo>
                  <a:lnTo>
                    <a:pt x="44169" y="47373"/>
                  </a:lnTo>
                  <a:lnTo>
                    <a:pt x="11701" y="71548"/>
                  </a:lnTo>
                  <a:lnTo>
                    <a:pt x="0" y="104070"/>
                  </a:lnTo>
                  <a:lnTo>
                    <a:pt x="0" y="208141"/>
                  </a:lnTo>
                  <a:lnTo>
                    <a:pt x="416053" y="208141"/>
                  </a:lnTo>
                  <a:lnTo>
                    <a:pt x="416053" y="104070"/>
                  </a:lnTo>
                  <a:lnTo>
                    <a:pt x="395250" y="62442"/>
                  </a:lnTo>
                  <a:lnTo>
                    <a:pt x="347866" y="32955"/>
                  </a:lnTo>
                  <a:lnTo>
                    <a:pt x="293548" y="13876"/>
                  </a:lnTo>
                  <a:lnTo>
                    <a:pt x="252521" y="4336"/>
                  </a:lnTo>
                  <a:lnTo>
                    <a:pt x="208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05762" y="3293035"/>
              <a:ext cx="208026" cy="208141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624373" y="3367049"/>
              <a:ext cx="970915" cy="208279"/>
            </a:xfrm>
            <a:custGeom>
              <a:avLst/>
              <a:gdLst/>
              <a:ahLst/>
              <a:cxnLst/>
              <a:rect l="l" t="t" r="r" b="b"/>
              <a:pathLst>
                <a:path w="970915" h="208279">
                  <a:moveTo>
                    <a:pt x="376758" y="134137"/>
                  </a:moveTo>
                  <a:lnTo>
                    <a:pt x="359537" y="112052"/>
                  </a:lnTo>
                  <a:lnTo>
                    <a:pt x="346417" y="87591"/>
                  </a:lnTo>
                  <a:lnTo>
                    <a:pt x="338086" y="60960"/>
                  </a:lnTo>
                  <a:lnTo>
                    <a:pt x="335153" y="27749"/>
                  </a:lnTo>
                  <a:lnTo>
                    <a:pt x="303949" y="16370"/>
                  </a:lnTo>
                  <a:lnTo>
                    <a:pt x="273685" y="8775"/>
                  </a:lnTo>
                  <a:lnTo>
                    <a:pt x="252526" y="4330"/>
                  </a:lnTo>
                  <a:lnTo>
                    <a:pt x="230492" y="1193"/>
                  </a:lnTo>
                  <a:lnTo>
                    <a:pt x="208026" y="0"/>
                  </a:lnTo>
                  <a:lnTo>
                    <a:pt x="186867" y="863"/>
                  </a:lnTo>
                  <a:lnTo>
                    <a:pt x="143675" y="7797"/>
                  </a:lnTo>
                  <a:lnTo>
                    <a:pt x="95237" y="23418"/>
                  </a:lnTo>
                  <a:lnTo>
                    <a:pt x="44170" y="47701"/>
                  </a:lnTo>
                  <a:lnTo>
                    <a:pt x="11696" y="70573"/>
                  </a:lnTo>
                  <a:lnTo>
                    <a:pt x="0" y="104063"/>
                  </a:lnTo>
                  <a:lnTo>
                    <a:pt x="0" y="208140"/>
                  </a:lnTo>
                  <a:lnTo>
                    <a:pt x="249631" y="208140"/>
                  </a:lnTo>
                  <a:lnTo>
                    <a:pt x="259168" y="196862"/>
                  </a:lnTo>
                  <a:lnTo>
                    <a:pt x="270433" y="187325"/>
                  </a:lnTo>
                  <a:lnTo>
                    <a:pt x="295503" y="170878"/>
                  </a:lnTo>
                  <a:lnTo>
                    <a:pt x="321868" y="156387"/>
                  </a:lnTo>
                  <a:lnTo>
                    <a:pt x="349097" y="144068"/>
                  </a:lnTo>
                  <a:lnTo>
                    <a:pt x="376758" y="134137"/>
                  </a:lnTo>
                  <a:close/>
                </a:path>
                <a:path w="970915" h="208279">
                  <a:moveTo>
                    <a:pt x="970788" y="104063"/>
                  </a:moveTo>
                  <a:lnTo>
                    <a:pt x="949985" y="62445"/>
                  </a:lnTo>
                  <a:lnTo>
                    <a:pt x="902601" y="32956"/>
                  </a:lnTo>
                  <a:lnTo>
                    <a:pt x="848283" y="13868"/>
                  </a:lnTo>
                  <a:lnTo>
                    <a:pt x="807262" y="4330"/>
                  </a:lnTo>
                  <a:lnTo>
                    <a:pt x="762762" y="0"/>
                  </a:lnTo>
                  <a:lnTo>
                    <a:pt x="741603" y="863"/>
                  </a:lnTo>
                  <a:lnTo>
                    <a:pt x="698411" y="7797"/>
                  </a:lnTo>
                  <a:lnTo>
                    <a:pt x="646036" y="25260"/>
                  </a:lnTo>
                  <a:lnTo>
                    <a:pt x="632714" y="61290"/>
                  </a:lnTo>
                  <a:lnTo>
                    <a:pt x="624370" y="88455"/>
                  </a:lnTo>
                  <a:lnTo>
                    <a:pt x="611263" y="113030"/>
                  </a:lnTo>
                  <a:lnTo>
                    <a:pt x="594029" y="134137"/>
                  </a:lnTo>
                  <a:lnTo>
                    <a:pt x="625271" y="145376"/>
                  </a:lnTo>
                  <a:lnTo>
                    <a:pt x="678218" y="172186"/>
                  </a:lnTo>
                  <a:lnTo>
                    <a:pt x="710476" y="196862"/>
                  </a:lnTo>
                  <a:lnTo>
                    <a:pt x="718845" y="208140"/>
                  </a:lnTo>
                  <a:lnTo>
                    <a:pt x="970788" y="208140"/>
                  </a:lnTo>
                  <a:lnTo>
                    <a:pt x="970788" y="10406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5088763" y="4992116"/>
            <a:ext cx="2040255" cy="640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dirty="0" sz="2000" spc="90">
                <a:latin typeface="Trebuchet MS"/>
                <a:cs typeface="Trebuchet MS"/>
              </a:rPr>
              <a:t>ENHANCES</a:t>
            </a:r>
            <a:r>
              <a:rPr dirty="0" sz="2000" spc="-19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TEAM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 sz="2000" spc="-10" b="1">
                <a:latin typeface="Trebuchet MS"/>
                <a:cs typeface="Trebuchet MS"/>
              </a:rPr>
              <a:t>COLLABORATION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8897366" y="2454020"/>
            <a:ext cx="1955800" cy="1955800"/>
            <a:chOff x="8897366" y="2454020"/>
            <a:chExt cx="1955800" cy="1955800"/>
          </a:xfrm>
        </p:grpSpPr>
        <p:sp>
          <p:nvSpPr>
            <p:cNvPr id="21" name="object 21" descr=""/>
            <p:cNvSpPr/>
            <p:nvPr/>
          </p:nvSpPr>
          <p:spPr>
            <a:xfrm>
              <a:off x="8897366" y="2454020"/>
              <a:ext cx="1955800" cy="1955800"/>
            </a:xfrm>
            <a:custGeom>
              <a:avLst/>
              <a:gdLst/>
              <a:ahLst/>
              <a:cxnLst/>
              <a:rect l="l" t="t" r="r" b="b"/>
              <a:pathLst>
                <a:path w="1955800" h="1955800">
                  <a:moveTo>
                    <a:pt x="1955800" y="0"/>
                  </a:moveTo>
                  <a:lnTo>
                    <a:pt x="581405" y="0"/>
                  </a:lnTo>
                  <a:lnTo>
                    <a:pt x="533727" y="1926"/>
                  </a:lnTo>
                  <a:lnTo>
                    <a:pt x="487110" y="7607"/>
                  </a:lnTo>
                  <a:lnTo>
                    <a:pt x="441702" y="16892"/>
                  </a:lnTo>
                  <a:lnTo>
                    <a:pt x="397654" y="29632"/>
                  </a:lnTo>
                  <a:lnTo>
                    <a:pt x="355115" y="45678"/>
                  </a:lnTo>
                  <a:lnTo>
                    <a:pt x="314236" y="64880"/>
                  </a:lnTo>
                  <a:lnTo>
                    <a:pt x="275166" y="87088"/>
                  </a:lnTo>
                  <a:lnTo>
                    <a:pt x="238054" y="112154"/>
                  </a:lnTo>
                  <a:lnTo>
                    <a:pt x="203051" y="139927"/>
                  </a:lnTo>
                  <a:lnTo>
                    <a:pt x="170306" y="170259"/>
                  </a:lnTo>
                  <a:lnTo>
                    <a:pt x="139970" y="202999"/>
                  </a:lnTo>
                  <a:lnTo>
                    <a:pt x="112190" y="238000"/>
                  </a:lnTo>
                  <a:lnTo>
                    <a:pt x="87118" y="275110"/>
                  </a:lnTo>
                  <a:lnTo>
                    <a:pt x="64904" y="314180"/>
                  </a:lnTo>
                  <a:lnTo>
                    <a:pt x="45696" y="355062"/>
                  </a:lnTo>
                  <a:lnTo>
                    <a:pt x="29644" y="397605"/>
                  </a:lnTo>
                  <a:lnTo>
                    <a:pt x="16899" y="441660"/>
                  </a:lnTo>
                  <a:lnTo>
                    <a:pt x="7610" y="487079"/>
                  </a:lnTo>
                  <a:lnTo>
                    <a:pt x="1927" y="533710"/>
                  </a:lnTo>
                  <a:lnTo>
                    <a:pt x="0" y="581405"/>
                  </a:lnTo>
                  <a:lnTo>
                    <a:pt x="0" y="1955799"/>
                  </a:lnTo>
                  <a:lnTo>
                    <a:pt x="1374393" y="1955799"/>
                  </a:lnTo>
                  <a:lnTo>
                    <a:pt x="1422089" y="1953872"/>
                  </a:lnTo>
                  <a:lnTo>
                    <a:pt x="1468720" y="1948189"/>
                  </a:lnTo>
                  <a:lnTo>
                    <a:pt x="1514139" y="1938900"/>
                  </a:lnTo>
                  <a:lnTo>
                    <a:pt x="1558194" y="1926155"/>
                  </a:lnTo>
                  <a:lnTo>
                    <a:pt x="1600737" y="1910103"/>
                  </a:lnTo>
                  <a:lnTo>
                    <a:pt x="1641619" y="1890895"/>
                  </a:lnTo>
                  <a:lnTo>
                    <a:pt x="1680689" y="1868681"/>
                  </a:lnTo>
                  <a:lnTo>
                    <a:pt x="1717799" y="1843609"/>
                  </a:lnTo>
                  <a:lnTo>
                    <a:pt x="1752800" y="1815829"/>
                  </a:lnTo>
                  <a:lnTo>
                    <a:pt x="1785540" y="1785492"/>
                  </a:lnTo>
                  <a:lnTo>
                    <a:pt x="1815872" y="1752748"/>
                  </a:lnTo>
                  <a:lnTo>
                    <a:pt x="1843645" y="1717745"/>
                  </a:lnTo>
                  <a:lnTo>
                    <a:pt x="1868711" y="1680633"/>
                  </a:lnTo>
                  <a:lnTo>
                    <a:pt x="1890919" y="1641563"/>
                  </a:lnTo>
                  <a:lnTo>
                    <a:pt x="1910121" y="1600684"/>
                  </a:lnTo>
                  <a:lnTo>
                    <a:pt x="1926167" y="1558145"/>
                  </a:lnTo>
                  <a:lnTo>
                    <a:pt x="1938907" y="1514097"/>
                  </a:lnTo>
                  <a:lnTo>
                    <a:pt x="1948192" y="1468689"/>
                  </a:lnTo>
                  <a:lnTo>
                    <a:pt x="1953873" y="1422072"/>
                  </a:lnTo>
                  <a:lnTo>
                    <a:pt x="1955800" y="1374393"/>
                  </a:lnTo>
                  <a:lnTo>
                    <a:pt x="1955800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343168" y="3061767"/>
              <a:ext cx="1068070" cy="750570"/>
            </a:xfrm>
            <a:custGeom>
              <a:avLst/>
              <a:gdLst/>
              <a:ahLst/>
              <a:cxnLst/>
              <a:rect l="l" t="t" r="r" b="b"/>
              <a:pathLst>
                <a:path w="1068070" h="750570">
                  <a:moveTo>
                    <a:pt x="974258" y="0"/>
                  </a:moveTo>
                  <a:lnTo>
                    <a:pt x="382538" y="559668"/>
                  </a:lnTo>
                  <a:lnTo>
                    <a:pt x="98234" y="268270"/>
                  </a:lnTo>
                  <a:lnTo>
                    <a:pt x="0" y="361934"/>
                  </a:lnTo>
                  <a:lnTo>
                    <a:pt x="377915" y="750464"/>
                  </a:lnTo>
                  <a:lnTo>
                    <a:pt x="477305" y="657957"/>
                  </a:lnTo>
                  <a:lnTo>
                    <a:pt x="1067870" y="97132"/>
                  </a:lnTo>
                  <a:lnTo>
                    <a:pt x="974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8768333" y="4992116"/>
            <a:ext cx="2216150" cy="94996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algn="ctr" marL="12700" marR="5080">
              <a:lnSpc>
                <a:spcPct val="101499"/>
              </a:lnSpc>
              <a:spcBef>
                <a:spcPts val="65"/>
              </a:spcBef>
            </a:pPr>
            <a:r>
              <a:rPr dirty="0" sz="2000" spc="-10">
                <a:latin typeface="Trebuchet MS"/>
                <a:cs typeface="Trebuchet MS"/>
              </a:rPr>
              <a:t>PROMOTES </a:t>
            </a:r>
            <a:r>
              <a:rPr dirty="0" sz="2000" b="1">
                <a:latin typeface="Trebuchet MS"/>
                <a:cs typeface="Trebuchet MS"/>
              </a:rPr>
              <a:t>TRANSPARENCY</a:t>
            </a:r>
            <a:r>
              <a:rPr dirty="0" sz="2000" spc="-65" b="1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IN </a:t>
            </a:r>
            <a:r>
              <a:rPr dirty="0" sz="2000" spc="-10">
                <a:latin typeface="Trebuchet MS"/>
                <a:cs typeface="Trebuchet MS"/>
              </a:rPr>
              <a:t>PROJECTS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65597" y="417068"/>
            <a:ext cx="186245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40"/>
              <a:t>Commit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1764538"/>
            <a:ext cx="12458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35" b="1">
                <a:latin typeface="Trebuchet MS"/>
                <a:cs typeface="Trebuchet MS"/>
              </a:rPr>
              <a:t>Definition: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16939" y="2104389"/>
            <a:ext cx="24758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b="1">
                <a:latin typeface="Trebuchet MS"/>
                <a:cs typeface="Trebuchet MS"/>
              </a:rPr>
              <a:t>commit</a:t>
            </a:r>
            <a:r>
              <a:rPr dirty="0" sz="2000" spc="-175" b="1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is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8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saved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45844" y="2317750"/>
            <a:ext cx="292227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"snapshot"</a:t>
            </a:r>
            <a:r>
              <a:rPr dirty="0" sz="2000" spc="-80">
                <a:latin typeface="Trebuchet MS"/>
                <a:cs typeface="Trebuchet MS"/>
              </a:rPr>
              <a:t> </a:t>
            </a:r>
            <a:r>
              <a:rPr dirty="0" sz="2000" spc="-65">
                <a:latin typeface="Trebuchet MS"/>
                <a:cs typeface="Trebuchet MS"/>
              </a:rPr>
              <a:t>of</a:t>
            </a:r>
            <a:r>
              <a:rPr dirty="0" sz="2000" spc="-50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changes</a:t>
            </a:r>
            <a:r>
              <a:rPr dirty="0" sz="2000" spc="-8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in</a:t>
            </a:r>
            <a:r>
              <a:rPr dirty="0" sz="2000" spc="-5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a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145844" y="2530805"/>
            <a:ext cx="118999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60">
                <a:latin typeface="Trebuchet MS"/>
                <a:cs typeface="Trebuchet MS"/>
              </a:rPr>
              <a:t>repository.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16939" y="2872867"/>
            <a:ext cx="3459479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105">
                <a:latin typeface="Trebuchet MS"/>
                <a:cs typeface="Trebuchet MS"/>
              </a:rPr>
              <a:t>It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records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35">
                <a:latin typeface="Trebuchet MS"/>
                <a:cs typeface="Trebuchet MS"/>
              </a:rPr>
              <a:t>updates,</a:t>
            </a:r>
            <a:r>
              <a:rPr dirty="0" sz="2000" spc="-170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deletions,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45844" y="3086226"/>
            <a:ext cx="2830830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Trebuchet MS"/>
                <a:cs typeface="Trebuchet MS"/>
              </a:rPr>
              <a:t>and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additions</a:t>
            </a:r>
            <a:r>
              <a:rPr dirty="0" sz="2000" spc="-17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to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files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 spc="-20">
                <a:latin typeface="Trebuchet MS"/>
                <a:cs typeface="Trebuchet MS"/>
              </a:rPr>
              <a:t>over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45844" y="3299586"/>
            <a:ext cx="58483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85">
                <a:latin typeface="Trebuchet MS"/>
                <a:cs typeface="Trebuchet MS"/>
              </a:rPr>
              <a:t>time.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16939" y="3942783"/>
            <a:ext cx="3276600" cy="70929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2000" spc="-10" b="1">
                <a:latin typeface="Trebuchet MS"/>
                <a:cs typeface="Trebuchet MS"/>
              </a:rPr>
              <a:t>Purpose:</a:t>
            </a:r>
            <a:endParaRPr sz="20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60">
                <a:latin typeface="Trebuchet MS"/>
                <a:cs typeface="Trebuchet MS"/>
              </a:rPr>
              <a:t>Tracks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changes</a:t>
            </a:r>
            <a:r>
              <a:rPr dirty="0" sz="2000" spc="-165">
                <a:latin typeface="Trebuchet MS"/>
                <a:cs typeface="Trebuchet MS"/>
              </a:rPr>
              <a:t> </a:t>
            </a:r>
            <a:r>
              <a:rPr dirty="0" sz="2000" spc="-50">
                <a:latin typeface="Trebuchet MS"/>
                <a:cs typeface="Trebuchet MS"/>
              </a:rPr>
              <a:t>in</a:t>
            </a:r>
            <a:r>
              <a:rPr dirty="0" sz="2000" spc="-145">
                <a:latin typeface="Trebuchet MS"/>
                <a:cs typeface="Trebuchet MS"/>
              </a:rPr>
              <a:t> </a:t>
            </a:r>
            <a:r>
              <a:rPr dirty="0" sz="2000">
                <a:latin typeface="Trebuchet MS"/>
                <a:cs typeface="Trebuchet MS"/>
              </a:rPr>
              <a:t>a</a:t>
            </a:r>
            <a:r>
              <a:rPr dirty="0" sz="2000" spc="-135">
                <a:latin typeface="Trebuchet MS"/>
                <a:cs typeface="Trebuchet MS"/>
              </a:rPr>
              <a:t> </a:t>
            </a:r>
            <a:r>
              <a:rPr dirty="0" sz="2000" spc="-60">
                <a:latin typeface="Trebuchet MS"/>
                <a:cs typeface="Trebuchet MS"/>
              </a:rPr>
              <a:t>project.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16939" y="4660772"/>
            <a:ext cx="32512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20">
                <a:latin typeface="Trebuchet MS"/>
                <a:cs typeface="Trebuchet MS"/>
              </a:rPr>
              <a:t>Allows</a:t>
            </a:r>
            <a:r>
              <a:rPr dirty="0" sz="2000" spc="-140">
                <a:latin typeface="Trebuchet MS"/>
                <a:cs typeface="Trebuchet MS"/>
              </a:rPr>
              <a:t> </a:t>
            </a:r>
            <a:r>
              <a:rPr dirty="0" sz="2000" spc="-85">
                <a:latin typeface="Trebuchet MS"/>
                <a:cs typeface="Trebuchet MS"/>
              </a:rPr>
              <a:t>reverting</a:t>
            </a:r>
            <a:r>
              <a:rPr dirty="0" sz="2000" spc="-185">
                <a:latin typeface="Trebuchet MS"/>
                <a:cs typeface="Trebuchet MS"/>
              </a:rPr>
              <a:t> </a:t>
            </a:r>
            <a:r>
              <a:rPr dirty="0" sz="2000" spc="-75">
                <a:latin typeface="Trebuchet MS"/>
                <a:cs typeface="Trebuchet MS"/>
              </a:rPr>
              <a:t>to</a:t>
            </a:r>
            <a:r>
              <a:rPr dirty="0" sz="2000" spc="-155">
                <a:latin typeface="Trebuchet MS"/>
                <a:cs typeface="Trebuchet MS"/>
              </a:rPr>
              <a:t> </a:t>
            </a:r>
            <a:r>
              <a:rPr dirty="0" sz="2000" spc="-10">
                <a:latin typeface="Trebuchet MS"/>
                <a:cs typeface="Trebuchet MS"/>
              </a:rPr>
              <a:t>previous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45844" y="4874133"/>
            <a:ext cx="101282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Trebuchet MS"/>
                <a:cs typeface="Trebuchet MS"/>
              </a:rPr>
              <a:t>versions.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16939" y="5213984"/>
            <a:ext cx="290385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 spc="-45">
                <a:latin typeface="Trebuchet MS"/>
                <a:cs typeface="Trebuchet MS"/>
              </a:rPr>
              <a:t>Facilitates</a:t>
            </a:r>
            <a:r>
              <a:rPr dirty="0" sz="2000" spc="-160">
                <a:latin typeface="Trebuchet MS"/>
                <a:cs typeface="Trebuchet MS"/>
              </a:rPr>
              <a:t> </a:t>
            </a:r>
            <a:r>
              <a:rPr dirty="0" sz="2000" spc="-25">
                <a:latin typeface="Trebuchet MS"/>
                <a:cs typeface="Trebuchet MS"/>
              </a:rPr>
              <a:t>collaboration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45844" y="5427370"/>
            <a:ext cx="23063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5">
                <a:latin typeface="Trebuchet MS"/>
                <a:cs typeface="Trebuchet MS"/>
              </a:rPr>
              <a:t>between</a:t>
            </a:r>
            <a:r>
              <a:rPr dirty="0" sz="2000" spc="-150">
                <a:latin typeface="Trebuchet MS"/>
                <a:cs typeface="Trebuchet MS"/>
              </a:rPr>
              <a:t> </a:t>
            </a:r>
            <a:r>
              <a:rPr dirty="0" sz="2000" spc="-30">
                <a:latin typeface="Trebuchet MS"/>
                <a:cs typeface="Trebuchet MS"/>
              </a:rPr>
              <a:t>developers.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5090561" y="1885695"/>
            <a:ext cx="6827520" cy="4216400"/>
            <a:chOff x="5090561" y="1885695"/>
            <a:chExt cx="6827520" cy="421640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0561" y="2080704"/>
              <a:ext cx="6827038" cy="4021097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6259830" y="1885695"/>
              <a:ext cx="4175760" cy="4161790"/>
            </a:xfrm>
            <a:custGeom>
              <a:avLst/>
              <a:gdLst/>
              <a:ahLst/>
              <a:cxnLst/>
              <a:rect l="l" t="t" r="r" b="b"/>
              <a:pathLst>
                <a:path w="4175759" h="4161790">
                  <a:moveTo>
                    <a:pt x="773811" y="0"/>
                  </a:moveTo>
                  <a:lnTo>
                    <a:pt x="693674" y="29083"/>
                  </a:lnTo>
                  <a:lnTo>
                    <a:pt x="714463" y="48780"/>
                  </a:lnTo>
                  <a:lnTo>
                    <a:pt x="0" y="802132"/>
                  </a:lnTo>
                  <a:lnTo>
                    <a:pt x="13716" y="815340"/>
                  </a:lnTo>
                  <a:lnTo>
                    <a:pt x="728281" y="61874"/>
                  </a:lnTo>
                  <a:lnTo>
                    <a:pt x="749046" y="81534"/>
                  </a:lnTo>
                  <a:lnTo>
                    <a:pt x="761809" y="39497"/>
                  </a:lnTo>
                  <a:lnTo>
                    <a:pt x="773811" y="0"/>
                  </a:lnTo>
                  <a:close/>
                </a:path>
                <a:path w="4175759" h="4161790">
                  <a:moveTo>
                    <a:pt x="4175252" y="4077043"/>
                  </a:moveTo>
                  <a:lnTo>
                    <a:pt x="4148213" y="4086453"/>
                  </a:lnTo>
                  <a:lnTo>
                    <a:pt x="3874643" y="3300730"/>
                  </a:lnTo>
                  <a:lnTo>
                    <a:pt x="3856609" y="3306953"/>
                  </a:lnTo>
                  <a:lnTo>
                    <a:pt x="4130294" y="4092689"/>
                  </a:lnTo>
                  <a:lnTo>
                    <a:pt x="4103243" y="4102100"/>
                  </a:lnTo>
                  <a:lnTo>
                    <a:pt x="4164330" y="4161536"/>
                  </a:lnTo>
                  <a:lnTo>
                    <a:pt x="4171670" y="4104703"/>
                  </a:lnTo>
                  <a:lnTo>
                    <a:pt x="4175252" y="40770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113269" y="1531365"/>
            <a:ext cx="828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Commit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059161" y="6025388"/>
            <a:ext cx="828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Commit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480430" y="4482845"/>
            <a:ext cx="8286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Commit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6062218" y="3794632"/>
            <a:ext cx="819150" cy="860425"/>
          </a:xfrm>
          <a:custGeom>
            <a:avLst/>
            <a:gdLst/>
            <a:ahLst/>
            <a:cxnLst/>
            <a:rect l="l" t="t" r="r" b="b"/>
            <a:pathLst>
              <a:path w="819150" h="860425">
                <a:moveTo>
                  <a:pt x="81026" y="1143"/>
                </a:moveTo>
                <a:lnTo>
                  <a:pt x="61976" y="0"/>
                </a:lnTo>
                <a:lnTo>
                  <a:pt x="28613" y="594233"/>
                </a:lnTo>
                <a:lnTo>
                  <a:pt x="28524" y="595858"/>
                </a:lnTo>
                <a:lnTo>
                  <a:pt x="0" y="594233"/>
                </a:lnTo>
                <a:lnTo>
                  <a:pt x="33782" y="672465"/>
                </a:lnTo>
                <a:lnTo>
                  <a:pt x="69748" y="609600"/>
                </a:lnTo>
                <a:lnTo>
                  <a:pt x="76073" y="598551"/>
                </a:lnTo>
                <a:lnTo>
                  <a:pt x="47561" y="596938"/>
                </a:lnTo>
                <a:lnTo>
                  <a:pt x="81026" y="1143"/>
                </a:lnTo>
                <a:close/>
              </a:path>
              <a:path w="819150" h="860425">
                <a:moveTo>
                  <a:pt x="819150" y="681101"/>
                </a:moveTo>
                <a:lnTo>
                  <a:pt x="811276" y="663829"/>
                </a:lnTo>
                <a:lnTo>
                  <a:pt x="478116" y="816660"/>
                </a:lnTo>
                <a:lnTo>
                  <a:pt x="466204" y="790702"/>
                </a:lnTo>
                <a:lnTo>
                  <a:pt x="412877" y="857123"/>
                </a:lnTo>
                <a:lnTo>
                  <a:pt x="497954" y="859917"/>
                </a:lnTo>
                <a:lnTo>
                  <a:pt x="488518" y="839343"/>
                </a:lnTo>
                <a:lnTo>
                  <a:pt x="486105" y="834059"/>
                </a:lnTo>
                <a:lnTo>
                  <a:pt x="819150" y="68110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995299"/>
            <a:ext cx="8886132" cy="31131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43578" y="125933"/>
            <a:ext cx="37052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60"/>
              <a:t>Branch</a:t>
            </a:r>
            <a:r>
              <a:rPr dirty="0" sz="4000" spc="-395"/>
              <a:t> </a:t>
            </a:r>
            <a:r>
              <a:rPr dirty="0" sz="4000" spc="-180"/>
              <a:t>and</a:t>
            </a:r>
            <a:r>
              <a:rPr dirty="0" sz="4000" spc="-390"/>
              <a:t> </a:t>
            </a:r>
            <a:r>
              <a:rPr dirty="0" sz="4000" spc="-135"/>
              <a:t>Merge</a:t>
            </a:r>
            <a:endParaRPr sz="4000"/>
          </a:p>
        </p:txBody>
      </p:sp>
      <p:sp>
        <p:nvSpPr>
          <p:cNvPr id="4" name="object 4" descr=""/>
          <p:cNvSpPr txBox="1"/>
          <p:nvPr/>
        </p:nvSpPr>
        <p:spPr>
          <a:xfrm>
            <a:off x="303682" y="4790033"/>
            <a:ext cx="586168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dirty="0" sz="2000" b="1">
                <a:latin typeface="Arial"/>
                <a:cs typeface="Arial"/>
              </a:rPr>
              <a:t>Parallel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Development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Branches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allow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working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different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features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simultaneously.</a:t>
            </a:r>
            <a:endParaRPr sz="2000">
              <a:latin typeface="Arial MT"/>
              <a:cs typeface="Arial MT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</a:tabLst>
            </a:pPr>
            <a:r>
              <a:rPr dirty="0" sz="2000" b="1">
                <a:latin typeface="Arial"/>
                <a:cs typeface="Arial"/>
              </a:rPr>
              <a:t>Isolated</a:t>
            </a:r>
            <a:r>
              <a:rPr dirty="0" sz="2000" spc="-4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Changes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Keeps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changes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separate</a:t>
            </a:r>
            <a:endParaRPr sz="200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b="1">
                <a:latin typeface="Arial"/>
                <a:cs typeface="Arial"/>
              </a:rPr>
              <a:t>main/master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code</a:t>
            </a:r>
            <a:r>
              <a:rPr dirty="0" sz="2000" spc="-10"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579869" y="4823561"/>
            <a:ext cx="5398135" cy="1854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57530" indent="-457834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dirty="0" sz="2000" b="1">
                <a:latin typeface="Arial"/>
                <a:cs typeface="Arial"/>
              </a:rPr>
              <a:t>Combine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Branches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Merge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integrates </a:t>
            </a:r>
            <a:r>
              <a:rPr dirty="0" sz="2000">
                <a:latin typeface="Arial MT"/>
                <a:cs typeface="Arial MT"/>
              </a:rPr>
              <a:t>changes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different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branches.</a:t>
            </a:r>
            <a:endParaRPr sz="2000">
              <a:latin typeface="Arial MT"/>
              <a:cs typeface="Arial MT"/>
            </a:endParaRPr>
          </a:p>
          <a:p>
            <a:pPr marL="469900" marR="5080" indent="-457834">
              <a:lnSpc>
                <a:spcPts val="3600"/>
              </a:lnSpc>
              <a:spcBef>
                <a:spcPts val="120"/>
              </a:spcBef>
              <a:buAutoNum type="arabicPeriod"/>
              <a:tabLst>
                <a:tab pos="469900" algn="l"/>
              </a:tabLst>
            </a:pPr>
            <a:r>
              <a:rPr dirty="0" sz="2000" b="1">
                <a:latin typeface="Arial"/>
                <a:cs typeface="Arial"/>
              </a:rPr>
              <a:t>Update</a:t>
            </a:r>
            <a:r>
              <a:rPr dirty="0" sz="2000" spc="-7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Main/Master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Code</a:t>
            </a:r>
            <a:r>
              <a:rPr dirty="0" sz="2000" spc="-10">
                <a:latin typeface="Arial MT"/>
                <a:cs typeface="Arial MT"/>
              </a:rPr>
              <a:t>:</a:t>
            </a:r>
            <a:r>
              <a:rPr dirty="0" sz="2000" spc="-1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Applies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branch </a:t>
            </a:r>
            <a:r>
              <a:rPr dirty="0" sz="2000">
                <a:latin typeface="Arial MT"/>
                <a:cs typeface="Arial MT"/>
              </a:rPr>
              <a:t>changes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main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project.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00887" y="4378833"/>
            <a:ext cx="131826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 b="1">
                <a:latin typeface="Trebuchet MS"/>
                <a:cs typeface="Trebuchet MS"/>
              </a:rPr>
              <a:t>Branch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575806" y="4396181"/>
            <a:ext cx="117602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600" spc="-10" b="1">
                <a:latin typeface="Trebuchet MS"/>
                <a:cs typeface="Trebuchet MS"/>
              </a:rPr>
              <a:t>Merge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1"/>
            <a:ext cx="5194057" cy="68580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4339" y="1114806"/>
            <a:ext cx="33616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54">
                <a:solidFill>
                  <a:srgbClr val="FFFFFF"/>
                </a:solidFill>
              </a:rPr>
              <a:t>Forking</a:t>
            </a:r>
            <a:r>
              <a:rPr dirty="0" spc="-475">
                <a:solidFill>
                  <a:srgbClr val="FFFFFF"/>
                </a:solidFill>
              </a:rPr>
              <a:t> </a:t>
            </a:r>
            <a:r>
              <a:rPr dirty="0" spc="-290">
                <a:solidFill>
                  <a:srgbClr val="FFFFFF"/>
                </a:solidFill>
              </a:rPr>
              <a:t>Project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34339" y="2434844"/>
            <a:ext cx="3360420" cy="28486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2700" marR="5080" indent="227329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25" b="1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dirty="0" sz="24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Trebuchet MS"/>
                <a:cs typeface="Trebuchet MS"/>
              </a:rPr>
              <a:t>Personal</a:t>
            </a:r>
            <a:r>
              <a:rPr dirty="0" sz="2400" spc="-2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20" b="1">
                <a:solidFill>
                  <a:srgbClr val="FFFFFF"/>
                </a:solidFill>
                <a:latin typeface="Trebuchet MS"/>
                <a:cs typeface="Trebuchet MS"/>
              </a:rPr>
              <a:t>Copy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dirty="0" sz="2400" spc="-1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60">
                <a:solidFill>
                  <a:srgbClr val="FFFFFF"/>
                </a:solidFill>
                <a:latin typeface="Trebuchet MS"/>
                <a:cs typeface="Trebuchet MS"/>
              </a:rPr>
              <a:t>Forking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rebuchet MS"/>
                <a:cs typeface="Trebuchet MS"/>
              </a:rPr>
              <a:t>makes</a:t>
            </a:r>
            <a:r>
              <a:rPr dirty="0" sz="2400" spc="-2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personal</a:t>
            </a:r>
            <a:r>
              <a:rPr dirty="0" sz="2400" spc="-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copy</a:t>
            </a:r>
            <a:r>
              <a:rPr dirty="0" sz="24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dirty="0" sz="2400" spc="-229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400" spc="-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10">
                <a:solidFill>
                  <a:srgbClr val="FFFFFF"/>
                </a:solidFill>
                <a:latin typeface="Trebuchet MS"/>
                <a:cs typeface="Trebuchet MS"/>
              </a:rPr>
              <a:t>project.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15"/>
              </a:spcBef>
              <a:buClr>
                <a:srgbClr val="FFFFFF"/>
              </a:buClr>
              <a:buFont typeface="Arial MT"/>
              <a:buChar char="•"/>
            </a:pPr>
            <a:endParaRPr sz="2400">
              <a:latin typeface="Trebuchet MS"/>
              <a:cs typeface="Trebuchet MS"/>
            </a:endParaRPr>
          </a:p>
          <a:p>
            <a:pPr marL="12700" marR="502284" indent="227329">
              <a:lnSpc>
                <a:spcPts val="2590"/>
              </a:lnSpc>
              <a:buFont typeface="Arial MT"/>
              <a:buChar char="•"/>
              <a:tabLst>
                <a:tab pos="240029" algn="l"/>
              </a:tabLst>
            </a:pPr>
            <a:r>
              <a:rPr dirty="0" sz="2400" spc="-65" b="1">
                <a:solidFill>
                  <a:srgbClr val="FFFFFF"/>
                </a:solidFill>
                <a:latin typeface="Trebuchet MS"/>
                <a:cs typeface="Trebuchet MS"/>
              </a:rPr>
              <a:t>Experiment</a:t>
            </a:r>
            <a:r>
              <a:rPr dirty="0" sz="2400" spc="-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70" b="1">
                <a:solidFill>
                  <a:srgbClr val="FFFFFF"/>
                </a:solidFill>
                <a:latin typeface="Trebuchet MS"/>
                <a:cs typeface="Trebuchet MS"/>
              </a:rPr>
              <a:t>Freely</a:t>
            </a:r>
            <a:r>
              <a:rPr dirty="0" sz="2400" spc="-70">
                <a:solidFill>
                  <a:srgbClr val="FFFFFF"/>
                </a:solidFill>
                <a:latin typeface="Trebuchet MS"/>
                <a:cs typeface="Trebuchet MS"/>
              </a:rPr>
              <a:t>: </a:t>
            </a:r>
            <a:r>
              <a:rPr dirty="0" sz="2400" spc="-25">
                <a:solidFill>
                  <a:srgbClr val="FFFFFF"/>
                </a:solidFill>
                <a:latin typeface="Trebuchet MS"/>
                <a:cs typeface="Trebuchet MS"/>
              </a:rPr>
              <a:t>Allows</a:t>
            </a:r>
            <a:r>
              <a:rPr dirty="0" sz="2400" spc="-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independent </a:t>
            </a:r>
            <a:r>
              <a:rPr dirty="0" sz="2400">
                <a:solidFill>
                  <a:srgbClr val="FFFFFF"/>
                </a:solidFill>
                <a:latin typeface="Trebuchet MS"/>
                <a:cs typeface="Trebuchet MS"/>
              </a:rPr>
              <a:t>changes</a:t>
            </a:r>
            <a:r>
              <a:rPr dirty="0" sz="24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Trebuchet MS"/>
                <a:cs typeface="Trebuchet MS"/>
              </a:rPr>
              <a:t>without </a:t>
            </a:r>
            <a:r>
              <a:rPr dirty="0" sz="2400" spc="-45">
                <a:solidFill>
                  <a:srgbClr val="FFFFFF"/>
                </a:solidFill>
                <a:latin typeface="Trebuchet MS"/>
                <a:cs typeface="Trebuchet MS"/>
              </a:rPr>
              <a:t>impacting</a:t>
            </a:r>
            <a:r>
              <a:rPr dirty="0" sz="24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85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400" spc="-2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8103" y="867928"/>
            <a:ext cx="6259439" cy="524763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7592948" y="1690878"/>
            <a:ext cx="2456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rebuchet MS"/>
                <a:cs typeface="Trebuchet MS"/>
              </a:rPr>
              <a:t>Someone</a:t>
            </a:r>
            <a:r>
              <a:rPr dirty="0" sz="1800" spc="-155" b="1">
                <a:latin typeface="Trebuchet MS"/>
                <a:cs typeface="Trebuchet MS"/>
              </a:rPr>
              <a:t> </a:t>
            </a:r>
            <a:r>
              <a:rPr dirty="0" sz="1800" spc="-10" b="1">
                <a:latin typeface="Trebuchet MS"/>
                <a:cs typeface="Trebuchet MS"/>
              </a:rPr>
              <a:t>else’s</a:t>
            </a:r>
            <a:r>
              <a:rPr dirty="0" sz="1800" spc="-140" b="1">
                <a:latin typeface="Trebuchet MS"/>
                <a:cs typeface="Trebuchet MS"/>
              </a:rPr>
              <a:t> </a:t>
            </a:r>
            <a:r>
              <a:rPr dirty="0" sz="1800" spc="-30" b="1">
                <a:latin typeface="Trebuchet MS"/>
                <a:cs typeface="Trebuchet MS"/>
              </a:rPr>
              <a:t>project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0331" y="466876"/>
            <a:ext cx="4639377" cy="24006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8768" y="605155"/>
            <a:ext cx="3672204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0"/>
              <a:t>Branch</a:t>
            </a:r>
            <a:r>
              <a:rPr dirty="0" spc="-484"/>
              <a:t> </a:t>
            </a:r>
            <a:r>
              <a:rPr dirty="0" spc="-175"/>
              <a:t>and</a:t>
            </a:r>
            <a:r>
              <a:rPr dirty="0" spc="-445"/>
              <a:t> </a:t>
            </a:r>
            <a:r>
              <a:rPr dirty="0" spc="-175"/>
              <a:t>Fork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15416" y="2716276"/>
            <a:ext cx="4742180" cy="3370579"/>
          </a:xfrm>
          <a:prstGeom prst="rect">
            <a:avLst/>
          </a:prstGeom>
        </p:spPr>
        <p:txBody>
          <a:bodyPr wrap="square" lIns="0" tIns="1841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dirty="0" sz="2400" spc="-10" b="1">
                <a:latin typeface="Trebuchet MS"/>
                <a:cs typeface="Trebuchet MS"/>
              </a:rPr>
              <a:t>Branch</a:t>
            </a:r>
            <a:endParaRPr sz="2400">
              <a:latin typeface="Trebuchet MS"/>
              <a:cs typeface="Trebuchet MS"/>
            </a:endParaRPr>
          </a:p>
          <a:p>
            <a:pPr marL="244475" marR="5080" indent="-228600">
              <a:lnSpc>
                <a:spcPct val="90000"/>
              </a:lnSpc>
              <a:spcBef>
                <a:spcPts val="1495"/>
              </a:spcBef>
              <a:buFont typeface="Arial MT"/>
              <a:buChar char="•"/>
              <a:tabLst>
                <a:tab pos="244475" algn="l"/>
              </a:tabLst>
            </a:pPr>
            <a:r>
              <a:rPr dirty="0" sz="2200" spc="-45" b="1">
                <a:latin typeface="Trebuchet MS"/>
                <a:cs typeface="Trebuchet MS"/>
              </a:rPr>
              <a:t>Internal</a:t>
            </a:r>
            <a:r>
              <a:rPr dirty="0" sz="2200" spc="-160" b="1">
                <a:latin typeface="Trebuchet MS"/>
                <a:cs typeface="Trebuchet MS"/>
              </a:rPr>
              <a:t> </a:t>
            </a:r>
            <a:r>
              <a:rPr dirty="0" sz="2200" spc="-50" b="1">
                <a:latin typeface="Trebuchet MS"/>
                <a:cs typeface="Trebuchet MS"/>
              </a:rPr>
              <a:t>development</a:t>
            </a:r>
            <a:r>
              <a:rPr dirty="0" sz="2200" spc="-50">
                <a:latin typeface="Trebuchet MS"/>
                <a:cs typeface="Trebuchet MS"/>
              </a:rPr>
              <a:t>:</a:t>
            </a:r>
            <a:r>
              <a:rPr dirty="0" sz="2200" spc="-15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Creates</a:t>
            </a:r>
            <a:r>
              <a:rPr dirty="0" sz="2200" spc="-130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a </a:t>
            </a:r>
            <a:r>
              <a:rPr dirty="0" sz="2200" spc="-65">
                <a:latin typeface="Trebuchet MS"/>
                <a:cs typeface="Trebuchet MS"/>
              </a:rPr>
              <a:t>parallel</a:t>
            </a:r>
            <a:r>
              <a:rPr dirty="0" sz="2200" spc="-150">
                <a:latin typeface="Trebuchet MS"/>
                <a:cs typeface="Trebuchet MS"/>
              </a:rPr>
              <a:t> </a:t>
            </a:r>
            <a:r>
              <a:rPr dirty="0" sz="2200" spc="-40">
                <a:latin typeface="Trebuchet MS"/>
                <a:cs typeface="Trebuchet MS"/>
              </a:rPr>
              <a:t>version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-70">
                <a:latin typeface="Trebuchet MS"/>
                <a:cs typeface="Trebuchet MS"/>
              </a:rPr>
              <a:t>of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a</a:t>
            </a:r>
            <a:r>
              <a:rPr dirty="0" sz="2200" spc="-180">
                <a:latin typeface="Trebuchet MS"/>
                <a:cs typeface="Trebuchet MS"/>
              </a:rPr>
              <a:t> </a:t>
            </a:r>
            <a:r>
              <a:rPr dirty="0" sz="2200" spc="-90">
                <a:latin typeface="Trebuchet MS"/>
                <a:cs typeface="Trebuchet MS"/>
              </a:rPr>
              <a:t>project</a:t>
            </a:r>
            <a:r>
              <a:rPr dirty="0" sz="2200" spc="-165">
                <a:latin typeface="Trebuchet MS"/>
                <a:cs typeface="Trebuchet MS"/>
              </a:rPr>
              <a:t> </a:t>
            </a:r>
            <a:r>
              <a:rPr dirty="0" sz="2200" spc="-80">
                <a:latin typeface="Trebuchet MS"/>
                <a:cs typeface="Trebuchet MS"/>
              </a:rPr>
              <a:t>within</a:t>
            </a:r>
            <a:r>
              <a:rPr dirty="0" sz="2200" spc="-18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the </a:t>
            </a:r>
            <a:r>
              <a:rPr dirty="0" sz="2200">
                <a:latin typeface="Trebuchet MS"/>
                <a:cs typeface="Trebuchet MS"/>
              </a:rPr>
              <a:t>same</a:t>
            </a:r>
            <a:r>
              <a:rPr dirty="0" sz="2200" spc="-120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repository</a:t>
            </a:r>
            <a:r>
              <a:rPr dirty="0" sz="2200" spc="-100">
                <a:latin typeface="Trebuchet MS"/>
                <a:cs typeface="Trebuchet MS"/>
              </a:rPr>
              <a:t> (often</a:t>
            </a:r>
            <a:r>
              <a:rPr dirty="0" sz="2200" spc="-110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for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feature </a:t>
            </a:r>
            <a:r>
              <a:rPr dirty="0" sz="2200" spc="-50">
                <a:latin typeface="Trebuchet MS"/>
                <a:cs typeface="Trebuchet MS"/>
              </a:rPr>
              <a:t>development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-50">
                <a:latin typeface="Trebuchet MS"/>
                <a:cs typeface="Trebuchet MS"/>
              </a:rPr>
              <a:t>or</a:t>
            </a:r>
            <a:r>
              <a:rPr dirty="0" sz="2200" spc="-18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testing).</a:t>
            </a:r>
            <a:endParaRPr sz="2200">
              <a:latin typeface="Trebuchet MS"/>
              <a:cs typeface="Trebuchet MS"/>
            </a:endParaRPr>
          </a:p>
          <a:p>
            <a:pPr marL="244475" marR="88900" indent="-228600">
              <a:lnSpc>
                <a:spcPct val="89300"/>
              </a:lnSpc>
              <a:spcBef>
                <a:spcPts val="1015"/>
              </a:spcBef>
              <a:buFont typeface="Arial MT"/>
              <a:buChar char="•"/>
              <a:tabLst>
                <a:tab pos="244475" algn="l"/>
              </a:tabLst>
            </a:pPr>
            <a:r>
              <a:rPr dirty="0" sz="2200" spc="-80" b="1">
                <a:latin typeface="Trebuchet MS"/>
                <a:cs typeface="Trebuchet MS"/>
              </a:rPr>
              <a:t>Feature</a:t>
            </a:r>
            <a:r>
              <a:rPr dirty="0" sz="2200" spc="-155" b="1">
                <a:latin typeface="Trebuchet MS"/>
                <a:cs typeface="Trebuchet MS"/>
              </a:rPr>
              <a:t> </a:t>
            </a:r>
            <a:r>
              <a:rPr dirty="0" sz="2200" spc="-55" b="1">
                <a:latin typeface="Trebuchet MS"/>
                <a:cs typeface="Trebuchet MS"/>
              </a:rPr>
              <a:t>development:</a:t>
            </a:r>
            <a:r>
              <a:rPr dirty="0" sz="2200" spc="-120" b="1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bug</a:t>
            </a:r>
            <a:r>
              <a:rPr dirty="0" sz="2200" spc="-170">
                <a:latin typeface="Trebuchet MS"/>
                <a:cs typeface="Trebuchet MS"/>
              </a:rPr>
              <a:t> </a:t>
            </a:r>
            <a:r>
              <a:rPr dirty="0" sz="2200" spc="-95">
                <a:latin typeface="Trebuchet MS"/>
                <a:cs typeface="Trebuchet MS"/>
              </a:rPr>
              <a:t>fixes,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or </a:t>
            </a:r>
            <a:r>
              <a:rPr dirty="0" sz="2200" spc="-80">
                <a:latin typeface="Trebuchet MS"/>
                <a:cs typeface="Trebuchet MS"/>
              </a:rPr>
              <a:t>testing.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Once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the</a:t>
            </a:r>
            <a:r>
              <a:rPr dirty="0" sz="2200" spc="-140">
                <a:latin typeface="Trebuchet MS"/>
                <a:cs typeface="Trebuchet MS"/>
              </a:rPr>
              <a:t> </a:t>
            </a:r>
            <a:r>
              <a:rPr dirty="0" sz="2200" spc="-60">
                <a:latin typeface="Trebuchet MS"/>
                <a:cs typeface="Trebuchet MS"/>
              </a:rPr>
              <a:t>work</a:t>
            </a:r>
            <a:r>
              <a:rPr dirty="0" sz="2200" spc="-140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is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-35">
                <a:latin typeface="Trebuchet MS"/>
                <a:cs typeface="Trebuchet MS"/>
              </a:rPr>
              <a:t>completed, </a:t>
            </a:r>
            <a:r>
              <a:rPr dirty="0" sz="2200" spc="-85">
                <a:latin typeface="Trebuchet MS"/>
                <a:cs typeface="Trebuchet MS"/>
              </a:rPr>
              <a:t>the</a:t>
            </a:r>
            <a:r>
              <a:rPr dirty="0" sz="2200" spc="-150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branch</a:t>
            </a:r>
            <a:r>
              <a:rPr dirty="0" sz="2200" spc="-155">
                <a:latin typeface="Trebuchet MS"/>
                <a:cs typeface="Trebuchet MS"/>
              </a:rPr>
              <a:t> </a:t>
            </a:r>
            <a:r>
              <a:rPr dirty="0" sz="2200">
                <a:latin typeface="Trebuchet MS"/>
                <a:cs typeface="Trebuchet MS"/>
              </a:rPr>
              <a:t>is</a:t>
            </a:r>
            <a:r>
              <a:rPr dirty="0" sz="2200" spc="-155">
                <a:latin typeface="Trebuchet MS"/>
                <a:cs typeface="Trebuchet MS"/>
              </a:rPr>
              <a:t> </a:t>
            </a:r>
            <a:r>
              <a:rPr dirty="0" sz="2200" spc="-75">
                <a:latin typeface="Trebuchet MS"/>
                <a:cs typeface="Trebuchet MS"/>
              </a:rPr>
              <a:t>typically</a:t>
            </a:r>
            <a:r>
              <a:rPr dirty="0" sz="2200" spc="-135">
                <a:latin typeface="Trebuchet MS"/>
                <a:cs typeface="Trebuchet MS"/>
              </a:rPr>
              <a:t> </a:t>
            </a:r>
            <a:r>
              <a:rPr dirty="0" sz="2200" spc="-55">
                <a:latin typeface="Trebuchet MS"/>
                <a:cs typeface="Trebuchet MS"/>
              </a:rPr>
              <a:t>merged</a:t>
            </a:r>
            <a:r>
              <a:rPr dirty="0" sz="2200" spc="-145">
                <a:latin typeface="Trebuchet MS"/>
                <a:cs typeface="Trebuchet MS"/>
              </a:rPr>
              <a:t> </a:t>
            </a:r>
            <a:r>
              <a:rPr dirty="0" sz="2200" spc="-20">
                <a:latin typeface="Trebuchet MS"/>
                <a:cs typeface="Trebuchet MS"/>
              </a:rPr>
              <a:t>back </a:t>
            </a:r>
            <a:r>
              <a:rPr dirty="0" sz="2200" spc="-70">
                <a:latin typeface="Trebuchet MS"/>
                <a:cs typeface="Trebuchet MS"/>
              </a:rPr>
              <a:t>into</a:t>
            </a:r>
            <a:r>
              <a:rPr dirty="0" sz="2200" spc="-185">
                <a:latin typeface="Trebuchet MS"/>
                <a:cs typeface="Trebuchet MS"/>
              </a:rPr>
              <a:t> </a:t>
            </a:r>
            <a:r>
              <a:rPr dirty="0" sz="2200" spc="-85">
                <a:latin typeface="Trebuchet MS"/>
                <a:cs typeface="Trebuchet MS"/>
              </a:rPr>
              <a:t>the</a:t>
            </a:r>
            <a:r>
              <a:rPr dirty="0" sz="2200" spc="-175">
                <a:latin typeface="Trebuchet MS"/>
                <a:cs typeface="Trebuchet MS"/>
              </a:rPr>
              <a:t> </a:t>
            </a:r>
            <a:r>
              <a:rPr dirty="0" sz="2200" spc="-25">
                <a:latin typeface="Trebuchet MS"/>
                <a:cs typeface="Trebuchet MS"/>
              </a:rPr>
              <a:t>main</a:t>
            </a:r>
            <a:r>
              <a:rPr dirty="0" sz="2200" spc="-180">
                <a:latin typeface="Trebuchet MS"/>
                <a:cs typeface="Trebuchet MS"/>
              </a:rPr>
              <a:t> </a:t>
            </a:r>
            <a:r>
              <a:rPr dirty="0" sz="2200" spc="-10">
                <a:latin typeface="Trebuchet MS"/>
                <a:cs typeface="Trebuchet MS"/>
              </a:rPr>
              <a:t>branch</a:t>
            </a:r>
            <a:r>
              <a:rPr dirty="0" sz="2800" spc="-1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334125" y="656082"/>
            <a:ext cx="728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Branch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53848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Fork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1610"/>
              </a:spcBef>
            </a:pPr>
          </a:p>
          <a:p>
            <a:pPr marL="12700">
              <a:lnSpc>
                <a:spcPct val="100000"/>
              </a:lnSpc>
            </a:pPr>
            <a:r>
              <a:rPr dirty="0" sz="2400" spc="-20" b="1">
                <a:latin typeface="Trebuchet MS"/>
                <a:cs typeface="Trebuchet MS"/>
              </a:rPr>
              <a:t>Fork</a:t>
            </a:r>
            <a:endParaRPr sz="2400">
              <a:latin typeface="Trebuchet MS"/>
              <a:cs typeface="Trebuchet MS"/>
            </a:endParaRPr>
          </a:p>
          <a:p>
            <a:pPr marL="313690" marR="5080" indent="-228600">
              <a:lnSpc>
                <a:spcPts val="2160"/>
              </a:lnSpc>
              <a:spcBef>
                <a:spcPts val="1540"/>
              </a:spcBef>
              <a:buFont typeface="Arial MT"/>
              <a:buChar char="•"/>
              <a:tabLst>
                <a:tab pos="313690" algn="l"/>
              </a:tabLst>
            </a:pPr>
            <a:r>
              <a:rPr dirty="0" sz="2000" b="1">
                <a:latin typeface="Trebuchet MS"/>
                <a:cs typeface="Trebuchet MS"/>
              </a:rPr>
              <a:t>Someone</a:t>
            </a:r>
            <a:r>
              <a:rPr dirty="0" sz="2000" spc="-165" b="1">
                <a:latin typeface="Trebuchet MS"/>
                <a:cs typeface="Trebuchet MS"/>
              </a:rPr>
              <a:t> </a:t>
            </a:r>
            <a:r>
              <a:rPr dirty="0" sz="2000" spc="-10" b="1">
                <a:latin typeface="Trebuchet MS"/>
                <a:cs typeface="Trebuchet MS"/>
              </a:rPr>
              <a:t>else’s</a:t>
            </a:r>
            <a:r>
              <a:rPr dirty="0" sz="2000" spc="-135" b="1">
                <a:latin typeface="Trebuchet MS"/>
                <a:cs typeface="Trebuchet MS"/>
              </a:rPr>
              <a:t> </a:t>
            </a:r>
            <a:r>
              <a:rPr dirty="0" sz="2000" spc="-80" b="1">
                <a:latin typeface="Trebuchet MS"/>
                <a:cs typeface="Trebuchet MS"/>
              </a:rPr>
              <a:t>project</a:t>
            </a:r>
            <a:r>
              <a:rPr dirty="0" sz="2000" spc="-80"/>
              <a:t>:</a:t>
            </a:r>
            <a:r>
              <a:rPr dirty="0" sz="2000" spc="-155"/>
              <a:t> </a:t>
            </a:r>
            <a:r>
              <a:rPr dirty="0" sz="2000" spc="-10"/>
              <a:t>Creates</a:t>
            </a:r>
            <a:r>
              <a:rPr dirty="0" sz="2000" spc="-155"/>
              <a:t> </a:t>
            </a:r>
            <a:r>
              <a:rPr dirty="0" sz="2000" spc="-25"/>
              <a:t>an </a:t>
            </a:r>
            <a:r>
              <a:rPr dirty="0" sz="2000" spc="-40"/>
              <a:t>independent</a:t>
            </a:r>
            <a:r>
              <a:rPr dirty="0" sz="2000" spc="-180"/>
              <a:t> </a:t>
            </a:r>
            <a:r>
              <a:rPr dirty="0" sz="2000" spc="-10"/>
              <a:t>copy</a:t>
            </a:r>
            <a:r>
              <a:rPr dirty="0" sz="2000" spc="-160"/>
              <a:t> </a:t>
            </a:r>
            <a:r>
              <a:rPr dirty="0" sz="2000" spc="-65"/>
              <a:t>of</a:t>
            </a:r>
            <a:r>
              <a:rPr dirty="0" sz="2000" spc="-160"/>
              <a:t> </a:t>
            </a:r>
            <a:r>
              <a:rPr dirty="0" sz="2000"/>
              <a:t>a</a:t>
            </a:r>
            <a:r>
              <a:rPr dirty="0" sz="2000" spc="-155"/>
              <a:t> </a:t>
            </a:r>
            <a:r>
              <a:rPr dirty="0" sz="2000" spc="-50"/>
              <a:t>repository</a:t>
            </a:r>
            <a:r>
              <a:rPr dirty="0" sz="2000" spc="-190"/>
              <a:t> </a:t>
            </a:r>
            <a:r>
              <a:rPr dirty="0" sz="2000" spc="-80"/>
              <a:t>(often</a:t>
            </a:r>
            <a:r>
              <a:rPr dirty="0" sz="2000" spc="-155"/>
              <a:t> </a:t>
            </a:r>
            <a:r>
              <a:rPr dirty="0" sz="2000" spc="-25"/>
              <a:t>for </a:t>
            </a:r>
            <a:r>
              <a:rPr dirty="0" sz="2000" spc="-80"/>
              <a:t>external</a:t>
            </a:r>
            <a:r>
              <a:rPr dirty="0" sz="2000" spc="-130"/>
              <a:t> </a:t>
            </a:r>
            <a:r>
              <a:rPr dirty="0" sz="2000" spc="-10"/>
              <a:t>contributions).</a:t>
            </a:r>
            <a:endParaRPr sz="2000">
              <a:latin typeface="Trebuchet MS"/>
              <a:cs typeface="Trebuchet MS"/>
            </a:endParaRPr>
          </a:p>
          <a:p>
            <a:pPr marL="313690" marR="44450" indent="-228600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313690" algn="l"/>
              </a:tabLst>
            </a:pPr>
            <a:r>
              <a:rPr dirty="0" sz="2000" b="1">
                <a:latin typeface="Trebuchet MS"/>
                <a:cs typeface="Trebuchet MS"/>
              </a:rPr>
              <a:t>No</a:t>
            </a:r>
            <a:r>
              <a:rPr dirty="0" sz="2000" spc="-114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Immediate</a:t>
            </a:r>
            <a:r>
              <a:rPr dirty="0" sz="2000" spc="-120" b="1">
                <a:latin typeface="Trebuchet MS"/>
                <a:cs typeface="Trebuchet MS"/>
              </a:rPr>
              <a:t> </a:t>
            </a:r>
            <a:r>
              <a:rPr dirty="0" sz="2000" spc="-20" b="1">
                <a:latin typeface="Trebuchet MS"/>
                <a:cs typeface="Trebuchet MS"/>
              </a:rPr>
              <a:t>Connection</a:t>
            </a:r>
            <a:r>
              <a:rPr dirty="0" sz="2000" spc="-20"/>
              <a:t>:</a:t>
            </a:r>
            <a:r>
              <a:rPr dirty="0" sz="2000" spc="-145"/>
              <a:t> </a:t>
            </a:r>
            <a:r>
              <a:rPr dirty="0" sz="2000" spc="-10"/>
              <a:t>Changes made</a:t>
            </a:r>
            <a:r>
              <a:rPr dirty="0" sz="2000" spc="-175"/>
              <a:t> </a:t>
            </a:r>
            <a:r>
              <a:rPr dirty="0" sz="2000" spc="-50"/>
              <a:t>in</a:t>
            </a:r>
            <a:r>
              <a:rPr dirty="0" sz="2000" spc="-180"/>
              <a:t> </a:t>
            </a:r>
            <a:r>
              <a:rPr dirty="0" sz="2000" spc="-50"/>
              <a:t>your</a:t>
            </a:r>
            <a:r>
              <a:rPr dirty="0" sz="2000" spc="-165"/>
              <a:t> </a:t>
            </a:r>
            <a:r>
              <a:rPr dirty="0" sz="2000" spc="-80"/>
              <a:t>fork</a:t>
            </a:r>
            <a:r>
              <a:rPr dirty="0" sz="2000" spc="-175"/>
              <a:t> </a:t>
            </a:r>
            <a:r>
              <a:rPr dirty="0" sz="2000"/>
              <a:t>do</a:t>
            </a:r>
            <a:r>
              <a:rPr dirty="0" sz="2000" spc="-165"/>
              <a:t> </a:t>
            </a:r>
            <a:r>
              <a:rPr dirty="0" sz="2000" spc="-40"/>
              <a:t>not</a:t>
            </a:r>
            <a:r>
              <a:rPr dirty="0" sz="2000" spc="-165"/>
              <a:t> </a:t>
            </a:r>
            <a:r>
              <a:rPr dirty="0" sz="2000" spc="-80"/>
              <a:t>affect</a:t>
            </a:r>
            <a:r>
              <a:rPr dirty="0" sz="2000" spc="-180"/>
              <a:t> </a:t>
            </a:r>
            <a:r>
              <a:rPr dirty="0" sz="2000" spc="-65"/>
              <a:t>the</a:t>
            </a:r>
            <a:r>
              <a:rPr dirty="0" sz="2000" spc="-160"/>
              <a:t> </a:t>
            </a:r>
            <a:r>
              <a:rPr dirty="0" sz="2000" spc="-25"/>
              <a:t>original </a:t>
            </a:r>
            <a:r>
              <a:rPr dirty="0" sz="2000" spc="-50"/>
              <a:t>repository</a:t>
            </a:r>
            <a:r>
              <a:rPr dirty="0" sz="2000" spc="-175"/>
              <a:t> </a:t>
            </a:r>
            <a:r>
              <a:rPr dirty="0" sz="2000" spc="-70"/>
              <a:t>until</a:t>
            </a:r>
            <a:r>
              <a:rPr dirty="0" sz="2000" spc="-160"/>
              <a:t> </a:t>
            </a:r>
            <a:r>
              <a:rPr dirty="0" sz="2000"/>
              <a:t>a</a:t>
            </a:r>
            <a:r>
              <a:rPr dirty="0" sz="2000" spc="-150"/>
              <a:t> </a:t>
            </a:r>
            <a:r>
              <a:rPr dirty="0" sz="2000" spc="-35"/>
              <a:t>pull</a:t>
            </a:r>
            <a:r>
              <a:rPr dirty="0" sz="2000" spc="-150"/>
              <a:t> </a:t>
            </a:r>
            <a:r>
              <a:rPr dirty="0" sz="2000" spc="-35"/>
              <a:t>request</a:t>
            </a:r>
            <a:r>
              <a:rPr dirty="0" sz="2000" spc="-155"/>
              <a:t> </a:t>
            </a:r>
            <a:r>
              <a:rPr dirty="0" sz="2000"/>
              <a:t>is</a:t>
            </a:r>
            <a:r>
              <a:rPr dirty="0" sz="2000" spc="-155"/>
              <a:t> </a:t>
            </a:r>
            <a:r>
              <a:rPr dirty="0" sz="2000" spc="-10"/>
              <a:t>accepted </a:t>
            </a:r>
            <a:r>
              <a:rPr dirty="0" sz="2000"/>
              <a:t>and</a:t>
            </a:r>
            <a:r>
              <a:rPr dirty="0" sz="2000" spc="-170"/>
              <a:t> </a:t>
            </a:r>
            <a:r>
              <a:rPr dirty="0" sz="2000" spc="-10"/>
              <a:t>merged.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0236" y="2462530"/>
            <a:ext cx="4157345" cy="8794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600" spc="-130">
                <a:solidFill>
                  <a:srgbClr val="FFFFFF"/>
                </a:solidFill>
              </a:rPr>
              <a:t>How</a:t>
            </a:r>
            <a:r>
              <a:rPr dirty="0" sz="5600" spc="-595">
                <a:solidFill>
                  <a:srgbClr val="FFFFFF"/>
                </a:solidFill>
              </a:rPr>
              <a:t> </a:t>
            </a:r>
            <a:r>
              <a:rPr dirty="0" sz="5600" spc="-360">
                <a:solidFill>
                  <a:srgbClr val="FFFFFF"/>
                </a:solidFill>
              </a:rPr>
              <a:t>to</a:t>
            </a:r>
            <a:r>
              <a:rPr dirty="0" sz="5600" spc="-590">
                <a:solidFill>
                  <a:srgbClr val="FFFFFF"/>
                </a:solidFill>
              </a:rPr>
              <a:t> </a:t>
            </a:r>
            <a:r>
              <a:rPr dirty="0" sz="5600" spc="-155">
                <a:solidFill>
                  <a:srgbClr val="FFFFFF"/>
                </a:solidFill>
              </a:rPr>
              <a:t>Signup</a:t>
            </a:r>
            <a:endParaRPr sz="5600"/>
          </a:p>
        </p:txBody>
      </p:sp>
      <p:grpSp>
        <p:nvGrpSpPr>
          <p:cNvPr id="3" name="object 3" descr=""/>
          <p:cNvGrpSpPr/>
          <p:nvPr/>
        </p:nvGrpSpPr>
        <p:grpSpPr>
          <a:xfrm>
            <a:off x="1288541" y="2744597"/>
            <a:ext cx="5979160" cy="4104640"/>
            <a:chOff x="1288541" y="2744597"/>
            <a:chExt cx="5979160" cy="41046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17613" y="2744597"/>
              <a:ext cx="139064" cy="138937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76388" y="2973831"/>
              <a:ext cx="91185" cy="9118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2120" y="3198241"/>
              <a:ext cx="127634" cy="12776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301241" y="3496309"/>
              <a:ext cx="0" cy="3353435"/>
            </a:xfrm>
            <a:custGeom>
              <a:avLst/>
              <a:gdLst/>
              <a:ahLst/>
              <a:cxnLst/>
              <a:rect l="l" t="t" r="r" b="b"/>
              <a:pathLst>
                <a:path w="0" h="3353434">
                  <a:moveTo>
                    <a:pt x="0" y="0"/>
                  </a:moveTo>
                  <a:lnTo>
                    <a:pt x="0" y="3352811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Koko Friansa</dc:creator>
  <dcterms:created xsi:type="dcterms:W3CDTF">2025-03-19T04:10:58Z</dcterms:created>
  <dcterms:modified xsi:type="dcterms:W3CDTF">2025-03-19T04:10:58Z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2025-03-13T00:00:00Z</vt:filetime>
  </property>
  <property fmtid="{D5CDD505-2E9C-101B-9397-08002B2CF9AE}" pid="3" name="Creator">
    <vt:lpwstr>Microsoft® PowerPoint® untuk Microsoft 365</vt:lpwstr>
  </property>
  <property fmtid="{D5CDD505-2E9C-101B-9397-08002B2CF9AE}" pid="4" name="LastSaved">
    <vt:filetime>2025-03-19T00:00:00Z</vt:filetime>
  </property>
  <property fmtid="{D5CDD505-2E9C-101B-9397-08002B2CF9AE}" pid="5" name="MSIP_Label_38b525e5-f3da-4501-8f1e-526b6769fc56_ActionId">
    <vt:lpwstr>7afe0125-2c8a-4328-b1e4-9e6f9f545e03</vt:lpwstr>
  </property>
  <property fmtid="{D5CDD505-2E9C-101B-9397-08002B2CF9AE}" pid="6" name="MSIP_Label_38b525e5-f3da-4501-8f1e-526b6769fc56_ContentBits">
    <vt:lpwstr>0</vt:lpwstr>
  </property>
  <property fmtid="{D5CDD505-2E9C-101B-9397-08002B2CF9AE}" pid="7" name="MSIP_Label_38b525e5-f3da-4501-8f1e-526b6769fc56_Enabled">
    <vt:lpwstr>true</vt:lpwstr>
  </property>
  <property fmtid="{D5CDD505-2E9C-101B-9397-08002B2CF9AE}" pid="8" name="MSIP_Label_38b525e5-f3da-4501-8f1e-526b6769fc56_Method">
    <vt:lpwstr>Standard</vt:lpwstr>
  </property>
  <property fmtid="{D5CDD505-2E9C-101B-9397-08002B2CF9AE}" pid="9" name="MSIP_Label_38b525e5-f3da-4501-8f1e-526b6769fc56_Name">
    <vt:lpwstr>defa4170-0d19-0005-0004-bc88714345d2</vt:lpwstr>
  </property>
  <property fmtid="{D5CDD505-2E9C-101B-9397-08002B2CF9AE}" pid="10" name="MSIP_Label_38b525e5-f3da-4501-8f1e-526b6769fc56_SetDate">
    <vt:lpwstr>2024-10-19T01:52:12Z</vt:lpwstr>
  </property>
  <property fmtid="{D5CDD505-2E9C-101B-9397-08002B2CF9AE}" pid="11" name="MSIP_Label_38b525e5-f3da-4501-8f1e-526b6769fc56_SiteId">
    <vt:lpwstr>db6e1183-4c65-405c-82ce-7cd53fa6e9dc</vt:lpwstr>
  </property>
  <property fmtid="{D5CDD505-2E9C-101B-9397-08002B2CF9AE}" pid="12" name="Producer">
    <vt:lpwstr>Microsoft® PowerPoint® untuk Microsoft 365</vt:lpwstr>
  </property>
</Properties>
</file>