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5" d="100"/>
          <a:sy n="75" d="100"/>
        </p:scale>
        <p:origin x="946" y="2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EF506-A337-4064-B113-95F5260D3A8E}"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9798F-A5FB-49D7-BB13-024484394397}" type="slidenum">
              <a:rPr lang="en-US" smtClean="0"/>
              <a:t>‹#›</a:t>
            </a:fld>
            <a:endParaRPr lang="en-US"/>
          </a:p>
        </p:txBody>
      </p:sp>
    </p:spTree>
    <p:extLst>
      <p:ext uri="{BB962C8B-B14F-4D97-AF65-F5344CB8AC3E}">
        <p14:creationId xmlns:p14="http://schemas.microsoft.com/office/powerpoint/2010/main" val="217282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9798F-A5FB-49D7-BB13-024484394397}" type="slidenum">
              <a:rPr lang="en-US" smtClean="0"/>
              <a:t>3</a:t>
            </a:fld>
            <a:endParaRPr lang="en-US"/>
          </a:p>
        </p:txBody>
      </p:sp>
    </p:spTree>
    <p:extLst>
      <p:ext uri="{BB962C8B-B14F-4D97-AF65-F5344CB8AC3E}">
        <p14:creationId xmlns:p14="http://schemas.microsoft.com/office/powerpoint/2010/main" val="1038051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F0096-58CC-0389-541A-7C8EA3280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FF047E-4E2B-32EB-9804-A750C846D8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469011-2A9F-3AF0-7CDB-B43890E935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CE8932-EB1C-E2CA-E961-7E940C374C27}"/>
              </a:ext>
            </a:extLst>
          </p:cNvPr>
          <p:cNvSpPr>
            <a:spLocks noGrp="1"/>
          </p:cNvSpPr>
          <p:nvPr>
            <p:ph type="sldNum" sz="quarter" idx="5"/>
          </p:nvPr>
        </p:nvSpPr>
        <p:spPr/>
        <p:txBody>
          <a:bodyPr/>
          <a:lstStyle/>
          <a:p>
            <a:fld id="{1989798F-A5FB-49D7-BB13-024484394397}" type="slidenum">
              <a:rPr lang="en-US" smtClean="0"/>
              <a:t>4</a:t>
            </a:fld>
            <a:endParaRPr lang="en-US"/>
          </a:p>
        </p:txBody>
      </p:sp>
    </p:spTree>
    <p:extLst>
      <p:ext uri="{BB962C8B-B14F-4D97-AF65-F5344CB8AC3E}">
        <p14:creationId xmlns:p14="http://schemas.microsoft.com/office/powerpoint/2010/main" val="1991591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B64CB-5981-40ED-98D8-4772C6D76B09}" type="datetimeFigureOut">
              <a:rPr lang="en-IN" smtClean="0"/>
              <a:t>24-01-2025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89B88F-55D6-4716-92A5-6E65A48626B9}" type="slidenum">
              <a:rPr lang="en-IN" smtClean="0"/>
              <a:t>‹#›</a:t>
            </a:fld>
            <a:endParaRPr lang="en-IN"/>
          </a:p>
        </p:txBody>
      </p:sp>
    </p:spTree>
    <p:extLst>
      <p:ext uri="{BB962C8B-B14F-4D97-AF65-F5344CB8AC3E}">
        <p14:creationId xmlns:p14="http://schemas.microsoft.com/office/powerpoint/2010/main" val="130573860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554B3F7F-82FE-2693-63A0-8FB52865E703}"/>
              </a:ext>
            </a:extLst>
          </p:cNvPr>
          <p:cNvSpPr>
            <a:spLocks noGrp="1"/>
          </p:cNvSpPr>
          <p:nvPr>
            <p:ph type="title" hasCustomPrompt="1"/>
          </p:nvPr>
        </p:nvSpPr>
        <p:spPr>
          <a:xfrm>
            <a:off x="3467100" y="677352"/>
            <a:ext cx="5257800" cy="664845"/>
          </a:xfrm>
          <a:prstGeom prst="rect">
            <a:avLst/>
          </a:prstGeom>
        </p:spPr>
        <p:txBody>
          <a:bodyPr anchor="ctr"/>
          <a:lstStyle>
            <a:lvl1pPr algn="ctr">
              <a:lnSpc>
                <a:spcPct val="100000"/>
              </a:lnSpc>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Tree>
    <p:extLst>
      <p:ext uri="{BB962C8B-B14F-4D97-AF65-F5344CB8AC3E}">
        <p14:creationId xmlns:p14="http://schemas.microsoft.com/office/powerpoint/2010/main" val="282245785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E6A8DE6-6F59-0D91-DA35-1056EBC0EB63}"/>
              </a:ext>
            </a:extLst>
          </p:cNvPr>
          <p:cNvSpPr>
            <a:spLocks noGrp="1"/>
          </p:cNvSpPr>
          <p:nvPr>
            <p:ph type="pic" sz="quarter" idx="10"/>
          </p:nvPr>
        </p:nvSpPr>
        <p:spPr>
          <a:xfrm>
            <a:off x="6972301" y="0"/>
            <a:ext cx="4178300" cy="6858000"/>
          </a:xfrm>
          <a:custGeom>
            <a:avLst/>
            <a:gdLst>
              <a:gd name="connsiteX0" fmla="*/ 0 w 4178300"/>
              <a:gd name="connsiteY0" fmla="*/ 0 h 6858000"/>
              <a:gd name="connsiteX1" fmla="*/ 4178300 w 4178300"/>
              <a:gd name="connsiteY1" fmla="*/ 0 h 6858000"/>
              <a:gd name="connsiteX2" fmla="*/ 4178300 w 4178300"/>
              <a:gd name="connsiteY2" fmla="*/ 6858000 h 6858000"/>
              <a:gd name="connsiteX3" fmla="*/ 0 w 41783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178300" h="6858000">
                <a:moveTo>
                  <a:pt x="0" y="0"/>
                </a:moveTo>
                <a:lnTo>
                  <a:pt x="4178300" y="0"/>
                </a:lnTo>
                <a:lnTo>
                  <a:pt x="4178300" y="6858000"/>
                </a:lnTo>
                <a:lnTo>
                  <a:pt x="0" y="6858000"/>
                </a:lnTo>
                <a:close/>
              </a:path>
            </a:pathLst>
          </a:custGeom>
        </p:spPr>
        <p:txBody>
          <a:bodyPr wrap="square">
            <a:noAutofit/>
          </a:bodyPr>
          <a:lstStyle/>
          <a:p>
            <a:endParaRPr lang="en-IN"/>
          </a:p>
        </p:txBody>
      </p:sp>
      <p:sp>
        <p:nvSpPr>
          <p:cNvPr id="4" name="Title 7">
            <a:extLst>
              <a:ext uri="{FF2B5EF4-FFF2-40B4-BE49-F238E27FC236}">
                <a16:creationId xmlns:a16="http://schemas.microsoft.com/office/drawing/2014/main" id="{ACDE25EE-67DC-A9A4-596F-F39567E81D8F}"/>
              </a:ext>
            </a:extLst>
          </p:cNvPr>
          <p:cNvSpPr>
            <a:spLocks noGrp="1"/>
          </p:cNvSpPr>
          <p:nvPr>
            <p:ph type="title" hasCustomPrompt="1"/>
          </p:nvPr>
        </p:nvSpPr>
        <p:spPr>
          <a:xfrm>
            <a:off x="791633" y="2372491"/>
            <a:ext cx="5257800" cy="664845"/>
          </a:xfrm>
          <a:prstGeom prst="rect">
            <a:avLst/>
          </a:prstGeom>
        </p:spPr>
        <p:txBody>
          <a:bodyPr anchor="ctr"/>
          <a:lstStyle>
            <a:lvl1pPr>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
        <p:nvSpPr>
          <p:cNvPr id="6" name="Content Placeholder 9">
            <a:extLst>
              <a:ext uri="{FF2B5EF4-FFF2-40B4-BE49-F238E27FC236}">
                <a16:creationId xmlns:a16="http://schemas.microsoft.com/office/drawing/2014/main" id="{BEA9F39E-AEF2-ABE5-109D-0E9A86BB9123}"/>
              </a:ext>
            </a:extLst>
          </p:cNvPr>
          <p:cNvSpPr>
            <a:spLocks noGrp="1"/>
          </p:cNvSpPr>
          <p:nvPr>
            <p:ph sz="quarter" idx="11" hasCustomPrompt="1"/>
          </p:nvPr>
        </p:nvSpPr>
        <p:spPr>
          <a:xfrm>
            <a:off x="848783" y="2955336"/>
            <a:ext cx="4456119" cy="224805"/>
          </a:xfrm>
          <a:prstGeom prst="rect">
            <a:avLst/>
          </a:prstGeom>
          <a:noFill/>
        </p:spPr>
        <p:txBody>
          <a:bodyPr wrap="square" rtlCol="0">
            <a:spAutoFit/>
          </a:bodyPr>
          <a:lstStyle>
            <a:lvl1pPr marL="0" indent="0">
              <a:lnSpc>
                <a:spcPts val="1125"/>
              </a:lnSpc>
              <a:buFont typeface="Arial" panose="020B0604020202020204" pitchFamily="34" charset="0"/>
              <a:buNone/>
              <a:defRPr lang="en-IN" sz="788" dirty="0">
                <a:solidFill>
                  <a:schemeClr val="bg1">
                    <a:lumMod val="75000"/>
                  </a:schemeClr>
                </a:solidFill>
              </a:defRPr>
            </a:lvl1pPr>
          </a:lstStyle>
          <a:p>
            <a:pPr marL="0" lvl="0">
              <a:lnSpc>
                <a:spcPts val="1125"/>
              </a:lnSpc>
            </a:pPr>
            <a:r>
              <a:rPr lang="en-US" dirty="0"/>
              <a:t>Click To Edit Body</a:t>
            </a:r>
            <a:endParaRPr lang="en-IN" dirty="0"/>
          </a:p>
        </p:txBody>
      </p:sp>
    </p:spTree>
    <p:extLst>
      <p:ext uri="{BB962C8B-B14F-4D97-AF65-F5344CB8AC3E}">
        <p14:creationId xmlns:p14="http://schemas.microsoft.com/office/powerpoint/2010/main" val="118923865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AAD50E1-5F28-7923-6E21-582F94128F22}"/>
              </a:ext>
            </a:extLst>
          </p:cNvPr>
          <p:cNvSpPr>
            <a:spLocks noGrp="1"/>
          </p:cNvSpPr>
          <p:nvPr>
            <p:ph type="pic" sz="quarter" idx="10"/>
          </p:nvPr>
        </p:nvSpPr>
        <p:spPr>
          <a:xfrm>
            <a:off x="1694235" y="1333380"/>
            <a:ext cx="2705436" cy="4724400"/>
          </a:xfrm>
          <a:custGeom>
            <a:avLst/>
            <a:gdLst>
              <a:gd name="connsiteX0" fmla="*/ 0 w 2705436"/>
              <a:gd name="connsiteY0" fmla="*/ 0 h 4724400"/>
              <a:gd name="connsiteX1" fmla="*/ 2705436 w 2705436"/>
              <a:gd name="connsiteY1" fmla="*/ 0 h 4724400"/>
              <a:gd name="connsiteX2" fmla="*/ 2705436 w 2705436"/>
              <a:gd name="connsiteY2" fmla="*/ 4724400 h 4724400"/>
              <a:gd name="connsiteX3" fmla="*/ 0 w 2705436"/>
              <a:gd name="connsiteY3" fmla="*/ 4724400 h 4724400"/>
            </a:gdLst>
            <a:ahLst/>
            <a:cxnLst>
              <a:cxn ang="0">
                <a:pos x="connsiteX0" y="connsiteY0"/>
              </a:cxn>
              <a:cxn ang="0">
                <a:pos x="connsiteX1" y="connsiteY1"/>
              </a:cxn>
              <a:cxn ang="0">
                <a:pos x="connsiteX2" y="connsiteY2"/>
              </a:cxn>
              <a:cxn ang="0">
                <a:pos x="connsiteX3" y="connsiteY3"/>
              </a:cxn>
            </a:cxnLst>
            <a:rect l="l" t="t" r="r" b="b"/>
            <a:pathLst>
              <a:path w="2705436" h="4724400">
                <a:moveTo>
                  <a:pt x="0" y="0"/>
                </a:moveTo>
                <a:lnTo>
                  <a:pt x="2705436" y="0"/>
                </a:lnTo>
                <a:lnTo>
                  <a:pt x="2705436" y="4724400"/>
                </a:lnTo>
                <a:lnTo>
                  <a:pt x="0" y="4724400"/>
                </a:lnTo>
                <a:close/>
              </a:path>
            </a:pathLst>
          </a:custGeom>
        </p:spPr>
        <p:txBody>
          <a:bodyPr wrap="square">
            <a:noAutofit/>
          </a:bodyPr>
          <a:lstStyle/>
          <a:p>
            <a:endParaRPr lang="en-IN"/>
          </a:p>
        </p:txBody>
      </p:sp>
      <p:sp>
        <p:nvSpPr>
          <p:cNvPr id="4" name="Title 7">
            <a:extLst>
              <a:ext uri="{FF2B5EF4-FFF2-40B4-BE49-F238E27FC236}">
                <a16:creationId xmlns:a16="http://schemas.microsoft.com/office/drawing/2014/main" id="{670C402E-0F4B-2FE2-DF66-1F90AB878962}"/>
              </a:ext>
            </a:extLst>
          </p:cNvPr>
          <p:cNvSpPr>
            <a:spLocks noGrp="1"/>
          </p:cNvSpPr>
          <p:nvPr>
            <p:ph type="title" hasCustomPrompt="1"/>
          </p:nvPr>
        </p:nvSpPr>
        <p:spPr>
          <a:xfrm>
            <a:off x="6434272" y="2312450"/>
            <a:ext cx="5257800" cy="664845"/>
          </a:xfrm>
          <a:prstGeom prst="rect">
            <a:avLst/>
          </a:prstGeom>
        </p:spPr>
        <p:txBody>
          <a:bodyPr anchor="ctr"/>
          <a:lstStyle>
            <a:lvl1pPr>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
        <p:nvSpPr>
          <p:cNvPr id="6" name="Content Placeholder 9">
            <a:extLst>
              <a:ext uri="{FF2B5EF4-FFF2-40B4-BE49-F238E27FC236}">
                <a16:creationId xmlns:a16="http://schemas.microsoft.com/office/drawing/2014/main" id="{5382B05D-AC1D-DCD2-7BC8-694C0FDFFB7B}"/>
              </a:ext>
            </a:extLst>
          </p:cNvPr>
          <p:cNvSpPr>
            <a:spLocks noGrp="1"/>
          </p:cNvSpPr>
          <p:nvPr>
            <p:ph sz="quarter" idx="11" hasCustomPrompt="1"/>
          </p:nvPr>
        </p:nvSpPr>
        <p:spPr>
          <a:xfrm>
            <a:off x="6474489" y="2895295"/>
            <a:ext cx="4456119" cy="224805"/>
          </a:xfrm>
          <a:prstGeom prst="rect">
            <a:avLst/>
          </a:prstGeom>
          <a:noFill/>
        </p:spPr>
        <p:txBody>
          <a:bodyPr wrap="square" rtlCol="0">
            <a:spAutoFit/>
          </a:bodyPr>
          <a:lstStyle>
            <a:lvl1pPr marL="0" indent="0">
              <a:lnSpc>
                <a:spcPts val="1125"/>
              </a:lnSpc>
              <a:buFont typeface="Arial" panose="020B0604020202020204" pitchFamily="34" charset="0"/>
              <a:buNone/>
              <a:defRPr lang="en-IN" sz="788" dirty="0">
                <a:solidFill>
                  <a:schemeClr val="bg1">
                    <a:lumMod val="75000"/>
                  </a:schemeClr>
                </a:solidFill>
              </a:defRPr>
            </a:lvl1pPr>
          </a:lstStyle>
          <a:p>
            <a:pPr marL="0" lvl="0">
              <a:lnSpc>
                <a:spcPts val="1125"/>
              </a:lnSpc>
            </a:pPr>
            <a:r>
              <a:rPr lang="en-US" dirty="0"/>
              <a:t>Click To Edit Body</a:t>
            </a:r>
            <a:endParaRPr lang="en-IN" dirty="0"/>
          </a:p>
        </p:txBody>
      </p:sp>
    </p:spTree>
    <p:extLst>
      <p:ext uri="{BB962C8B-B14F-4D97-AF65-F5344CB8AC3E}">
        <p14:creationId xmlns:p14="http://schemas.microsoft.com/office/powerpoint/2010/main" val="160845082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E8A79E4-BE6D-3585-5575-F4A1C56B7EF2}"/>
              </a:ext>
            </a:extLst>
          </p:cNvPr>
          <p:cNvSpPr>
            <a:spLocks noGrp="1"/>
          </p:cNvSpPr>
          <p:nvPr>
            <p:ph type="pic" sz="quarter" idx="10"/>
          </p:nvPr>
        </p:nvSpPr>
        <p:spPr>
          <a:xfrm>
            <a:off x="0" y="0"/>
            <a:ext cx="12192000" cy="6858000"/>
          </a:xfrm>
          <a:prstGeom prst="rect">
            <a:avLst/>
          </a:prstGeom>
        </p:spPr>
        <p:txBody>
          <a:bodyPr/>
          <a:lstStyle/>
          <a:p>
            <a:endParaRPr lang="en-IN"/>
          </a:p>
        </p:txBody>
      </p:sp>
    </p:spTree>
    <p:extLst>
      <p:ext uri="{BB962C8B-B14F-4D97-AF65-F5344CB8AC3E}">
        <p14:creationId xmlns:p14="http://schemas.microsoft.com/office/powerpoint/2010/main" val="91990570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C068DB9-EC5F-B581-4ECD-18C6E507F6CE}"/>
              </a:ext>
            </a:extLst>
          </p:cNvPr>
          <p:cNvSpPr>
            <a:spLocks noGrp="1"/>
          </p:cNvSpPr>
          <p:nvPr>
            <p:ph type="title" hasCustomPrompt="1"/>
          </p:nvPr>
        </p:nvSpPr>
        <p:spPr>
          <a:xfrm>
            <a:off x="797455" y="1957781"/>
            <a:ext cx="5257800" cy="664845"/>
          </a:xfrm>
          <a:prstGeom prst="rect">
            <a:avLst/>
          </a:prstGeom>
        </p:spPr>
        <p:txBody>
          <a:bodyPr anchor="ctr"/>
          <a:lstStyle>
            <a:lvl1pPr>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
        <p:nvSpPr>
          <p:cNvPr id="9" name="Content Placeholder 9">
            <a:extLst>
              <a:ext uri="{FF2B5EF4-FFF2-40B4-BE49-F238E27FC236}">
                <a16:creationId xmlns:a16="http://schemas.microsoft.com/office/drawing/2014/main" id="{16DAE999-51D6-4756-E290-8EB77C423688}"/>
              </a:ext>
            </a:extLst>
          </p:cNvPr>
          <p:cNvSpPr>
            <a:spLocks noGrp="1"/>
          </p:cNvSpPr>
          <p:nvPr>
            <p:ph sz="quarter" idx="11" hasCustomPrompt="1"/>
          </p:nvPr>
        </p:nvSpPr>
        <p:spPr>
          <a:xfrm>
            <a:off x="797455" y="2511441"/>
            <a:ext cx="4673600" cy="222369"/>
          </a:xfrm>
          <a:prstGeom prst="rect">
            <a:avLst/>
          </a:prstGeom>
          <a:noFill/>
        </p:spPr>
        <p:txBody>
          <a:bodyPr wrap="square" rtlCol="0">
            <a:spAutoFit/>
          </a:bodyPr>
          <a:lstStyle>
            <a:lvl1pPr marL="0" indent="0">
              <a:lnSpc>
                <a:spcPts val="1125"/>
              </a:lnSpc>
              <a:buFont typeface="Arial" panose="020B0604020202020204" pitchFamily="34" charset="0"/>
              <a:buNone/>
              <a:defRPr lang="en-IN" sz="788" dirty="0">
                <a:solidFill>
                  <a:schemeClr val="bg1">
                    <a:lumMod val="75000"/>
                  </a:schemeClr>
                </a:solidFill>
              </a:defRPr>
            </a:lvl1pPr>
          </a:lstStyle>
          <a:p>
            <a:pPr marL="0" lvl="0">
              <a:lnSpc>
                <a:spcPts val="1125"/>
              </a:lnSpc>
            </a:pPr>
            <a:r>
              <a:rPr lang="en-US" dirty="0"/>
              <a:t>Click To Edit Body</a:t>
            </a:r>
            <a:endParaRPr lang="en-IN" dirty="0"/>
          </a:p>
        </p:txBody>
      </p:sp>
    </p:spTree>
    <p:extLst>
      <p:ext uri="{BB962C8B-B14F-4D97-AF65-F5344CB8AC3E}">
        <p14:creationId xmlns:p14="http://schemas.microsoft.com/office/powerpoint/2010/main" val="455609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C3F39AC-D7C6-3C21-6480-AA8B881B7F2C}"/>
              </a:ext>
            </a:extLst>
          </p:cNvPr>
          <p:cNvSpPr>
            <a:spLocks noGrp="1"/>
          </p:cNvSpPr>
          <p:nvPr>
            <p:ph type="title" hasCustomPrompt="1"/>
          </p:nvPr>
        </p:nvSpPr>
        <p:spPr>
          <a:xfrm>
            <a:off x="838200" y="2705101"/>
            <a:ext cx="10515600" cy="1325563"/>
          </a:xfrm>
          <a:noFill/>
        </p:spPr>
        <p:txBody>
          <a:bodyPr wrap="none" numCol="1" rtlCol="0">
            <a:prstTxWarp prst="textDeflateBottom">
              <a:avLst>
                <a:gd name="adj" fmla="val 74557"/>
              </a:avLst>
            </a:prstTxWarp>
            <a:spAutoFit/>
          </a:bodyPr>
          <a:lstStyle>
            <a:lvl1pPr>
              <a:defRPr lang="en-IN" sz="7200" b="1">
                <a:solidFill>
                  <a:schemeClr val="accent1"/>
                </a:solidFill>
                <a:effectLst>
                  <a:outerShdw blurRad="88900" dist="114300" dir="5400000" algn="t" rotWithShape="0">
                    <a:prstClr val="black">
                      <a:alpha val="40000"/>
                    </a:prstClr>
                  </a:outerShdw>
                </a:effectLst>
                <a:latin typeface="+mn-lt"/>
                <a:ea typeface="+mn-ea"/>
                <a:cs typeface="+mn-cs"/>
              </a:defRPr>
            </a:lvl1pPr>
          </a:lstStyle>
          <a:p>
            <a:pPr marL="0" lvl="0" algn="ctr" defTabSz="457200"/>
            <a:r>
              <a:rPr lang="en-US" dirty="0"/>
              <a:t>Title Here</a:t>
            </a:r>
            <a:endParaRPr lang="en-IN" dirty="0"/>
          </a:p>
        </p:txBody>
      </p:sp>
    </p:spTree>
    <p:extLst>
      <p:ext uri="{BB962C8B-B14F-4D97-AF65-F5344CB8AC3E}">
        <p14:creationId xmlns:p14="http://schemas.microsoft.com/office/powerpoint/2010/main" val="415227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4CF5178-D89D-40D0-561E-A246AE220554}"/>
              </a:ext>
            </a:extLst>
          </p:cNvPr>
          <p:cNvSpPr>
            <a:spLocks noGrp="1"/>
          </p:cNvSpPr>
          <p:nvPr>
            <p:ph type="pic" sz="quarter" idx="10"/>
          </p:nvPr>
        </p:nvSpPr>
        <p:spPr>
          <a:xfrm>
            <a:off x="7754258" y="3737834"/>
            <a:ext cx="4437743" cy="3120166"/>
          </a:xfrm>
          <a:custGeom>
            <a:avLst/>
            <a:gdLst>
              <a:gd name="connsiteX0" fmla="*/ 0 w 4005943"/>
              <a:gd name="connsiteY0" fmla="*/ 0 h 3120166"/>
              <a:gd name="connsiteX1" fmla="*/ 4005943 w 4005943"/>
              <a:gd name="connsiteY1" fmla="*/ 0 h 3120166"/>
              <a:gd name="connsiteX2" fmla="*/ 4005943 w 4005943"/>
              <a:gd name="connsiteY2" fmla="*/ 3120166 h 3120166"/>
              <a:gd name="connsiteX3" fmla="*/ 0 w 4005943"/>
              <a:gd name="connsiteY3" fmla="*/ 3120166 h 3120166"/>
            </a:gdLst>
            <a:ahLst/>
            <a:cxnLst>
              <a:cxn ang="0">
                <a:pos x="connsiteX0" y="connsiteY0"/>
              </a:cxn>
              <a:cxn ang="0">
                <a:pos x="connsiteX1" y="connsiteY1"/>
              </a:cxn>
              <a:cxn ang="0">
                <a:pos x="connsiteX2" y="connsiteY2"/>
              </a:cxn>
              <a:cxn ang="0">
                <a:pos x="connsiteX3" y="connsiteY3"/>
              </a:cxn>
            </a:cxnLst>
            <a:rect l="l" t="t" r="r" b="b"/>
            <a:pathLst>
              <a:path w="4005943" h="3120166">
                <a:moveTo>
                  <a:pt x="0" y="0"/>
                </a:moveTo>
                <a:lnTo>
                  <a:pt x="4005943" y="0"/>
                </a:lnTo>
                <a:lnTo>
                  <a:pt x="4005943" y="3120166"/>
                </a:lnTo>
                <a:lnTo>
                  <a:pt x="0" y="3120166"/>
                </a:lnTo>
                <a:close/>
              </a:path>
            </a:pathLst>
          </a:custGeom>
        </p:spPr>
        <p:txBody>
          <a:bodyPr wrap="square">
            <a:noAutofit/>
          </a:bodyPr>
          <a:lstStyle/>
          <a:p>
            <a:endParaRPr lang="en-IN"/>
          </a:p>
        </p:txBody>
      </p:sp>
      <p:sp>
        <p:nvSpPr>
          <p:cNvPr id="8" name="Title 7">
            <a:extLst>
              <a:ext uri="{FF2B5EF4-FFF2-40B4-BE49-F238E27FC236}">
                <a16:creationId xmlns:a16="http://schemas.microsoft.com/office/drawing/2014/main" id="{D23D0393-3D70-1DB4-991A-2C36B6989C77}"/>
              </a:ext>
            </a:extLst>
          </p:cNvPr>
          <p:cNvSpPr>
            <a:spLocks noGrp="1"/>
          </p:cNvSpPr>
          <p:nvPr>
            <p:ph type="title" hasCustomPrompt="1"/>
          </p:nvPr>
        </p:nvSpPr>
        <p:spPr>
          <a:xfrm>
            <a:off x="6096000" y="2544137"/>
            <a:ext cx="5257800" cy="664845"/>
          </a:xfrm>
          <a:prstGeom prst="rect">
            <a:avLst/>
          </a:prstGeom>
        </p:spPr>
        <p:txBody>
          <a:bodyPr anchor="ctr"/>
          <a:lstStyle>
            <a:lvl1pPr>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
        <p:nvSpPr>
          <p:cNvPr id="10" name="Content Placeholder 9">
            <a:extLst>
              <a:ext uri="{FF2B5EF4-FFF2-40B4-BE49-F238E27FC236}">
                <a16:creationId xmlns:a16="http://schemas.microsoft.com/office/drawing/2014/main" id="{77201A2C-7BC4-2CA0-3DAA-219BAD3A952F}"/>
              </a:ext>
            </a:extLst>
          </p:cNvPr>
          <p:cNvSpPr>
            <a:spLocks noGrp="1"/>
          </p:cNvSpPr>
          <p:nvPr>
            <p:ph sz="quarter" idx="11" hasCustomPrompt="1"/>
          </p:nvPr>
        </p:nvSpPr>
        <p:spPr>
          <a:xfrm>
            <a:off x="6096002" y="3120168"/>
            <a:ext cx="4437743" cy="224805"/>
          </a:xfrm>
          <a:prstGeom prst="rect">
            <a:avLst/>
          </a:prstGeom>
          <a:noFill/>
        </p:spPr>
        <p:txBody>
          <a:bodyPr wrap="square" rtlCol="0">
            <a:spAutoFit/>
          </a:bodyPr>
          <a:lstStyle>
            <a:lvl1pPr marL="0" indent="0">
              <a:lnSpc>
                <a:spcPts val="1125"/>
              </a:lnSpc>
              <a:buFont typeface="Arial" panose="020B0604020202020204" pitchFamily="34" charset="0"/>
              <a:buNone/>
              <a:defRPr lang="en-IN" sz="788" dirty="0">
                <a:solidFill>
                  <a:schemeClr val="bg1">
                    <a:lumMod val="75000"/>
                  </a:schemeClr>
                </a:solidFill>
              </a:defRPr>
            </a:lvl1pPr>
          </a:lstStyle>
          <a:p>
            <a:pPr marL="0" lvl="0">
              <a:lnSpc>
                <a:spcPts val="1125"/>
              </a:lnSpc>
            </a:pPr>
            <a:r>
              <a:rPr lang="en-US" dirty="0"/>
              <a:t>Click To Edit Body</a:t>
            </a:r>
            <a:endParaRPr lang="en-IN" dirty="0"/>
          </a:p>
        </p:txBody>
      </p:sp>
    </p:spTree>
    <p:extLst>
      <p:ext uri="{BB962C8B-B14F-4D97-AF65-F5344CB8AC3E}">
        <p14:creationId xmlns:p14="http://schemas.microsoft.com/office/powerpoint/2010/main" val="10348813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475815-EC16-A858-C7E1-B3B8011285C8}"/>
              </a:ext>
            </a:extLst>
          </p:cNvPr>
          <p:cNvSpPr>
            <a:spLocks noGrp="1"/>
          </p:cNvSpPr>
          <p:nvPr>
            <p:ph type="title" hasCustomPrompt="1"/>
          </p:nvPr>
        </p:nvSpPr>
        <p:spPr>
          <a:xfrm>
            <a:off x="982631" y="2215183"/>
            <a:ext cx="5257800" cy="664845"/>
          </a:xfrm>
          <a:prstGeom prst="rect">
            <a:avLst/>
          </a:prstGeom>
        </p:spPr>
        <p:txBody>
          <a:bodyPr anchor="ctr"/>
          <a:lstStyle>
            <a:lvl1pPr>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
        <p:nvSpPr>
          <p:cNvPr id="5" name="Picture Placeholder 4">
            <a:extLst>
              <a:ext uri="{FF2B5EF4-FFF2-40B4-BE49-F238E27FC236}">
                <a16:creationId xmlns:a16="http://schemas.microsoft.com/office/drawing/2014/main" id="{7491FF2C-AC5E-73A6-B8DE-26DCC4C364B3}"/>
              </a:ext>
            </a:extLst>
          </p:cNvPr>
          <p:cNvSpPr>
            <a:spLocks noGrp="1"/>
          </p:cNvSpPr>
          <p:nvPr>
            <p:ph type="pic" sz="quarter" idx="10"/>
          </p:nvPr>
        </p:nvSpPr>
        <p:spPr>
          <a:xfrm>
            <a:off x="4940905" y="2362478"/>
            <a:ext cx="5426552" cy="3949490"/>
          </a:xfrm>
          <a:custGeom>
            <a:avLst/>
            <a:gdLst>
              <a:gd name="connsiteX0" fmla="*/ 0 w 4147333"/>
              <a:gd name="connsiteY0" fmla="*/ 0 h 3949490"/>
              <a:gd name="connsiteX1" fmla="*/ 4147333 w 4147333"/>
              <a:gd name="connsiteY1" fmla="*/ 0 h 3949490"/>
              <a:gd name="connsiteX2" fmla="*/ 4147333 w 4147333"/>
              <a:gd name="connsiteY2" fmla="*/ 3949490 h 3949490"/>
              <a:gd name="connsiteX3" fmla="*/ 0 w 4147333"/>
              <a:gd name="connsiteY3" fmla="*/ 3949490 h 3949490"/>
            </a:gdLst>
            <a:ahLst/>
            <a:cxnLst>
              <a:cxn ang="0">
                <a:pos x="connsiteX0" y="connsiteY0"/>
              </a:cxn>
              <a:cxn ang="0">
                <a:pos x="connsiteX1" y="connsiteY1"/>
              </a:cxn>
              <a:cxn ang="0">
                <a:pos x="connsiteX2" y="connsiteY2"/>
              </a:cxn>
              <a:cxn ang="0">
                <a:pos x="connsiteX3" y="connsiteY3"/>
              </a:cxn>
            </a:cxnLst>
            <a:rect l="l" t="t" r="r" b="b"/>
            <a:pathLst>
              <a:path w="4147333" h="3949490">
                <a:moveTo>
                  <a:pt x="0" y="0"/>
                </a:moveTo>
                <a:lnTo>
                  <a:pt x="4147333" y="0"/>
                </a:lnTo>
                <a:lnTo>
                  <a:pt x="4147333" y="3949490"/>
                </a:lnTo>
                <a:lnTo>
                  <a:pt x="0" y="3949490"/>
                </a:lnTo>
                <a:close/>
              </a:path>
            </a:pathLst>
          </a:custGeom>
        </p:spPr>
        <p:txBody>
          <a:bodyPr wrap="square">
            <a:noAutofit/>
          </a:bodyPr>
          <a:lstStyle/>
          <a:p>
            <a:endParaRPr lang="en-IN"/>
          </a:p>
        </p:txBody>
      </p:sp>
      <p:sp>
        <p:nvSpPr>
          <p:cNvPr id="9" name="Content Placeholder 9">
            <a:extLst>
              <a:ext uri="{FF2B5EF4-FFF2-40B4-BE49-F238E27FC236}">
                <a16:creationId xmlns:a16="http://schemas.microsoft.com/office/drawing/2014/main" id="{3B2E2911-E416-8429-686A-832941F397B6}"/>
              </a:ext>
            </a:extLst>
          </p:cNvPr>
          <p:cNvSpPr>
            <a:spLocks noGrp="1"/>
          </p:cNvSpPr>
          <p:nvPr>
            <p:ph sz="quarter" idx="11" hasCustomPrompt="1"/>
          </p:nvPr>
        </p:nvSpPr>
        <p:spPr>
          <a:xfrm>
            <a:off x="982631" y="2883320"/>
            <a:ext cx="4673600" cy="222369"/>
          </a:xfrm>
          <a:prstGeom prst="rect">
            <a:avLst/>
          </a:prstGeom>
          <a:noFill/>
        </p:spPr>
        <p:txBody>
          <a:bodyPr wrap="square" rtlCol="0">
            <a:spAutoFit/>
          </a:bodyPr>
          <a:lstStyle>
            <a:lvl1pPr marL="0" indent="0">
              <a:lnSpc>
                <a:spcPts val="1125"/>
              </a:lnSpc>
              <a:buFont typeface="Arial" panose="020B0604020202020204" pitchFamily="34" charset="0"/>
              <a:buNone/>
              <a:defRPr lang="en-IN" sz="788" dirty="0">
                <a:solidFill>
                  <a:schemeClr val="bg1">
                    <a:lumMod val="75000"/>
                  </a:schemeClr>
                </a:solidFill>
              </a:defRPr>
            </a:lvl1pPr>
          </a:lstStyle>
          <a:p>
            <a:pPr marL="0" lvl="0">
              <a:lnSpc>
                <a:spcPts val="1125"/>
              </a:lnSpc>
            </a:pPr>
            <a:r>
              <a:rPr lang="en-US" dirty="0"/>
              <a:t>Click To Edit Body</a:t>
            </a:r>
            <a:endParaRPr lang="en-IN" dirty="0"/>
          </a:p>
        </p:txBody>
      </p:sp>
    </p:spTree>
    <p:extLst>
      <p:ext uri="{BB962C8B-B14F-4D97-AF65-F5344CB8AC3E}">
        <p14:creationId xmlns:p14="http://schemas.microsoft.com/office/powerpoint/2010/main" val="908616546"/>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7FCCFF9-A0EF-F0F7-2527-46C6CF1D019E}"/>
              </a:ext>
            </a:extLst>
          </p:cNvPr>
          <p:cNvSpPr>
            <a:spLocks noGrp="1"/>
          </p:cNvSpPr>
          <p:nvPr>
            <p:ph type="pic" sz="quarter" idx="10"/>
          </p:nvPr>
        </p:nvSpPr>
        <p:spPr>
          <a:xfrm>
            <a:off x="6598386" y="132536"/>
            <a:ext cx="4889949" cy="3296464"/>
          </a:xfrm>
          <a:custGeom>
            <a:avLst/>
            <a:gdLst>
              <a:gd name="connsiteX0" fmla="*/ 0 w 3487406"/>
              <a:gd name="connsiteY0" fmla="*/ 0 h 3296464"/>
              <a:gd name="connsiteX1" fmla="*/ 3487406 w 3487406"/>
              <a:gd name="connsiteY1" fmla="*/ 0 h 3296464"/>
              <a:gd name="connsiteX2" fmla="*/ 3487406 w 3487406"/>
              <a:gd name="connsiteY2" fmla="*/ 3296464 h 3296464"/>
              <a:gd name="connsiteX3" fmla="*/ 0 w 3487406"/>
              <a:gd name="connsiteY3" fmla="*/ 3296464 h 3296464"/>
            </a:gdLst>
            <a:ahLst/>
            <a:cxnLst>
              <a:cxn ang="0">
                <a:pos x="connsiteX0" y="connsiteY0"/>
              </a:cxn>
              <a:cxn ang="0">
                <a:pos x="connsiteX1" y="connsiteY1"/>
              </a:cxn>
              <a:cxn ang="0">
                <a:pos x="connsiteX2" y="connsiteY2"/>
              </a:cxn>
              <a:cxn ang="0">
                <a:pos x="connsiteX3" y="connsiteY3"/>
              </a:cxn>
            </a:cxnLst>
            <a:rect l="l" t="t" r="r" b="b"/>
            <a:pathLst>
              <a:path w="3487406" h="3296464">
                <a:moveTo>
                  <a:pt x="0" y="0"/>
                </a:moveTo>
                <a:lnTo>
                  <a:pt x="3487406" y="0"/>
                </a:lnTo>
                <a:lnTo>
                  <a:pt x="3487406" y="3296464"/>
                </a:lnTo>
                <a:lnTo>
                  <a:pt x="0" y="3296464"/>
                </a:lnTo>
                <a:close/>
              </a:path>
            </a:pathLst>
          </a:custGeom>
        </p:spPr>
        <p:txBody>
          <a:bodyPr wrap="square">
            <a:noAutofit/>
          </a:bodyPr>
          <a:lstStyle/>
          <a:p>
            <a:endParaRPr lang="en-IN"/>
          </a:p>
        </p:txBody>
      </p:sp>
      <p:sp>
        <p:nvSpPr>
          <p:cNvPr id="8" name="Title 7">
            <a:extLst>
              <a:ext uri="{FF2B5EF4-FFF2-40B4-BE49-F238E27FC236}">
                <a16:creationId xmlns:a16="http://schemas.microsoft.com/office/drawing/2014/main" id="{6F10D362-3AFD-FD1A-AAA1-5D3F3EF0C70D}"/>
              </a:ext>
            </a:extLst>
          </p:cNvPr>
          <p:cNvSpPr>
            <a:spLocks noGrp="1"/>
          </p:cNvSpPr>
          <p:nvPr>
            <p:ph type="title" hasCustomPrompt="1"/>
          </p:nvPr>
        </p:nvSpPr>
        <p:spPr>
          <a:xfrm>
            <a:off x="6598384" y="3683318"/>
            <a:ext cx="5257800" cy="1203682"/>
          </a:xfrm>
          <a:prstGeom prst="rect">
            <a:avLst/>
          </a:prstGeom>
        </p:spPr>
        <p:txBody>
          <a:bodyPr anchor="ctr"/>
          <a:lstStyle>
            <a:lvl1pPr>
              <a:defRPr lang="en-US" sz="3000" b="1" i="0" u="none" strike="noStrike" kern="1200" smtClean="0">
                <a:solidFill>
                  <a:schemeClr val="accent1"/>
                </a:solidFill>
                <a:effectLst/>
                <a:latin typeface="+mn-lt"/>
                <a:ea typeface="+mn-ea"/>
                <a:cs typeface="+mn-cs"/>
              </a:defRPr>
            </a:lvl1pPr>
          </a:lstStyle>
          <a:p>
            <a:r>
              <a:rPr lang="en-US" dirty="0"/>
              <a:t>Click to edit </a:t>
            </a:r>
            <a:br>
              <a:rPr lang="en-US" dirty="0"/>
            </a:br>
            <a:r>
              <a:rPr lang="en-US" dirty="0"/>
              <a:t>title</a:t>
            </a:r>
            <a:endParaRPr lang="en-IN" dirty="0"/>
          </a:p>
        </p:txBody>
      </p:sp>
      <p:sp>
        <p:nvSpPr>
          <p:cNvPr id="9" name="Content Placeholder 9">
            <a:extLst>
              <a:ext uri="{FF2B5EF4-FFF2-40B4-BE49-F238E27FC236}">
                <a16:creationId xmlns:a16="http://schemas.microsoft.com/office/drawing/2014/main" id="{791A5E24-5A29-48C4-B576-E27A3EAA13A9}"/>
              </a:ext>
            </a:extLst>
          </p:cNvPr>
          <p:cNvSpPr>
            <a:spLocks noGrp="1"/>
          </p:cNvSpPr>
          <p:nvPr>
            <p:ph sz="quarter" idx="11" hasCustomPrompt="1"/>
          </p:nvPr>
        </p:nvSpPr>
        <p:spPr>
          <a:xfrm>
            <a:off x="6598384" y="4887002"/>
            <a:ext cx="4673600" cy="222369"/>
          </a:xfrm>
          <a:prstGeom prst="rect">
            <a:avLst/>
          </a:prstGeom>
          <a:noFill/>
        </p:spPr>
        <p:txBody>
          <a:bodyPr wrap="square" rtlCol="0">
            <a:spAutoFit/>
          </a:bodyPr>
          <a:lstStyle>
            <a:lvl1pPr marL="0" indent="0">
              <a:lnSpc>
                <a:spcPts val="1125"/>
              </a:lnSpc>
              <a:buFont typeface="Arial" panose="020B0604020202020204" pitchFamily="34" charset="0"/>
              <a:buNone/>
              <a:defRPr lang="en-IN" sz="788" dirty="0">
                <a:solidFill>
                  <a:schemeClr val="bg1">
                    <a:lumMod val="75000"/>
                  </a:schemeClr>
                </a:solidFill>
              </a:defRPr>
            </a:lvl1pPr>
          </a:lstStyle>
          <a:p>
            <a:pPr marL="0" lvl="0">
              <a:lnSpc>
                <a:spcPts val="1125"/>
              </a:lnSpc>
            </a:pPr>
            <a:r>
              <a:rPr lang="en-US" dirty="0"/>
              <a:t>Click To Edit Body</a:t>
            </a:r>
            <a:endParaRPr lang="en-IN" dirty="0"/>
          </a:p>
        </p:txBody>
      </p:sp>
    </p:spTree>
    <p:extLst>
      <p:ext uri="{BB962C8B-B14F-4D97-AF65-F5344CB8AC3E}">
        <p14:creationId xmlns:p14="http://schemas.microsoft.com/office/powerpoint/2010/main" val="108275489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500BB572-6014-F67C-0EB8-1274CBF441F5}"/>
              </a:ext>
            </a:extLst>
          </p:cNvPr>
          <p:cNvSpPr>
            <a:spLocks noGrp="1"/>
          </p:cNvSpPr>
          <p:nvPr>
            <p:ph type="title" hasCustomPrompt="1"/>
          </p:nvPr>
        </p:nvSpPr>
        <p:spPr>
          <a:xfrm>
            <a:off x="3467100" y="1290676"/>
            <a:ext cx="5257800" cy="664845"/>
          </a:xfrm>
          <a:prstGeom prst="rect">
            <a:avLst/>
          </a:prstGeom>
        </p:spPr>
        <p:txBody>
          <a:bodyPr anchor="ctr"/>
          <a:lstStyle>
            <a:lvl1pPr algn="ctr">
              <a:lnSpc>
                <a:spcPct val="100000"/>
              </a:lnSpc>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Tree>
    <p:extLst>
      <p:ext uri="{BB962C8B-B14F-4D97-AF65-F5344CB8AC3E}">
        <p14:creationId xmlns:p14="http://schemas.microsoft.com/office/powerpoint/2010/main" val="46756224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CF490596-80A3-EF74-942E-4188819B777A}"/>
              </a:ext>
            </a:extLst>
          </p:cNvPr>
          <p:cNvSpPr>
            <a:spLocks noGrp="1"/>
          </p:cNvSpPr>
          <p:nvPr>
            <p:ph type="title" hasCustomPrompt="1"/>
          </p:nvPr>
        </p:nvSpPr>
        <p:spPr>
          <a:xfrm>
            <a:off x="1099153" y="1609673"/>
            <a:ext cx="5257800" cy="664845"/>
          </a:xfrm>
          <a:prstGeom prst="rect">
            <a:avLst/>
          </a:prstGeom>
        </p:spPr>
        <p:txBody>
          <a:bodyPr anchor="ctr"/>
          <a:lstStyle>
            <a:lvl1pPr>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
        <p:nvSpPr>
          <p:cNvPr id="10" name="Picture Placeholder 9">
            <a:extLst>
              <a:ext uri="{FF2B5EF4-FFF2-40B4-BE49-F238E27FC236}">
                <a16:creationId xmlns:a16="http://schemas.microsoft.com/office/drawing/2014/main" id="{E90CC2A4-7691-8156-F262-9CFF4492DEF0}"/>
              </a:ext>
            </a:extLst>
          </p:cNvPr>
          <p:cNvSpPr>
            <a:spLocks noGrp="1"/>
          </p:cNvSpPr>
          <p:nvPr>
            <p:ph type="pic" sz="quarter" idx="10"/>
          </p:nvPr>
        </p:nvSpPr>
        <p:spPr>
          <a:xfrm>
            <a:off x="5828927" y="500256"/>
            <a:ext cx="5707436" cy="6357744"/>
          </a:xfrm>
          <a:custGeom>
            <a:avLst/>
            <a:gdLst>
              <a:gd name="connsiteX0" fmla="*/ 0 w 5707436"/>
              <a:gd name="connsiteY0" fmla="*/ 0 h 6858000"/>
              <a:gd name="connsiteX1" fmla="*/ 5707436 w 5707436"/>
              <a:gd name="connsiteY1" fmla="*/ 0 h 6858000"/>
              <a:gd name="connsiteX2" fmla="*/ 5707436 w 5707436"/>
              <a:gd name="connsiteY2" fmla="*/ 6858000 h 6858000"/>
              <a:gd name="connsiteX3" fmla="*/ 0 w 57074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07436" h="6858000">
                <a:moveTo>
                  <a:pt x="0" y="0"/>
                </a:moveTo>
                <a:lnTo>
                  <a:pt x="5707436" y="0"/>
                </a:lnTo>
                <a:lnTo>
                  <a:pt x="5707436" y="6858000"/>
                </a:lnTo>
                <a:lnTo>
                  <a:pt x="0" y="6858000"/>
                </a:lnTo>
                <a:close/>
              </a:path>
            </a:pathLst>
          </a:custGeom>
        </p:spPr>
        <p:txBody>
          <a:bodyPr wrap="square">
            <a:noAutofit/>
          </a:bodyPr>
          <a:lstStyle/>
          <a:p>
            <a:endParaRPr lang="en-IN"/>
          </a:p>
        </p:txBody>
      </p:sp>
      <p:sp>
        <p:nvSpPr>
          <p:cNvPr id="5" name="Content Placeholder 9">
            <a:extLst>
              <a:ext uri="{FF2B5EF4-FFF2-40B4-BE49-F238E27FC236}">
                <a16:creationId xmlns:a16="http://schemas.microsoft.com/office/drawing/2014/main" id="{5BDFC5ED-79F8-E740-BC08-D82084AE3F7F}"/>
              </a:ext>
            </a:extLst>
          </p:cNvPr>
          <p:cNvSpPr>
            <a:spLocks noGrp="1"/>
          </p:cNvSpPr>
          <p:nvPr>
            <p:ph sz="quarter" idx="11" hasCustomPrompt="1"/>
          </p:nvPr>
        </p:nvSpPr>
        <p:spPr>
          <a:xfrm>
            <a:off x="1099152" y="2163334"/>
            <a:ext cx="5474011" cy="222369"/>
          </a:xfrm>
          <a:prstGeom prst="rect">
            <a:avLst/>
          </a:prstGeom>
          <a:noFill/>
        </p:spPr>
        <p:txBody>
          <a:bodyPr wrap="square" rtlCol="0">
            <a:spAutoFit/>
          </a:bodyPr>
          <a:lstStyle>
            <a:lvl1pPr marL="0" indent="0">
              <a:lnSpc>
                <a:spcPts val="1125"/>
              </a:lnSpc>
              <a:buFont typeface="Arial" panose="020B0604020202020204" pitchFamily="34" charset="0"/>
              <a:buNone/>
              <a:defRPr lang="en-IN" sz="788" dirty="0">
                <a:solidFill>
                  <a:schemeClr val="bg1">
                    <a:lumMod val="75000"/>
                  </a:schemeClr>
                </a:solidFill>
              </a:defRPr>
            </a:lvl1pPr>
          </a:lstStyle>
          <a:p>
            <a:pPr marL="0" lvl="0">
              <a:lnSpc>
                <a:spcPts val="1125"/>
              </a:lnSpc>
            </a:pPr>
            <a:r>
              <a:rPr lang="en-US" dirty="0"/>
              <a:t>Click To Edit Body</a:t>
            </a:r>
            <a:endParaRPr lang="en-IN" dirty="0"/>
          </a:p>
        </p:txBody>
      </p:sp>
    </p:spTree>
    <p:extLst>
      <p:ext uri="{BB962C8B-B14F-4D97-AF65-F5344CB8AC3E}">
        <p14:creationId xmlns:p14="http://schemas.microsoft.com/office/powerpoint/2010/main" val="354072270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9" name="Title 7">
            <a:extLst>
              <a:ext uri="{FF2B5EF4-FFF2-40B4-BE49-F238E27FC236}">
                <a16:creationId xmlns:a16="http://schemas.microsoft.com/office/drawing/2014/main" id="{0863A914-DC40-7E2C-6B44-79B11E7E0FED}"/>
              </a:ext>
            </a:extLst>
          </p:cNvPr>
          <p:cNvSpPr>
            <a:spLocks noGrp="1"/>
          </p:cNvSpPr>
          <p:nvPr>
            <p:ph type="title" hasCustomPrompt="1"/>
          </p:nvPr>
        </p:nvSpPr>
        <p:spPr>
          <a:xfrm>
            <a:off x="3467100" y="867695"/>
            <a:ext cx="5257800" cy="664845"/>
          </a:xfrm>
          <a:prstGeom prst="rect">
            <a:avLst/>
          </a:prstGeom>
        </p:spPr>
        <p:txBody>
          <a:bodyPr anchor="ctr"/>
          <a:lstStyle>
            <a:lvl1pPr algn="ctr">
              <a:lnSpc>
                <a:spcPct val="100000"/>
              </a:lnSpc>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
        <p:nvSpPr>
          <p:cNvPr id="14" name="Picture Placeholder 13">
            <a:extLst>
              <a:ext uri="{FF2B5EF4-FFF2-40B4-BE49-F238E27FC236}">
                <a16:creationId xmlns:a16="http://schemas.microsoft.com/office/drawing/2014/main" id="{62AD15BC-B2BA-3147-9097-6AEA01D2E397}"/>
              </a:ext>
            </a:extLst>
          </p:cNvPr>
          <p:cNvSpPr>
            <a:spLocks noGrp="1"/>
          </p:cNvSpPr>
          <p:nvPr>
            <p:ph type="pic" sz="quarter" idx="10"/>
          </p:nvPr>
        </p:nvSpPr>
        <p:spPr>
          <a:xfrm>
            <a:off x="550864" y="2120903"/>
            <a:ext cx="2501901" cy="3136901"/>
          </a:xfrm>
          <a:custGeom>
            <a:avLst/>
            <a:gdLst>
              <a:gd name="connsiteX0" fmla="*/ 137605 w 2501901"/>
              <a:gd name="connsiteY0" fmla="*/ 0 h 3136901"/>
              <a:gd name="connsiteX1" fmla="*/ 2364296 w 2501901"/>
              <a:gd name="connsiteY1" fmla="*/ 0 h 3136901"/>
              <a:gd name="connsiteX2" fmla="*/ 2501901 w 2501901"/>
              <a:gd name="connsiteY2" fmla="*/ 137605 h 3136901"/>
              <a:gd name="connsiteX3" fmla="*/ 2501900 w 2501901"/>
              <a:gd name="connsiteY3" fmla="*/ 2999296 h 3136901"/>
              <a:gd name="connsiteX4" fmla="*/ 2364295 w 2501901"/>
              <a:gd name="connsiteY4" fmla="*/ 3136901 h 3136901"/>
              <a:gd name="connsiteX5" fmla="*/ 137605 w 2501901"/>
              <a:gd name="connsiteY5" fmla="*/ 3136900 h 3136901"/>
              <a:gd name="connsiteX6" fmla="*/ 0 w 2501901"/>
              <a:gd name="connsiteY6" fmla="*/ 2999295 h 3136901"/>
              <a:gd name="connsiteX7" fmla="*/ 0 w 2501901"/>
              <a:gd name="connsiteY7" fmla="*/ 137605 h 3136901"/>
              <a:gd name="connsiteX8" fmla="*/ 137605 w 2501901"/>
              <a:gd name="connsiteY8" fmla="*/ 0 h 313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901" h="3136901">
                <a:moveTo>
                  <a:pt x="137605" y="0"/>
                </a:moveTo>
                <a:lnTo>
                  <a:pt x="2364296" y="0"/>
                </a:lnTo>
                <a:cubicBezTo>
                  <a:pt x="2440293" y="0"/>
                  <a:pt x="2501901" y="61608"/>
                  <a:pt x="2501901" y="137605"/>
                </a:cubicBezTo>
                <a:cubicBezTo>
                  <a:pt x="2501901" y="1091502"/>
                  <a:pt x="2501900" y="2045399"/>
                  <a:pt x="2501900" y="2999296"/>
                </a:cubicBezTo>
                <a:cubicBezTo>
                  <a:pt x="2501900" y="3075293"/>
                  <a:pt x="2440292" y="3136901"/>
                  <a:pt x="2364295" y="3136901"/>
                </a:cubicBezTo>
                <a:lnTo>
                  <a:pt x="137605" y="3136900"/>
                </a:lnTo>
                <a:cubicBezTo>
                  <a:pt x="61608" y="3136900"/>
                  <a:pt x="0" y="3075292"/>
                  <a:pt x="0" y="2999295"/>
                </a:cubicBezTo>
                <a:lnTo>
                  <a:pt x="0" y="137605"/>
                </a:lnTo>
                <a:cubicBezTo>
                  <a:pt x="0" y="61608"/>
                  <a:pt x="61608" y="0"/>
                  <a:pt x="137605" y="0"/>
                </a:cubicBezTo>
                <a:close/>
              </a:path>
            </a:pathLst>
          </a:custGeom>
        </p:spPr>
        <p:txBody>
          <a:bodyPr wrap="square">
            <a:noAutofit/>
          </a:bodyPr>
          <a:lstStyle/>
          <a:p>
            <a:endParaRPr lang="en-IN"/>
          </a:p>
        </p:txBody>
      </p:sp>
      <p:sp>
        <p:nvSpPr>
          <p:cNvPr id="13" name="Picture Placeholder 12">
            <a:extLst>
              <a:ext uri="{FF2B5EF4-FFF2-40B4-BE49-F238E27FC236}">
                <a16:creationId xmlns:a16="http://schemas.microsoft.com/office/drawing/2014/main" id="{6A461142-F11D-DB63-1D9E-4463184E806E}"/>
              </a:ext>
            </a:extLst>
          </p:cNvPr>
          <p:cNvSpPr>
            <a:spLocks noGrp="1"/>
          </p:cNvSpPr>
          <p:nvPr>
            <p:ph type="pic" sz="quarter" idx="11"/>
          </p:nvPr>
        </p:nvSpPr>
        <p:spPr>
          <a:xfrm>
            <a:off x="3413656" y="2120903"/>
            <a:ext cx="2501901" cy="3136901"/>
          </a:xfrm>
          <a:custGeom>
            <a:avLst/>
            <a:gdLst>
              <a:gd name="connsiteX0" fmla="*/ 137605 w 2501901"/>
              <a:gd name="connsiteY0" fmla="*/ 0 h 3136901"/>
              <a:gd name="connsiteX1" fmla="*/ 2364296 w 2501901"/>
              <a:gd name="connsiteY1" fmla="*/ 0 h 3136901"/>
              <a:gd name="connsiteX2" fmla="*/ 2501901 w 2501901"/>
              <a:gd name="connsiteY2" fmla="*/ 137605 h 3136901"/>
              <a:gd name="connsiteX3" fmla="*/ 2501900 w 2501901"/>
              <a:gd name="connsiteY3" fmla="*/ 2999296 h 3136901"/>
              <a:gd name="connsiteX4" fmla="*/ 2364295 w 2501901"/>
              <a:gd name="connsiteY4" fmla="*/ 3136901 h 3136901"/>
              <a:gd name="connsiteX5" fmla="*/ 137605 w 2501901"/>
              <a:gd name="connsiteY5" fmla="*/ 3136900 h 3136901"/>
              <a:gd name="connsiteX6" fmla="*/ 0 w 2501901"/>
              <a:gd name="connsiteY6" fmla="*/ 2999295 h 3136901"/>
              <a:gd name="connsiteX7" fmla="*/ 0 w 2501901"/>
              <a:gd name="connsiteY7" fmla="*/ 137605 h 3136901"/>
              <a:gd name="connsiteX8" fmla="*/ 137605 w 2501901"/>
              <a:gd name="connsiteY8" fmla="*/ 0 h 313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901" h="3136901">
                <a:moveTo>
                  <a:pt x="137605" y="0"/>
                </a:moveTo>
                <a:lnTo>
                  <a:pt x="2364296" y="0"/>
                </a:lnTo>
                <a:cubicBezTo>
                  <a:pt x="2440293" y="0"/>
                  <a:pt x="2501901" y="61608"/>
                  <a:pt x="2501901" y="137605"/>
                </a:cubicBezTo>
                <a:cubicBezTo>
                  <a:pt x="2501901" y="1091502"/>
                  <a:pt x="2501900" y="2045399"/>
                  <a:pt x="2501900" y="2999296"/>
                </a:cubicBezTo>
                <a:cubicBezTo>
                  <a:pt x="2501900" y="3075293"/>
                  <a:pt x="2440292" y="3136901"/>
                  <a:pt x="2364295" y="3136901"/>
                </a:cubicBezTo>
                <a:lnTo>
                  <a:pt x="137605" y="3136900"/>
                </a:lnTo>
                <a:cubicBezTo>
                  <a:pt x="61608" y="3136900"/>
                  <a:pt x="0" y="3075292"/>
                  <a:pt x="0" y="2999295"/>
                </a:cubicBezTo>
                <a:lnTo>
                  <a:pt x="0" y="137605"/>
                </a:lnTo>
                <a:cubicBezTo>
                  <a:pt x="0" y="61608"/>
                  <a:pt x="61608" y="0"/>
                  <a:pt x="137605" y="0"/>
                </a:cubicBezTo>
                <a:close/>
              </a:path>
            </a:pathLst>
          </a:custGeom>
        </p:spPr>
        <p:txBody>
          <a:bodyPr wrap="square">
            <a:noAutofit/>
          </a:bodyPr>
          <a:lstStyle/>
          <a:p>
            <a:endParaRPr lang="en-IN"/>
          </a:p>
        </p:txBody>
      </p:sp>
      <p:sp>
        <p:nvSpPr>
          <p:cNvPr id="12" name="Picture Placeholder 11">
            <a:extLst>
              <a:ext uri="{FF2B5EF4-FFF2-40B4-BE49-F238E27FC236}">
                <a16:creationId xmlns:a16="http://schemas.microsoft.com/office/drawing/2014/main" id="{9BD3E922-299C-BA19-6A0C-F50B0C7D0EB7}"/>
              </a:ext>
            </a:extLst>
          </p:cNvPr>
          <p:cNvSpPr>
            <a:spLocks noGrp="1"/>
          </p:cNvSpPr>
          <p:nvPr>
            <p:ph type="pic" sz="quarter" idx="12"/>
          </p:nvPr>
        </p:nvSpPr>
        <p:spPr>
          <a:xfrm>
            <a:off x="6276447" y="2120903"/>
            <a:ext cx="2501901" cy="3136901"/>
          </a:xfrm>
          <a:custGeom>
            <a:avLst/>
            <a:gdLst>
              <a:gd name="connsiteX0" fmla="*/ 137605 w 2501901"/>
              <a:gd name="connsiteY0" fmla="*/ 0 h 3136901"/>
              <a:gd name="connsiteX1" fmla="*/ 2364296 w 2501901"/>
              <a:gd name="connsiteY1" fmla="*/ 0 h 3136901"/>
              <a:gd name="connsiteX2" fmla="*/ 2501901 w 2501901"/>
              <a:gd name="connsiteY2" fmla="*/ 137605 h 3136901"/>
              <a:gd name="connsiteX3" fmla="*/ 2501900 w 2501901"/>
              <a:gd name="connsiteY3" fmla="*/ 2999296 h 3136901"/>
              <a:gd name="connsiteX4" fmla="*/ 2364295 w 2501901"/>
              <a:gd name="connsiteY4" fmla="*/ 3136901 h 3136901"/>
              <a:gd name="connsiteX5" fmla="*/ 137605 w 2501901"/>
              <a:gd name="connsiteY5" fmla="*/ 3136900 h 3136901"/>
              <a:gd name="connsiteX6" fmla="*/ 0 w 2501901"/>
              <a:gd name="connsiteY6" fmla="*/ 2999295 h 3136901"/>
              <a:gd name="connsiteX7" fmla="*/ 0 w 2501901"/>
              <a:gd name="connsiteY7" fmla="*/ 137605 h 3136901"/>
              <a:gd name="connsiteX8" fmla="*/ 137605 w 2501901"/>
              <a:gd name="connsiteY8" fmla="*/ 0 h 313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901" h="3136901">
                <a:moveTo>
                  <a:pt x="137605" y="0"/>
                </a:moveTo>
                <a:lnTo>
                  <a:pt x="2364296" y="0"/>
                </a:lnTo>
                <a:cubicBezTo>
                  <a:pt x="2440293" y="0"/>
                  <a:pt x="2501901" y="61608"/>
                  <a:pt x="2501901" y="137605"/>
                </a:cubicBezTo>
                <a:cubicBezTo>
                  <a:pt x="2501901" y="1091502"/>
                  <a:pt x="2501900" y="2045399"/>
                  <a:pt x="2501900" y="2999296"/>
                </a:cubicBezTo>
                <a:cubicBezTo>
                  <a:pt x="2501900" y="3075293"/>
                  <a:pt x="2440292" y="3136901"/>
                  <a:pt x="2364295" y="3136901"/>
                </a:cubicBezTo>
                <a:lnTo>
                  <a:pt x="137605" y="3136900"/>
                </a:lnTo>
                <a:cubicBezTo>
                  <a:pt x="61608" y="3136900"/>
                  <a:pt x="0" y="3075292"/>
                  <a:pt x="0" y="2999295"/>
                </a:cubicBezTo>
                <a:lnTo>
                  <a:pt x="0" y="137605"/>
                </a:lnTo>
                <a:cubicBezTo>
                  <a:pt x="0" y="61608"/>
                  <a:pt x="61608" y="0"/>
                  <a:pt x="137605" y="0"/>
                </a:cubicBezTo>
                <a:close/>
              </a:path>
            </a:pathLst>
          </a:custGeom>
        </p:spPr>
        <p:txBody>
          <a:bodyPr wrap="square">
            <a:noAutofit/>
          </a:bodyPr>
          <a:lstStyle/>
          <a:p>
            <a:endParaRPr lang="en-IN"/>
          </a:p>
        </p:txBody>
      </p:sp>
      <p:sp>
        <p:nvSpPr>
          <p:cNvPr id="11" name="Picture Placeholder 10">
            <a:extLst>
              <a:ext uri="{FF2B5EF4-FFF2-40B4-BE49-F238E27FC236}">
                <a16:creationId xmlns:a16="http://schemas.microsoft.com/office/drawing/2014/main" id="{DA52A471-AD1B-EED0-7C7E-60CFCAD9BEFE}"/>
              </a:ext>
            </a:extLst>
          </p:cNvPr>
          <p:cNvSpPr>
            <a:spLocks noGrp="1"/>
          </p:cNvSpPr>
          <p:nvPr>
            <p:ph type="pic" sz="quarter" idx="13"/>
          </p:nvPr>
        </p:nvSpPr>
        <p:spPr>
          <a:xfrm>
            <a:off x="9139239" y="2120903"/>
            <a:ext cx="2501901" cy="3136901"/>
          </a:xfrm>
          <a:custGeom>
            <a:avLst/>
            <a:gdLst>
              <a:gd name="connsiteX0" fmla="*/ 137605 w 2501901"/>
              <a:gd name="connsiteY0" fmla="*/ 0 h 3136901"/>
              <a:gd name="connsiteX1" fmla="*/ 2364296 w 2501901"/>
              <a:gd name="connsiteY1" fmla="*/ 0 h 3136901"/>
              <a:gd name="connsiteX2" fmla="*/ 2501901 w 2501901"/>
              <a:gd name="connsiteY2" fmla="*/ 137605 h 3136901"/>
              <a:gd name="connsiteX3" fmla="*/ 2501900 w 2501901"/>
              <a:gd name="connsiteY3" fmla="*/ 2999296 h 3136901"/>
              <a:gd name="connsiteX4" fmla="*/ 2364295 w 2501901"/>
              <a:gd name="connsiteY4" fmla="*/ 3136901 h 3136901"/>
              <a:gd name="connsiteX5" fmla="*/ 137605 w 2501901"/>
              <a:gd name="connsiteY5" fmla="*/ 3136900 h 3136901"/>
              <a:gd name="connsiteX6" fmla="*/ 0 w 2501901"/>
              <a:gd name="connsiteY6" fmla="*/ 2999295 h 3136901"/>
              <a:gd name="connsiteX7" fmla="*/ 0 w 2501901"/>
              <a:gd name="connsiteY7" fmla="*/ 137605 h 3136901"/>
              <a:gd name="connsiteX8" fmla="*/ 137605 w 2501901"/>
              <a:gd name="connsiteY8" fmla="*/ 0 h 313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901" h="3136901">
                <a:moveTo>
                  <a:pt x="137605" y="0"/>
                </a:moveTo>
                <a:lnTo>
                  <a:pt x="2364296" y="0"/>
                </a:lnTo>
                <a:cubicBezTo>
                  <a:pt x="2440293" y="0"/>
                  <a:pt x="2501901" y="61608"/>
                  <a:pt x="2501901" y="137605"/>
                </a:cubicBezTo>
                <a:cubicBezTo>
                  <a:pt x="2501901" y="1091502"/>
                  <a:pt x="2501900" y="2045399"/>
                  <a:pt x="2501900" y="2999296"/>
                </a:cubicBezTo>
                <a:cubicBezTo>
                  <a:pt x="2501900" y="3075293"/>
                  <a:pt x="2440292" y="3136901"/>
                  <a:pt x="2364295" y="3136901"/>
                </a:cubicBezTo>
                <a:lnTo>
                  <a:pt x="137605" y="3136900"/>
                </a:lnTo>
                <a:cubicBezTo>
                  <a:pt x="61608" y="3136900"/>
                  <a:pt x="0" y="3075292"/>
                  <a:pt x="0" y="2999295"/>
                </a:cubicBezTo>
                <a:lnTo>
                  <a:pt x="0" y="137605"/>
                </a:lnTo>
                <a:cubicBezTo>
                  <a:pt x="0" y="61608"/>
                  <a:pt x="61608" y="0"/>
                  <a:pt x="137605" y="0"/>
                </a:cubicBezTo>
                <a:close/>
              </a:path>
            </a:pathLst>
          </a:custGeom>
        </p:spPr>
        <p:txBody>
          <a:bodyPr wrap="square">
            <a:noAutofit/>
          </a:bodyPr>
          <a:lstStyle/>
          <a:p>
            <a:endParaRPr lang="en-IN"/>
          </a:p>
        </p:txBody>
      </p:sp>
    </p:spTree>
    <p:extLst>
      <p:ext uri="{BB962C8B-B14F-4D97-AF65-F5344CB8AC3E}">
        <p14:creationId xmlns:p14="http://schemas.microsoft.com/office/powerpoint/2010/main" val="88868823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9B713D-E9FD-FFF8-5CEA-A88102460CA8}"/>
              </a:ext>
            </a:extLst>
          </p:cNvPr>
          <p:cNvSpPr>
            <a:spLocks noGrp="1"/>
          </p:cNvSpPr>
          <p:nvPr>
            <p:ph type="title" hasCustomPrompt="1"/>
          </p:nvPr>
        </p:nvSpPr>
        <p:spPr>
          <a:xfrm>
            <a:off x="6113463" y="2489697"/>
            <a:ext cx="5257800" cy="664845"/>
          </a:xfrm>
          <a:prstGeom prst="rect">
            <a:avLst/>
          </a:prstGeom>
        </p:spPr>
        <p:txBody>
          <a:bodyPr anchor="ctr"/>
          <a:lstStyle>
            <a:lvl1pPr>
              <a:defRPr lang="en-US" sz="3000" b="1" i="0" u="none" strike="noStrike" kern="1200" smtClean="0">
                <a:solidFill>
                  <a:schemeClr val="accent1"/>
                </a:solidFill>
                <a:effectLst/>
                <a:latin typeface="+mn-lt"/>
                <a:ea typeface="+mn-ea"/>
                <a:cs typeface="+mn-cs"/>
              </a:defRPr>
            </a:lvl1pPr>
          </a:lstStyle>
          <a:p>
            <a:r>
              <a:rPr lang="en-US" dirty="0"/>
              <a:t>Click to edit title</a:t>
            </a:r>
            <a:endParaRPr lang="en-IN" dirty="0"/>
          </a:p>
        </p:txBody>
      </p:sp>
      <p:sp>
        <p:nvSpPr>
          <p:cNvPr id="5" name="Picture Placeholder 4">
            <a:extLst>
              <a:ext uri="{FF2B5EF4-FFF2-40B4-BE49-F238E27FC236}">
                <a16:creationId xmlns:a16="http://schemas.microsoft.com/office/drawing/2014/main" id="{82823CC2-6726-5D63-6E0C-7C23089FE5D1}"/>
              </a:ext>
            </a:extLst>
          </p:cNvPr>
          <p:cNvSpPr>
            <a:spLocks noGrp="1"/>
          </p:cNvSpPr>
          <p:nvPr>
            <p:ph type="pic" sz="quarter" idx="10"/>
          </p:nvPr>
        </p:nvSpPr>
        <p:spPr>
          <a:xfrm>
            <a:off x="439675" y="3040062"/>
            <a:ext cx="5783325" cy="3305176"/>
          </a:xfrm>
          <a:custGeom>
            <a:avLst/>
            <a:gdLst>
              <a:gd name="connsiteX0" fmla="*/ 0 w 5144324"/>
              <a:gd name="connsiteY0" fmla="*/ 0 h 3305176"/>
              <a:gd name="connsiteX1" fmla="*/ 5144324 w 5144324"/>
              <a:gd name="connsiteY1" fmla="*/ 0 h 3305176"/>
              <a:gd name="connsiteX2" fmla="*/ 5144324 w 5144324"/>
              <a:gd name="connsiteY2" fmla="*/ 3305176 h 3305176"/>
              <a:gd name="connsiteX3" fmla="*/ 0 w 5144324"/>
              <a:gd name="connsiteY3" fmla="*/ 3305176 h 3305176"/>
            </a:gdLst>
            <a:ahLst/>
            <a:cxnLst>
              <a:cxn ang="0">
                <a:pos x="connsiteX0" y="connsiteY0"/>
              </a:cxn>
              <a:cxn ang="0">
                <a:pos x="connsiteX1" y="connsiteY1"/>
              </a:cxn>
              <a:cxn ang="0">
                <a:pos x="connsiteX2" y="connsiteY2"/>
              </a:cxn>
              <a:cxn ang="0">
                <a:pos x="connsiteX3" y="connsiteY3"/>
              </a:cxn>
            </a:cxnLst>
            <a:rect l="l" t="t" r="r" b="b"/>
            <a:pathLst>
              <a:path w="5144324" h="3305176">
                <a:moveTo>
                  <a:pt x="0" y="0"/>
                </a:moveTo>
                <a:lnTo>
                  <a:pt x="5144324" y="0"/>
                </a:lnTo>
                <a:lnTo>
                  <a:pt x="5144324" y="3305176"/>
                </a:lnTo>
                <a:lnTo>
                  <a:pt x="0" y="3305176"/>
                </a:lnTo>
                <a:close/>
              </a:path>
            </a:pathLst>
          </a:custGeom>
        </p:spPr>
        <p:txBody>
          <a:bodyPr wrap="square">
            <a:noAutofit/>
          </a:bodyPr>
          <a:lstStyle/>
          <a:p>
            <a:endParaRPr lang="en-IN"/>
          </a:p>
        </p:txBody>
      </p:sp>
      <p:sp>
        <p:nvSpPr>
          <p:cNvPr id="9" name="Content Placeholder 9">
            <a:extLst>
              <a:ext uri="{FF2B5EF4-FFF2-40B4-BE49-F238E27FC236}">
                <a16:creationId xmlns:a16="http://schemas.microsoft.com/office/drawing/2014/main" id="{47122470-48CE-162A-87A4-239B5E4116F1}"/>
              </a:ext>
            </a:extLst>
          </p:cNvPr>
          <p:cNvSpPr>
            <a:spLocks noGrp="1"/>
          </p:cNvSpPr>
          <p:nvPr>
            <p:ph sz="quarter" idx="11" hasCustomPrompt="1"/>
          </p:nvPr>
        </p:nvSpPr>
        <p:spPr>
          <a:xfrm>
            <a:off x="6113463" y="3157834"/>
            <a:ext cx="4673600" cy="222369"/>
          </a:xfrm>
          <a:prstGeom prst="rect">
            <a:avLst/>
          </a:prstGeom>
          <a:noFill/>
        </p:spPr>
        <p:txBody>
          <a:bodyPr wrap="square" rtlCol="0">
            <a:spAutoFit/>
          </a:bodyPr>
          <a:lstStyle>
            <a:lvl1pPr marL="0" indent="0">
              <a:lnSpc>
                <a:spcPts val="1125"/>
              </a:lnSpc>
              <a:buFont typeface="Arial" panose="020B0604020202020204" pitchFamily="34" charset="0"/>
              <a:buNone/>
              <a:defRPr lang="en-IN" sz="788" dirty="0">
                <a:solidFill>
                  <a:schemeClr val="bg1">
                    <a:lumMod val="75000"/>
                  </a:schemeClr>
                </a:solidFill>
              </a:defRPr>
            </a:lvl1pPr>
          </a:lstStyle>
          <a:p>
            <a:pPr marL="0" lvl="0">
              <a:lnSpc>
                <a:spcPts val="1125"/>
              </a:lnSpc>
            </a:pPr>
            <a:r>
              <a:rPr lang="en-US" dirty="0"/>
              <a:t>Click To Edit Body</a:t>
            </a:r>
            <a:endParaRPr lang="en-IN" dirty="0"/>
          </a:p>
        </p:txBody>
      </p:sp>
    </p:spTree>
    <p:extLst>
      <p:ext uri="{BB962C8B-B14F-4D97-AF65-F5344CB8AC3E}">
        <p14:creationId xmlns:p14="http://schemas.microsoft.com/office/powerpoint/2010/main" val="2785640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716F3F-61B7-C2A7-9DC5-1D6C5AF9DD5B}"/>
              </a:ext>
            </a:extLst>
          </p:cNvPr>
          <p:cNvSpPr>
            <a:spLocks noGrp="1"/>
          </p:cNvSpPr>
          <p:nvPr>
            <p:ph type="title" hasCustomPrompt="1"/>
          </p:nvPr>
        </p:nvSpPr>
        <p:spPr>
          <a:xfrm>
            <a:off x="838200" y="2324101"/>
            <a:ext cx="10515600" cy="1546010"/>
          </a:xfrm>
          <a:prstGeom prst="rect">
            <a:avLst/>
          </a:prstGeom>
        </p:spPr>
        <p:txBody>
          <a:bodyPr anchor="ctr"/>
          <a:lstStyle>
            <a:lvl1pPr algn="ctr">
              <a:lnSpc>
                <a:spcPct val="100000"/>
              </a:lnSpc>
              <a:defRPr lang="en-US" sz="8625" b="1" i="0" u="none" strike="noStrike" kern="1200" smtClean="0">
                <a:solidFill>
                  <a:schemeClr val="accent1"/>
                </a:solidFill>
                <a:effectLst/>
                <a:latin typeface="+mn-lt"/>
                <a:ea typeface="+mn-ea"/>
                <a:cs typeface="+mn-cs"/>
              </a:defRPr>
            </a:lvl1pPr>
          </a:lstStyle>
          <a:p>
            <a:r>
              <a:rPr lang="en-US" dirty="0"/>
              <a:t>edit title</a:t>
            </a:r>
            <a:endParaRPr lang="en-IN" dirty="0"/>
          </a:p>
        </p:txBody>
      </p:sp>
    </p:spTree>
    <p:extLst>
      <p:ext uri="{BB962C8B-B14F-4D97-AF65-F5344CB8AC3E}">
        <p14:creationId xmlns:p14="http://schemas.microsoft.com/office/powerpoint/2010/main" val="368285549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lumMod val="85000"/>
                <a:lumOff val="15000"/>
              </a:schemeClr>
            </a:gs>
            <a:gs pos="100000">
              <a:schemeClr val="tx1">
                <a:lumMod val="95000"/>
                <a:lumOff val="5000"/>
              </a:schemeClr>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1/24/2025</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7" name="Group 6">
            <a:extLst>
              <a:ext uri="{FF2B5EF4-FFF2-40B4-BE49-F238E27FC236}">
                <a16:creationId xmlns:a16="http://schemas.microsoft.com/office/drawing/2014/main" id="{11994BC2-7596-818F-61BF-2BFB6455D0A9}"/>
              </a:ext>
            </a:extLst>
          </p:cNvPr>
          <p:cNvGrpSpPr/>
          <p:nvPr userDrawn="1"/>
        </p:nvGrpSpPr>
        <p:grpSpPr>
          <a:xfrm>
            <a:off x="654013" y="1964628"/>
            <a:ext cx="10883977" cy="2928744"/>
            <a:chOff x="3283107" y="2671620"/>
            <a:chExt cx="5622870" cy="1513045"/>
          </a:xfrm>
          <a:solidFill>
            <a:schemeClr val="tx1">
              <a:alpha val="13000"/>
            </a:schemeClr>
          </a:solidFill>
        </p:grpSpPr>
        <p:sp>
          <p:nvSpPr>
            <p:cNvPr id="8" name="Freeform: Shape 7">
              <a:extLst>
                <a:ext uri="{FF2B5EF4-FFF2-40B4-BE49-F238E27FC236}">
                  <a16:creationId xmlns:a16="http://schemas.microsoft.com/office/drawing/2014/main" id="{FBFD7E0F-C476-D421-6156-B4CF413769A2}"/>
                </a:ext>
              </a:extLst>
            </p:cNvPr>
            <p:cNvSpPr/>
            <p:nvPr/>
          </p:nvSpPr>
          <p:spPr>
            <a:xfrm>
              <a:off x="3283107" y="2671976"/>
              <a:ext cx="769710" cy="1512689"/>
            </a:xfrm>
            <a:custGeom>
              <a:avLst/>
              <a:gdLst>
                <a:gd name="connsiteX0" fmla="*/ 535589 w 769710"/>
                <a:gd name="connsiteY0" fmla="*/ 855864 h 1512689"/>
                <a:gd name="connsiteX1" fmla="*/ 535589 w 769710"/>
                <a:gd name="connsiteY1" fmla="*/ 269656 h 1512689"/>
                <a:gd name="connsiteX2" fmla="*/ 534074 w 769710"/>
                <a:gd name="connsiteY2" fmla="*/ 21886 h 1512689"/>
                <a:gd name="connsiteX3" fmla="*/ 555713 w 769710"/>
                <a:gd name="connsiteY3" fmla="*/ -258 h 1512689"/>
                <a:gd name="connsiteX4" fmla="*/ 748880 w 769710"/>
                <a:gd name="connsiteY4" fmla="*/ -258 h 1512689"/>
                <a:gd name="connsiteX5" fmla="*/ 768861 w 769710"/>
                <a:gd name="connsiteY5" fmla="*/ 28594 h 1512689"/>
                <a:gd name="connsiteX6" fmla="*/ 768861 w 769710"/>
                <a:gd name="connsiteY6" fmla="*/ 535747 h 1512689"/>
                <a:gd name="connsiteX7" fmla="*/ 769438 w 769710"/>
                <a:gd name="connsiteY7" fmla="*/ 1388768 h 1512689"/>
                <a:gd name="connsiteX8" fmla="*/ 736474 w 769710"/>
                <a:gd name="connsiteY8" fmla="*/ 1424833 h 1512689"/>
                <a:gd name="connsiteX9" fmla="*/ 533064 w 769710"/>
                <a:gd name="connsiteY9" fmla="*/ 1446905 h 1512689"/>
                <a:gd name="connsiteX10" fmla="*/ 499668 w 769710"/>
                <a:gd name="connsiteY10" fmla="*/ 1426059 h 1512689"/>
                <a:gd name="connsiteX11" fmla="*/ 352881 w 769710"/>
                <a:gd name="connsiteY11" fmla="*/ 1006041 h 1512689"/>
                <a:gd name="connsiteX12" fmla="*/ 244685 w 769710"/>
                <a:gd name="connsiteY12" fmla="*/ 694147 h 1512689"/>
                <a:gd name="connsiteX13" fmla="*/ 234081 w 769710"/>
                <a:gd name="connsiteY13" fmla="*/ 683183 h 1512689"/>
                <a:gd name="connsiteX14" fmla="*/ 234081 w 769710"/>
                <a:gd name="connsiteY14" fmla="*/ 721701 h 1512689"/>
                <a:gd name="connsiteX15" fmla="*/ 234514 w 769710"/>
                <a:gd name="connsiteY15" fmla="*/ 1453613 h 1512689"/>
                <a:gd name="connsiteX16" fmla="*/ 202344 w 769710"/>
                <a:gd name="connsiteY16" fmla="*/ 1488020 h 1512689"/>
                <a:gd name="connsiteX17" fmla="*/ 31033 w 769710"/>
                <a:gd name="connsiteY17" fmla="*/ 1511390 h 1512689"/>
                <a:gd name="connsiteX18" fmla="*/ -272 w 769710"/>
                <a:gd name="connsiteY18" fmla="*/ 1483909 h 1512689"/>
                <a:gd name="connsiteX19" fmla="*/ -272 w 769710"/>
                <a:gd name="connsiteY19" fmla="*/ 31552 h 1512689"/>
                <a:gd name="connsiteX20" fmla="*/ 32187 w 769710"/>
                <a:gd name="connsiteY20" fmla="*/ -114 h 1512689"/>
                <a:gd name="connsiteX21" fmla="*/ 196501 w 769710"/>
                <a:gd name="connsiteY21" fmla="*/ -114 h 1512689"/>
                <a:gd name="connsiteX22" fmla="*/ 229393 w 769710"/>
                <a:gd name="connsiteY22" fmla="*/ 23112 h 1512689"/>
                <a:gd name="connsiteX23" fmla="*/ 450691 w 769710"/>
                <a:gd name="connsiteY23" fmla="*/ 636225 h 1512689"/>
                <a:gd name="connsiteX24" fmla="*/ 525779 w 769710"/>
                <a:gd name="connsiteY24" fmla="*/ 843890 h 1512689"/>
                <a:gd name="connsiteX25" fmla="*/ 535589 w 769710"/>
                <a:gd name="connsiteY25" fmla="*/ 855864 h 1512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69710" h="1512689">
                  <a:moveTo>
                    <a:pt x="535589" y="855864"/>
                  </a:moveTo>
                  <a:cubicBezTo>
                    <a:pt x="535589" y="659307"/>
                    <a:pt x="535589" y="464482"/>
                    <a:pt x="535589" y="269656"/>
                  </a:cubicBezTo>
                  <a:cubicBezTo>
                    <a:pt x="535589" y="187044"/>
                    <a:pt x="535084" y="104454"/>
                    <a:pt x="534074" y="21886"/>
                  </a:cubicBezTo>
                  <a:cubicBezTo>
                    <a:pt x="534074" y="5945"/>
                    <a:pt x="538979" y="-402"/>
                    <a:pt x="555713" y="-258"/>
                  </a:cubicBezTo>
                  <a:cubicBezTo>
                    <a:pt x="620054" y="391"/>
                    <a:pt x="684539" y="752"/>
                    <a:pt x="748880" y="-258"/>
                  </a:cubicBezTo>
                  <a:cubicBezTo>
                    <a:pt x="772900" y="-691"/>
                    <a:pt x="768861" y="14168"/>
                    <a:pt x="768861" y="28594"/>
                  </a:cubicBezTo>
                  <a:cubicBezTo>
                    <a:pt x="768861" y="197669"/>
                    <a:pt x="768861" y="366723"/>
                    <a:pt x="768861" y="535747"/>
                  </a:cubicBezTo>
                  <a:cubicBezTo>
                    <a:pt x="768861" y="820087"/>
                    <a:pt x="768861" y="1104427"/>
                    <a:pt x="769438" y="1388768"/>
                  </a:cubicBezTo>
                  <a:cubicBezTo>
                    <a:pt x="769438" y="1414446"/>
                    <a:pt x="763018" y="1422669"/>
                    <a:pt x="736474" y="1424833"/>
                  </a:cubicBezTo>
                  <a:cubicBezTo>
                    <a:pt x="668526" y="1429883"/>
                    <a:pt x="600795" y="1438899"/>
                    <a:pt x="533064" y="1446905"/>
                  </a:cubicBezTo>
                  <a:cubicBezTo>
                    <a:pt x="515464" y="1448997"/>
                    <a:pt x="506304" y="1445535"/>
                    <a:pt x="499668" y="1426059"/>
                  </a:cubicBezTo>
                  <a:cubicBezTo>
                    <a:pt x="451773" y="1285693"/>
                    <a:pt x="401858" y="1146047"/>
                    <a:pt x="352881" y="1006041"/>
                  </a:cubicBezTo>
                  <a:cubicBezTo>
                    <a:pt x="316816" y="902172"/>
                    <a:pt x="280750" y="798087"/>
                    <a:pt x="244685" y="694147"/>
                  </a:cubicBezTo>
                  <a:cubicBezTo>
                    <a:pt x="243242" y="690035"/>
                    <a:pt x="243891" y="684265"/>
                    <a:pt x="234081" y="683183"/>
                  </a:cubicBezTo>
                  <a:cubicBezTo>
                    <a:pt x="234081" y="696166"/>
                    <a:pt x="234081" y="708934"/>
                    <a:pt x="234081" y="721701"/>
                  </a:cubicBezTo>
                  <a:cubicBezTo>
                    <a:pt x="234081" y="965648"/>
                    <a:pt x="233576" y="1209666"/>
                    <a:pt x="234514" y="1453613"/>
                  </a:cubicBezTo>
                  <a:cubicBezTo>
                    <a:pt x="234514" y="1479004"/>
                    <a:pt x="226652" y="1485640"/>
                    <a:pt x="202344" y="1488020"/>
                  </a:cubicBezTo>
                  <a:cubicBezTo>
                    <a:pt x="144639" y="1493646"/>
                    <a:pt x="88016" y="1502446"/>
                    <a:pt x="31033" y="1511390"/>
                  </a:cubicBezTo>
                  <a:cubicBezTo>
                    <a:pt x="7662" y="1515069"/>
                    <a:pt x="-344" y="1509587"/>
                    <a:pt x="-272" y="1483909"/>
                  </a:cubicBezTo>
                  <a:cubicBezTo>
                    <a:pt x="543" y="999766"/>
                    <a:pt x="543" y="515644"/>
                    <a:pt x="-272" y="31552"/>
                  </a:cubicBezTo>
                  <a:cubicBezTo>
                    <a:pt x="-272" y="5513"/>
                    <a:pt x="6941" y="-1051"/>
                    <a:pt x="32187" y="-114"/>
                  </a:cubicBezTo>
                  <a:cubicBezTo>
                    <a:pt x="86934" y="1762"/>
                    <a:pt x="141754" y="968"/>
                    <a:pt x="196501" y="-114"/>
                  </a:cubicBezTo>
                  <a:cubicBezTo>
                    <a:pt x="214534" y="-114"/>
                    <a:pt x="222829" y="4863"/>
                    <a:pt x="229393" y="23112"/>
                  </a:cubicBezTo>
                  <a:cubicBezTo>
                    <a:pt x="302389" y="227748"/>
                    <a:pt x="376757" y="431951"/>
                    <a:pt x="450691" y="636225"/>
                  </a:cubicBezTo>
                  <a:cubicBezTo>
                    <a:pt x="475742" y="705377"/>
                    <a:pt x="500771" y="774594"/>
                    <a:pt x="525779" y="843890"/>
                  </a:cubicBezTo>
                  <a:cubicBezTo>
                    <a:pt x="527005" y="848218"/>
                    <a:pt x="526068" y="853628"/>
                    <a:pt x="535589" y="855864"/>
                  </a:cubicBezTo>
                  <a:close/>
                </a:path>
              </a:pathLst>
            </a:custGeom>
            <a:grpFill/>
            <a:ln w="7205" cap="flat">
              <a:noFill/>
              <a:prstDash val="solid"/>
              <a:miter/>
            </a:ln>
          </p:spPr>
          <p:txBody>
            <a:bodyPr rtlCol="0" anchor="ctr"/>
            <a:lstStyle/>
            <a:p>
              <a:endParaRPr lang="en-IN" sz="1350">
                <a:latin typeface="Inter" panose="020B0604020202020204" charset="0"/>
                <a:ea typeface="Inter" panose="020B0604020202020204" charset="0"/>
                <a:cs typeface="Inter" panose="020B0604020202020204" charset="0"/>
              </a:endParaRPr>
            </a:p>
          </p:txBody>
        </p:sp>
        <p:sp>
          <p:nvSpPr>
            <p:cNvPr id="9" name="Freeform: Shape 8">
              <a:extLst>
                <a:ext uri="{FF2B5EF4-FFF2-40B4-BE49-F238E27FC236}">
                  <a16:creationId xmlns:a16="http://schemas.microsoft.com/office/drawing/2014/main" id="{731607EA-70AA-AFA8-F1F3-E5F3AC399283}"/>
                </a:ext>
              </a:extLst>
            </p:cNvPr>
            <p:cNvSpPr/>
            <p:nvPr/>
          </p:nvSpPr>
          <p:spPr>
            <a:xfrm>
              <a:off x="8047056" y="2671971"/>
              <a:ext cx="858921" cy="1512047"/>
            </a:xfrm>
            <a:custGeom>
              <a:avLst/>
              <a:gdLst>
                <a:gd name="connsiteX0" fmla="*/ 416586 w 858921"/>
                <a:gd name="connsiteY0" fmla="*/ 1030859 h 1512047"/>
                <a:gd name="connsiteX1" fmla="*/ 274560 w 858921"/>
                <a:gd name="connsiteY1" fmla="*/ 1357684 h 1512047"/>
                <a:gd name="connsiteX2" fmla="*/ 264102 w 858921"/>
                <a:gd name="connsiteY2" fmla="*/ 1381127 h 1512047"/>
                <a:gd name="connsiteX3" fmla="*/ 180357 w 858921"/>
                <a:gd name="connsiteY3" fmla="*/ 1429671 h 1512047"/>
                <a:gd name="connsiteX4" fmla="*/ 14456 w 858921"/>
                <a:gd name="connsiteY4" fmla="*/ 1412792 h 1512047"/>
                <a:gd name="connsiteX5" fmla="*/ 2843 w 858921"/>
                <a:gd name="connsiteY5" fmla="*/ 1393605 h 1512047"/>
                <a:gd name="connsiteX6" fmla="*/ 285236 w 858921"/>
                <a:gd name="connsiteY6" fmla="*/ 744427 h 1512047"/>
                <a:gd name="connsiteX7" fmla="*/ 286462 w 858921"/>
                <a:gd name="connsiteY7" fmla="*/ 687876 h 1512047"/>
                <a:gd name="connsiteX8" fmla="*/ 28017 w 858921"/>
                <a:gd name="connsiteY8" fmla="*/ 25137 h 1512047"/>
                <a:gd name="connsiteX9" fmla="*/ 45112 w 858921"/>
                <a:gd name="connsiteY9" fmla="*/ -253 h 1512047"/>
                <a:gd name="connsiteX10" fmla="*/ 247078 w 858921"/>
                <a:gd name="connsiteY10" fmla="*/ -253 h 1512047"/>
                <a:gd name="connsiteX11" fmla="*/ 280042 w 858921"/>
                <a:gd name="connsiteY11" fmla="*/ 23406 h 1512047"/>
                <a:gd name="connsiteX12" fmla="*/ 424665 w 858921"/>
                <a:gd name="connsiteY12" fmla="*/ 397693 h 1512047"/>
                <a:gd name="connsiteX13" fmla="*/ 430291 w 858921"/>
                <a:gd name="connsiteY13" fmla="*/ 403031 h 1512047"/>
                <a:gd name="connsiteX14" fmla="*/ 456763 w 858921"/>
                <a:gd name="connsiteY14" fmla="*/ 347490 h 1512047"/>
                <a:gd name="connsiteX15" fmla="*/ 597346 w 858921"/>
                <a:gd name="connsiteY15" fmla="*/ 21386 h 1512047"/>
                <a:gd name="connsiteX16" fmla="*/ 626848 w 858921"/>
                <a:gd name="connsiteY16" fmla="*/ -253 h 1512047"/>
                <a:gd name="connsiteX17" fmla="*/ 840212 w 858921"/>
                <a:gd name="connsiteY17" fmla="*/ -253 h 1512047"/>
                <a:gd name="connsiteX18" fmla="*/ 854638 w 858921"/>
                <a:gd name="connsiteY18" fmla="*/ 22324 h 1512047"/>
                <a:gd name="connsiteX19" fmla="*/ 597707 w 858921"/>
                <a:gd name="connsiteY19" fmla="*/ 613798 h 1512047"/>
                <a:gd name="connsiteX20" fmla="*/ 586238 w 858921"/>
                <a:gd name="connsiteY20" fmla="*/ 640125 h 1512047"/>
                <a:gd name="connsiteX21" fmla="*/ 581982 w 858921"/>
                <a:gd name="connsiteY21" fmla="*/ 803213 h 1512047"/>
                <a:gd name="connsiteX22" fmla="*/ 824127 w 858921"/>
                <a:gd name="connsiteY22" fmla="*/ 1423540 h 1512047"/>
                <a:gd name="connsiteX23" fmla="*/ 847857 w 858921"/>
                <a:gd name="connsiteY23" fmla="*/ 1485067 h 1512047"/>
                <a:gd name="connsiteX24" fmla="*/ 826218 w 858921"/>
                <a:gd name="connsiteY24" fmla="*/ 1509880 h 1512047"/>
                <a:gd name="connsiteX25" fmla="*/ 640769 w 858921"/>
                <a:gd name="connsiteY25" fmla="*/ 1485428 h 1512047"/>
                <a:gd name="connsiteX26" fmla="*/ 573471 w 858921"/>
                <a:gd name="connsiteY26" fmla="*/ 1429743 h 1512047"/>
                <a:gd name="connsiteX27" fmla="*/ 423799 w 858921"/>
                <a:gd name="connsiteY27" fmla="*/ 1041678 h 1512047"/>
                <a:gd name="connsiteX28" fmla="*/ 416586 w 858921"/>
                <a:gd name="connsiteY28" fmla="*/ 1030859 h 151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58921" h="1512047">
                  <a:moveTo>
                    <a:pt x="416586" y="1030859"/>
                  </a:moveTo>
                  <a:cubicBezTo>
                    <a:pt x="368042" y="1142590"/>
                    <a:pt x="321374" y="1250137"/>
                    <a:pt x="274560" y="1357684"/>
                  </a:cubicBezTo>
                  <a:cubicBezTo>
                    <a:pt x="271170" y="1365546"/>
                    <a:pt x="267780" y="1373409"/>
                    <a:pt x="264102" y="1381127"/>
                  </a:cubicBezTo>
                  <a:cubicBezTo>
                    <a:pt x="238567" y="1435153"/>
                    <a:pt x="238567" y="1435369"/>
                    <a:pt x="180357" y="1429671"/>
                  </a:cubicBezTo>
                  <a:cubicBezTo>
                    <a:pt x="124961" y="1424261"/>
                    <a:pt x="69636" y="1418058"/>
                    <a:pt x="14456" y="1412792"/>
                  </a:cubicBezTo>
                  <a:cubicBezTo>
                    <a:pt x="535" y="1411422"/>
                    <a:pt x="-3937" y="1409185"/>
                    <a:pt x="2843" y="1393605"/>
                  </a:cubicBezTo>
                  <a:cubicBezTo>
                    <a:pt x="97263" y="1177212"/>
                    <a:pt x="190383" y="960819"/>
                    <a:pt x="285236" y="744427"/>
                  </a:cubicBezTo>
                  <a:cubicBezTo>
                    <a:pt x="293949" y="726675"/>
                    <a:pt x="294396" y="705988"/>
                    <a:pt x="286462" y="687876"/>
                  </a:cubicBezTo>
                  <a:cubicBezTo>
                    <a:pt x="199905" y="467083"/>
                    <a:pt x="114646" y="245857"/>
                    <a:pt x="28017" y="25137"/>
                  </a:cubicBezTo>
                  <a:cubicBezTo>
                    <a:pt x="19577" y="3498"/>
                    <a:pt x="23184" y="-542"/>
                    <a:pt x="45112" y="-253"/>
                  </a:cubicBezTo>
                  <a:cubicBezTo>
                    <a:pt x="112338" y="757"/>
                    <a:pt x="179708" y="973"/>
                    <a:pt x="247078" y="-253"/>
                  </a:cubicBezTo>
                  <a:cubicBezTo>
                    <a:pt x="266265" y="-253"/>
                    <a:pt x="273839" y="6960"/>
                    <a:pt x="280042" y="23406"/>
                  </a:cubicBezTo>
                  <a:cubicBezTo>
                    <a:pt x="327843" y="148430"/>
                    <a:pt x="376048" y="273195"/>
                    <a:pt x="424665" y="397693"/>
                  </a:cubicBezTo>
                  <a:cubicBezTo>
                    <a:pt x="425242" y="399208"/>
                    <a:pt x="427262" y="400218"/>
                    <a:pt x="430291" y="403031"/>
                  </a:cubicBezTo>
                  <a:cubicBezTo>
                    <a:pt x="443780" y="386441"/>
                    <a:pt x="448684" y="365956"/>
                    <a:pt x="456763" y="347490"/>
                  </a:cubicBezTo>
                  <a:cubicBezTo>
                    <a:pt x="504225" y="239056"/>
                    <a:pt x="551111" y="130354"/>
                    <a:pt x="597346" y="21386"/>
                  </a:cubicBezTo>
                  <a:cubicBezTo>
                    <a:pt x="603189" y="7537"/>
                    <a:pt x="610330" y="-253"/>
                    <a:pt x="626848" y="-253"/>
                  </a:cubicBezTo>
                  <a:cubicBezTo>
                    <a:pt x="697970" y="540"/>
                    <a:pt x="769091" y="684"/>
                    <a:pt x="840212" y="-253"/>
                  </a:cubicBezTo>
                  <a:cubicBezTo>
                    <a:pt x="860624" y="-253"/>
                    <a:pt x="861851" y="4652"/>
                    <a:pt x="854638" y="22324"/>
                  </a:cubicBezTo>
                  <a:cubicBezTo>
                    <a:pt x="768585" y="219479"/>
                    <a:pt x="682894" y="416642"/>
                    <a:pt x="597707" y="613798"/>
                  </a:cubicBezTo>
                  <a:cubicBezTo>
                    <a:pt x="593956" y="622598"/>
                    <a:pt x="590494" y="631470"/>
                    <a:pt x="586238" y="640125"/>
                  </a:cubicBezTo>
                  <a:cubicBezTo>
                    <a:pt x="548081" y="720768"/>
                    <a:pt x="549307" y="720263"/>
                    <a:pt x="581982" y="803213"/>
                  </a:cubicBezTo>
                  <a:cubicBezTo>
                    <a:pt x="663346" y="1009796"/>
                    <a:pt x="743484" y="1216812"/>
                    <a:pt x="824127" y="1423540"/>
                  </a:cubicBezTo>
                  <a:cubicBezTo>
                    <a:pt x="832133" y="1444025"/>
                    <a:pt x="840139" y="1464510"/>
                    <a:pt x="847857" y="1485067"/>
                  </a:cubicBezTo>
                  <a:cubicBezTo>
                    <a:pt x="858677" y="1513920"/>
                    <a:pt x="858317" y="1513920"/>
                    <a:pt x="826218" y="1509880"/>
                  </a:cubicBezTo>
                  <a:cubicBezTo>
                    <a:pt x="764402" y="1501513"/>
                    <a:pt x="702802" y="1489467"/>
                    <a:pt x="640769" y="1485428"/>
                  </a:cubicBezTo>
                  <a:cubicBezTo>
                    <a:pt x="600737" y="1482903"/>
                    <a:pt x="586094" y="1463789"/>
                    <a:pt x="573471" y="1429743"/>
                  </a:cubicBezTo>
                  <a:cubicBezTo>
                    <a:pt x="525144" y="1299907"/>
                    <a:pt x="474002" y="1170937"/>
                    <a:pt x="423799" y="1041678"/>
                  </a:cubicBezTo>
                  <a:cubicBezTo>
                    <a:pt x="421643" y="1037913"/>
                    <a:pt x="419226" y="1034299"/>
                    <a:pt x="416586" y="1030859"/>
                  </a:cubicBezTo>
                  <a:close/>
                </a:path>
              </a:pathLst>
            </a:custGeom>
            <a:grpFill/>
            <a:ln w="7205" cap="flat">
              <a:noFill/>
              <a:prstDash val="solid"/>
              <a:miter/>
            </a:ln>
          </p:spPr>
          <p:txBody>
            <a:bodyPr rtlCol="0" anchor="ctr"/>
            <a:lstStyle/>
            <a:p>
              <a:endParaRPr lang="en-IN" sz="1350">
                <a:latin typeface="Inter" panose="020B0604020202020204" charset="0"/>
                <a:ea typeface="Inter" panose="020B0604020202020204" charset="0"/>
                <a:cs typeface="Inter" panose="020B0604020202020204" charset="0"/>
              </a:endParaRPr>
            </a:p>
          </p:txBody>
        </p:sp>
        <p:sp>
          <p:nvSpPr>
            <p:cNvPr id="10" name="Freeform: Shape 9">
              <a:extLst>
                <a:ext uri="{FF2B5EF4-FFF2-40B4-BE49-F238E27FC236}">
                  <a16:creationId xmlns:a16="http://schemas.microsoft.com/office/drawing/2014/main" id="{4CF2A0B3-3E61-1A7C-707A-F89C8F3957C5}"/>
                </a:ext>
              </a:extLst>
            </p:cNvPr>
            <p:cNvSpPr/>
            <p:nvPr/>
          </p:nvSpPr>
          <p:spPr>
            <a:xfrm>
              <a:off x="4281328" y="2671768"/>
              <a:ext cx="653651" cy="1396785"/>
            </a:xfrm>
            <a:custGeom>
              <a:avLst/>
              <a:gdLst>
                <a:gd name="connsiteX0" fmla="*/ 232 w 653651"/>
                <a:gd name="connsiteY0" fmla="*/ 698684 h 1396785"/>
                <a:gd name="connsiteX1" fmla="*/ -273 w 653651"/>
                <a:gd name="connsiteY1" fmla="*/ 30318 h 1396785"/>
                <a:gd name="connsiteX2" fmla="*/ 30095 w 653651"/>
                <a:gd name="connsiteY2" fmla="*/ -265 h 1396785"/>
                <a:gd name="connsiteX3" fmla="*/ 621569 w 653651"/>
                <a:gd name="connsiteY3" fmla="*/ -265 h 1396785"/>
                <a:gd name="connsiteX4" fmla="*/ 653306 w 653651"/>
                <a:gd name="connsiteY4" fmla="*/ 32266 h 1396785"/>
                <a:gd name="connsiteX5" fmla="*/ 653306 w 653651"/>
                <a:gd name="connsiteY5" fmla="*/ 202207 h 1396785"/>
                <a:gd name="connsiteX6" fmla="*/ 620270 w 653651"/>
                <a:gd name="connsiteY6" fmla="*/ 236541 h 1396785"/>
                <a:gd name="connsiteX7" fmla="*/ 262717 w 653651"/>
                <a:gd name="connsiteY7" fmla="*/ 235315 h 1396785"/>
                <a:gd name="connsiteX8" fmla="*/ 233865 w 653651"/>
                <a:gd name="connsiteY8" fmla="*/ 264167 h 1396785"/>
                <a:gd name="connsiteX9" fmla="*/ 233865 w 653651"/>
                <a:gd name="connsiteY9" fmla="*/ 526291 h 1396785"/>
                <a:gd name="connsiteX10" fmla="*/ 265458 w 653651"/>
                <a:gd name="connsiteY10" fmla="*/ 558966 h 1396785"/>
                <a:gd name="connsiteX11" fmla="*/ 527799 w 653651"/>
                <a:gd name="connsiteY11" fmla="*/ 557812 h 1396785"/>
                <a:gd name="connsiteX12" fmla="*/ 555064 w 653651"/>
                <a:gd name="connsiteY12" fmla="*/ 585655 h 1396785"/>
                <a:gd name="connsiteX13" fmla="*/ 555064 w 653651"/>
                <a:gd name="connsiteY13" fmla="*/ 764251 h 1396785"/>
                <a:gd name="connsiteX14" fmla="*/ 527799 w 653651"/>
                <a:gd name="connsiteY14" fmla="*/ 792238 h 1396785"/>
                <a:gd name="connsiteX15" fmla="*/ 265458 w 653651"/>
                <a:gd name="connsiteY15" fmla="*/ 791084 h 1396785"/>
                <a:gd name="connsiteX16" fmla="*/ 233865 w 653651"/>
                <a:gd name="connsiteY16" fmla="*/ 823687 h 1396785"/>
                <a:gd name="connsiteX17" fmla="*/ 233865 w 653651"/>
                <a:gd name="connsiteY17" fmla="*/ 1114663 h 1396785"/>
                <a:gd name="connsiteX18" fmla="*/ 263438 w 653651"/>
                <a:gd name="connsiteY18" fmla="*/ 1141856 h 1396785"/>
                <a:gd name="connsiteX19" fmla="*/ 628565 w 653651"/>
                <a:gd name="connsiteY19" fmla="*/ 1116394 h 1396785"/>
                <a:gd name="connsiteX20" fmla="*/ 653234 w 653651"/>
                <a:gd name="connsiteY20" fmla="*/ 1139404 h 1396785"/>
                <a:gd name="connsiteX21" fmla="*/ 653234 w 653651"/>
                <a:gd name="connsiteY21" fmla="*/ 1326944 h 1396785"/>
                <a:gd name="connsiteX22" fmla="*/ 630441 w 653651"/>
                <a:gd name="connsiteY22" fmla="*/ 1350820 h 1396785"/>
                <a:gd name="connsiteX23" fmla="*/ 300009 w 653651"/>
                <a:gd name="connsiteY23" fmla="*/ 1373469 h 1396785"/>
                <a:gd name="connsiteX24" fmla="*/ 27426 w 653651"/>
                <a:gd name="connsiteY24" fmla="*/ 1396118 h 1396785"/>
                <a:gd name="connsiteX25" fmla="*/ 305 w 653651"/>
                <a:gd name="connsiteY25" fmla="*/ 1370295 h 1396785"/>
                <a:gd name="connsiteX26" fmla="*/ 232 w 653651"/>
                <a:gd name="connsiteY26" fmla="*/ 698684 h 1396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53651" h="1396785">
                  <a:moveTo>
                    <a:pt x="232" y="698684"/>
                  </a:moveTo>
                  <a:cubicBezTo>
                    <a:pt x="232" y="475871"/>
                    <a:pt x="593" y="253059"/>
                    <a:pt x="-273" y="30318"/>
                  </a:cubicBezTo>
                  <a:cubicBezTo>
                    <a:pt x="-273" y="6515"/>
                    <a:pt x="5859" y="-409"/>
                    <a:pt x="30095" y="-265"/>
                  </a:cubicBezTo>
                  <a:cubicBezTo>
                    <a:pt x="227250" y="745"/>
                    <a:pt x="424413" y="745"/>
                    <a:pt x="621569" y="-265"/>
                  </a:cubicBezTo>
                  <a:cubicBezTo>
                    <a:pt x="647536" y="-265"/>
                    <a:pt x="654172" y="6948"/>
                    <a:pt x="653306" y="32266"/>
                  </a:cubicBezTo>
                  <a:cubicBezTo>
                    <a:pt x="651431" y="88817"/>
                    <a:pt x="651503" y="145584"/>
                    <a:pt x="653306" y="202207"/>
                  </a:cubicBezTo>
                  <a:cubicBezTo>
                    <a:pt x="654100" y="227813"/>
                    <a:pt x="648041" y="236901"/>
                    <a:pt x="620270" y="236541"/>
                  </a:cubicBezTo>
                  <a:cubicBezTo>
                    <a:pt x="501110" y="234954"/>
                    <a:pt x="381877" y="236541"/>
                    <a:pt x="262717" y="235315"/>
                  </a:cubicBezTo>
                  <a:cubicBezTo>
                    <a:pt x="239924" y="235315"/>
                    <a:pt x="233432" y="241446"/>
                    <a:pt x="233865" y="264167"/>
                  </a:cubicBezTo>
                  <a:cubicBezTo>
                    <a:pt x="235091" y="351517"/>
                    <a:pt x="235307" y="438940"/>
                    <a:pt x="233865" y="526291"/>
                  </a:cubicBezTo>
                  <a:cubicBezTo>
                    <a:pt x="233432" y="551176"/>
                    <a:pt x="239202" y="559471"/>
                    <a:pt x="265458" y="558966"/>
                  </a:cubicBezTo>
                  <a:cubicBezTo>
                    <a:pt x="352881" y="557307"/>
                    <a:pt x="440376" y="558966"/>
                    <a:pt x="527799" y="557812"/>
                  </a:cubicBezTo>
                  <a:cubicBezTo>
                    <a:pt x="549871" y="557812"/>
                    <a:pt x="555569" y="564448"/>
                    <a:pt x="555064" y="585655"/>
                  </a:cubicBezTo>
                  <a:cubicBezTo>
                    <a:pt x="553766" y="645184"/>
                    <a:pt x="553766" y="704721"/>
                    <a:pt x="555064" y="764251"/>
                  </a:cubicBezTo>
                  <a:cubicBezTo>
                    <a:pt x="555569" y="785385"/>
                    <a:pt x="550015" y="792526"/>
                    <a:pt x="527799" y="792238"/>
                  </a:cubicBezTo>
                  <a:cubicBezTo>
                    <a:pt x="440376" y="790939"/>
                    <a:pt x="352881" y="792743"/>
                    <a:pt x="265458" y="791084"/>
                  </a:cubicBezTo>
                  <a:cubicBezTo>
                    <a:pt x="239202" y="790507"/>
                    <a:pt x="233504" y="798802"/>
                    <a:pt x="233865" y="823687"/>
                  </a:cubicBezTo>
                  <a:cubicBezTo>
                    <a:pt x="235358" y="920725"/>
                    <a:pt x="235358" y="1017719"/>
                    <a:pt x="233865" y="1114663"/>
                  </a:cubicBezTo>
                  <a:cubicBezTo>
                    <a:pt x="233865" y="1138466"/>
                    <a:pt x="241078" y="1143516"/>
                    <a:pt x="263438" y="1141856"/>
                  </a:cubicBezTo>
                  <a:cubicBezTo>
                    <a:pt x="385051" y="1132768"/>
                    <a:pt x="506880" y="1125627"/>
                    <a:pt x="628565" y="1116394"/>
                  </a:cubicBezTo>
                  <a:cubicBezTo>
                    <a:pt x="648690" y="1114880"/>
                    <a:pt x="653523" y="1120578"/>
                    <a:pt x="653234" y="1139404"/>
                  </a:cubicBezTo>
                  <a:cubicBezTo>
                    <a:pt x="652462" y="1201920"/>
                    <a:pt x="652462" y="1264429"/>
                    <a:pt x="653234" y="1326944"/>
                  </a:cubicBezTo>
                  <a:cubicBezTo>
                    <a:pt x="653234" y="1344617"/>
                    <a:pt x="647536" y="1349738"/>
                    <a:pt x="630441" y="1350820"/>
                  </a:cubicBezTo>
                  <a:cubicBezTo>
                    <a:pt x="520225" y="1357744"/>
                    <a:pt x="410081" y="1365297"/>
                    <a:pt x="300009" y="1373469"/>
                  </a:cubicBezTo>
                  <a:cubicBezTo>
                    <a:pt x="209052" y="1380249"/>
                    <a:pt x="118167" y="1387246"/>
                    <a:pt x="27426" y="1396118"/>
                  </a:cubicBezTo>
                  <a:cubicBezTo>
                    <a:pt x="4344" y="1398354"/>
                    <a:pt x="232" y="1391430"/>
                    <a:pt x="305" y="1370295"/>
                  </a:cubicBezTo>
                  <a:cubicBezTo>
                    <a:pt x="593" y="1146257"/>
                    <a:pt x="232" y="922434"/>
                    <a:pt x="232" y="698684"/>
                  </a:cubicBezTo>
                  <a:close/>
                </a:path>
              </a:pathLst>
            </a:custGeom>
            <a:grpFill/>
            <a:ln w="7205" cap="flat">
              <a:noFill/>
              <a:prstDash val="solid"/>
              <a:miter/>
            </a:ln>
          </p:spPr>
          <p:txBody>
            <a:bodyPr rtlCol="0" anchor="ctr"/>
            <a:lstStyle/>
            <a:p>
              <a:endParaRPr lang="en-IN" sz="1350" dirty="0">
                <a:latin typeface="Inter" panose="020B0604020202020204" charset="0"/>
                <a:ea typeface="Inter" panose="020B0604020202020204" charset="0"/>
                <a:cs typeface="Inter" panose="020B0604020202020204" charset="0"/>
              </a:endParaRPr>
            </a:p>
          </p:txBody>
        </p:sp>
        <p:sp>
          <p:nvSpPr>
            <p:cNvPr id="11" name="Freeform: Shape 10">
              <a:extLst>
                <a:ext uri="{FF2B5EF4-FFF2-40B4-BE49-F238E27FC236}">
                  <a16:creationId xmlns:a16="http://schemas.microsoft.com/office/drawing/2014/main" id="{1D4AE562-F6E4-9F06-E2A7-F2C8D24F2697}"/>
                </a:ext>
              </a:extLst>
            </p:cNvPr>
            <p:cNvSpPr/>
            <p:nvPr/>
          </p:nvSpPr>
          <p:spPr>
            <a:xfrm>
              <a:off x="5974096" y="2671766"/>
              <a:ext cx="663375" cy="1317013"/>
            </a:xfrm>
            <a:custGeom>
              <a:avLst/>
              <a:gdLst>
                <a:gd name="connsiteX0" fmla="*/ 523 w 663375"/>
                <a:gd name="connsiteY0" fmla="*/ 658219 h 1317013"/>
                <a:gd name="connsiteX1" fmla="*/ -54 w 663375"/>
                <a:gd name="connsiteY1" fmla="*/ 33060 h 1317013"/>
                <a:gd name="connsiteX2" fmla="*/ 34208 w 663375"/>
                <a:gd name="connsiteY2" fmla="*/ -265 h 1317013"/>
                <a:gd name="connsiteX3" fmla="*/ 630948 w 663375"/>
                <a:gd name="connsiteY3" fmla="*/ -265 h 1317013"/>
                <a:gd name="connsiteX4" fmla="*/ 663046 w 663375"/>
                <a:gd name="connsiteY4" fmla="*/ 31905 h 1317013"/>
                <a:gd name="connsiteX5" fmla="*/ 663046 w 663375"/>
                <a:gd name="connsiteY5" fmla="*/ 210430 h 1317013"/>
                <a:gd name="connsiteX6" fmla="*/ 636790 w 663375"/>
                <a:gd name="connsiteY6" fmla="*/ 236325 h 1317013"/>
                <a:gd name="connsiteX7" fmla="*/ 267769 w 663375"/>
                <a:gd name="connsiteY7" fmla="*/ 235171 h 1317013"/>
                <a:gd name="connsiteX8" fmla="*/ 235237 w 663375"/>
                <a:gd name="connsiteY8" fmla="*/ 269072 h 1317013"/>
                <a:gd name="connsiteX9" fmla="*/ 235237 w 663375"/>
                <a:gd name="connsiteY9" fmla="*/ 519655 h 1317013"/>
                <a:gd name="connsiteX10" fmla="*/ 259329 w 663375"/>
                <a:gd name="connsiteY10" fmla="*/ 544180 h 1317013"/>
                <a:gd name="connsiteX11" fmla="*/ 530325 w 663375"/>
                <a:gd name="connsiteY11" fmla="*/ 543242 h 1317013"/>
                <a:gd name="connsiteX12" fmla="*/ 560404 w 663375"/>
                <a:gd name="connsiteY12" fmla="*/ 574042 h 1317013"/>
                <a:gd name="connsiteX13" fmla="*/ 560404 w 663375"/>
                <a:gd name="connsiteY13" fmla="*/ 747156 h 1317013"/>
                <a:gd name="connsiteX14" fmla="*/ 529027 w 663375"/>
                <a:gd name="connsiteY14" fmla="*/ 779904 h 1317013"/>
                <a:gd name="connsiteX15" fmla="*/ 263801 w 663375"/>
                <a:gd name="connsiteY15" fmla="*/ 778605 h 1317013"/>
                <a:gd name="connsiteX16" fmla="*/ 234949 w 663375"/>
                <a:gd name="connsiteY16" fmla="*/ 808107 h 1317013"/>
                <a:gd name="connsiteX17" fmla="*/ 235886 w 663375"/>
                <a:gd name="connsiteY17" fmla="*/ 1289148 h 1317013"/>
                <a:gd name="connsiteX18" fmla="*/ 209054 w 663375"/>
                <a:gd name="connsiteY18" fmla="*/ 1316702 h 1317013"/>
                <a:gd name="connsiteX19" fmla="*/ 30313 w 663375"/>
                <a:gd name="connsiteY19" fmla="*/ 1316702 h 1317013"/>
                <a:gd name="connsiteX20" fmla="*/ -270 w 663375"/>
                <a:gd name="connsiteY20" fmla="*/ 1286551 h 1317013"/>
                <a:gd name="connsiteX21" fmla="*/ 523 w 663375"/>
                <a:gd name="connsiteY21" fmla="*/ 658219 h 1317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3375" h="1317013">
                  <a:moveTo>
                    <a:pt x="523" y="658219"/>
                  </a:moveTo>
                  <a:cubicBezTo>
                    <a:pt x="523" y="449832"/>
                    <a:pt x="1100" y="241446"/>
                    <a:pt x="-54" y="33060"/>
                  </a:cubicBezTo>
                  <a:cubicBezTo>
                    <a:pt x="-54" y="5866"/>
                    <a:pt x="8025" y="-409"/>
                    <a:pt x="34208" y="-265"/>
                  </a:cubicBezTo>
                  <a:cubicBezTo>
                    <a:pt x="233145" y="745"/>
                    <a:pt x="432061" y="745"/>
                    <a:pt x="630948" y="-265"/>
                  </a:cubicBezTo>
                  <a:cubicBezTo>
                    <a:pt x="656554" y="-265"/>
                    <a:pt x="663840" y="6371"/>
                    <a:pt x="663046" y="31905"/>
                  </a:cubicBezTo>
                  <a:cubicBezTo>
                    <a:pt x="661099" y="91341"/>
                    <a:pt x="661676" y="150922"/>
                    <a:pt x="663046" y="210430"/>
                  </a:cubicBezTo>
                  <a:cubicBezTo>
                    <a:pt x="663479" y="230771"/>
                    <a:pt x="656915" y="236469"/>
                    <a:pt x="636790" y="236325"/>
                  </a:cubicBezTo>
                  <a:cubicBezTo>
                    <a:pt x="514168" y="235459"/>
                    <a:pt x="390752" y="236758"/>
                    <a:pt x="267769" y="235171"/>
                  </a:cubicBezTo>
                  <a:cubicBezTo>
                    <a:pt x="240431" y="234810"/>
                    <a:pt x="234732" y="243466"/>
                    <a:pt x="235237" y="269072"/>
                  </a:cubicBezTo>
                  <a:cubicBezTo>
                    <a:pt x="236824" y="352600"/>
                    <a:pt x="236319" y="436127"/>
                    <a:pt x="235237" y="519655"/>
                  </a:cubicBezTo>
                  <a:cubicBezTo>
                    <a:pt x="235237" y="538553"/>
                    <a:pt x="240358" y="544396"/>
                    <a:pt x="259329" y="544180"/>
                  </a:cubicBezTo>
                  <a:cubicBezTo>
                    <a:pt x="349709" y="543314"/>
                    <a:pt x="439656" y="544685"/>
                    <a:pt x="530325" y="543242"/>
                  </a:cubicBezTo>
                  <a:cubicBezTo>
                    <a:pt x="554994" y="542809"/>
                    <a:pt x="561053" y="550455"/>
                    <a:pt x="560404" y="574042"/>
                  </a:cubicBezTo>
                  <a:cubicBezTo>
                    <a:pt x="558817" y="631746"/>
                    <a:pt x="558817" y="689451"/>
                    <a:pt x="560404" y="747156"/>
                  </a:cubicBezTo>
                  <a:cubicBezTo>
                    <a:pt x="561197" y="771753"/>
                    <a:pt x="555499" y="780408"/>
                    <a:pt x="529027" y="779904"/>
                  </a:cubicBezTo>
                  <a:cubicBezTo>
                    <a:pt x="440594" y="778100"/>
                    <a:pt x="352161" y="779904"/>
                    <a:pt x="263801" y="778605"/>
                  </a:cubicBezTo>
                  <a:cubicBezTo>
                    <a:pt x="239998" y="778172"/>
                    <a:pt x="234949" y="785818"/>
                    <a:pt x="234949" y="808107"/>
                  </a:cubicBezTo>
                  <a:cubicBezTo>
                    <a:pt x="235742" y="968454"/>
                    <a:pt x="234949" y="1128801"/>
                    <a:pt x="235886" y="1289148"/>
                  </a:cubicBezTo>
                  <a:cubicBezTo>
                    <a:pt x="235886" y="1310427"/>
                    <a:pt x="231054" y="1317207"/>
                    <a:pt x="209054" y="1316702"/>
                  </a:cubicBezTo>
                  <a:cubicBezTo>
                    <a:pt x="149567" y="1315209"/>
                    <a:pt x="89987" y="1315209"/>
                    <a:pt x="30313" y="1316702"/>
                  </a:cubicBezTo>
                  <a:cubicBezTo>
                    <a:pt x="6727" y="1317351"/>
                    <a:pt x="-414" y="1311004"/>
                    <a:pt x="-270" y="1286551"/>
                  </a:cubicBezTo>
                  <a:cubicBezTo>
                    <a:pt x="956" y="1076867"/>
                    <a:pt x="523" y="867543"/>
                    <a:pt x="523" y="658219"/>
                  </a:cubicBezTo>
                  <a:close/>
                </a:path>
              </a:pathLst>
            </a:custGeom>
            <a:grpFill/>
            <a:ln w="7205" cap="flat">
              <a:noFill/>
              <a:prstDash val="solid"/>
              <a:miter/>
            </a:ln>
          </p:spPr>
          <p:txBody>
            <a:bodyPr rtlCol="0" anchor="ctr"/>
            <a:lstStyle/>
            <a:p>
              <a:endParaRPr lang="en-IN" sz="1350">
                <a:latin typeface="Inter" panose="020B0604020202020204" charset="0"/>
                <a:ea typeface="Inter" panose="020B0604020202020204" charset="0"/>
                <a:cs typeface="Inter" panose="020B0604020202020204" charset="0"/>
              </a:endParaRPr>
            </a:p>
          </p:txBody>
        </p:sp>
        <p:sp>
          <p:nvSpPr>
            <p:cNvPr id="12" name="Freeform: Shape 11">
              <a:extLst>
                <a:ext uri="{FF2B5EF4-FFF2-40B4-BE49-F238E27FC236}">
                  <a16:creationId xmlns:a16="http://schemas.microsoft.com/office/drawing/2014/main" id="{5D9E99D4-733A-CA1E-139B-86923C5C02B5}"/>
                </a:ext>
              </a:extLst>
            </p:cNvPr>
            <p:cNvSpPr/>
            <p:nvPr/>
          </p:nvSpPr>
          <p:spPr>
            <a:xfrm>
              <a:off x="5089957" y="2671841"/>
              <a:ext cx="734852" cy="1330420"/>
            </a:xfrm>
            <a:custGeom>
              <a:avLst/>
              <a:gdLst>
                <a:gd name="connsiteX0" fmla="*/ 249476 w 734852"/>
                <a:gd name="connsiteY0" fmla="*/ 781849 h 1330420"/>
                <a:gd name="connsiteX1" fmla="*/ 249981 w 734852"/>
                <a:gd name="connsiteY1" fmla="*/ 265968 h 1330420"/>
                <a:gd name="connsiteX2" fmla="*/ 220119 w 734852"/>
                <a:gd name="connsiteY2" fmla="*/ 235168 h 1330420"/>
                <a:gd name="connsiteX3" fmla="*/ 26880 w 734852"/>
                <a:gd name="connsiteY3" fmla="*/ 236250 h 1330420"/>
                <a:gd name="connsiteX4" fmla="*/ -241 w 734852"/>
                <a:gd name="connsiteY4" fmla="*/ 208335 h 1330420"/>
                <a:gd name="connsiteX5" fmla="*/ -241 w 734852"/>
                <a:gd name="connsiteY5" fmla="*/ 26782 h 1330420"/>
                <a:gd name="connsiteX6" fmla="*/ 24644 w 734852"/>
                <a:gd name="connsiteY6" fmla="*/ -267 h 1330420"/>
                <a:gd name="connsiteX7" fmla="*/ 708229 w 734852"/>
                <a:gd name="connsiteY7" fmla="*/ -267 h 1330420"/>
                <a:gd name="connsiteX8" fmla="*/ 734557 w 734852"/>
                <a:gd name="connsiteY8" fmla="*/ 25772 h 1330420"/>
                <a:gd name="connsiteX9" fmla="*/ 734557 w 734852"/>
                <a:gd name="connsiteY9" fmla="*/ 210211 h 1330420"/>
                <a:gd name="connsiteX10" fmla="*/ 708013 w 734852"/>
                <a:gd name="connsiteY10" fmla="*/ 235962 h 1330420"/>
                <a:gd name="connsiteX11" fmla="*/ 514774 w 734852"/>
                <a:gd name="connsiteY11" fmla="*/ 235024 h 1330420"/>
                <a:gd name="connsiteX12" fmla="*/ 484335 w 734852"/>
                <a:gd name="connsiteY12" fmla="*/ 265535 h 1330420"/>
                <a:gd name="connsiteX13" fmla="*/ 485417 w 734852"/>
                <a:gd name="connsiteY13" fmla="*/ 1288641 h 1330420"/>
                <a:gd name="connsiteX14" fmla="*/ 452669 w 734852"/>
                <a:gd name="connsiteY14" fmla="*/ 1323264 h 1330420"/>
                <a:gd name="connsiteX15" fmla="*/ 271188 w 734852"/>
                <a:gd name="connsiteY15" fmla="*/ 1330044 h 1330420"/>
                <a:gd name="connsiteX16" fmla="*/ 249548 w 734852"/>
                <a:gd name="connsiteY16" fmla="*/ 1300470 h 1330420"/>
                <a:gd name="connsiteX17" fmla="*/ 249476 w 734852"/>
                <a:gd name="connsiteY17" fmla="*/ 781849 h 133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852" h="1330420">
                  <a:moveTo>
                    <a:pt x="249476" y="781849"/>
                  </a:moveTo>
                  <a:cubicBezTo>
                    <a:pt x="249476" y="609888"/>
                    <a:pt x="249043" y="437928"/>
                    <a:pt x="249981" y="265968"/>
                  </a:cubicBezTo>
                  <a:cubicBezTo>
                    <a:pt x="249981" y="242525"/>
                    <a:pt x="244788" y="234447"/>
                    <a:pt x="220119" y="235168"/>
                  </a:cubicBezTo>
                  <a:cubicBezTo>
                    <a:pt x="155706" y="236899"/>
                    <a:pt x="91293" y="234807"/>
                    <a:pt x="26880" y="236250"/>
                  </a:cubicBezTo>
                  <a:cubicBezTo>
                    <a:pt x="4736" y="236755"/>
                    <a:pt x="-746" y="229686"/>
                    <a:pt x="-241" y="208335"/>
                  </a:cubicBezTo>
                  <a:cubicBezTo>
                    <a:pt x="1201" y="147890"/>
                    <a:pt x="913" y="87300"/>
                    <a:pt x="-241" y="26782"/>
                  </a:cubicBezTo>
                  <a:cubicBezTo>
                    <a:pt x="-241" y="7811"/>
                    <a:pt x="3221" y="-267"/>
                    <a:pt x="24644" y="-267"/>
                  </a:cubicBezTo>
                  <a:cubicBezTo>
                    <a:pt x="252484" y="454"/>
                    <a:pt x="480346" y="454"/>
                    <a:pt x="708229" y="-267"/>
                  </a:cubicBezTo>
                  <a:cubicBezTo>
                    <a:pt x="728138" y="-267"/>
                    <a:pt x="734990" y="5143"/>
                    <a:pt x="734557" y="25772"/>
                  </a:cubicBezTo>
                  <a:cubicBezTo>
                    <a:pt x="733352" y="87228"/>
                    <a:pt x="733352" y="148705"/>
                    <a:pt x="734557" y="210211"/>
                  </a:cubicBezTo>
                  <a:cubicBezTo>
                    <a:pt x="735062" y="231273"/>
                    <a:pt x="727344" y="236250"/>
                    <a:pt x="708013" y="235962"/>
                  </a:cubicBezTo>
                  <a:cubicBezTo>
                    <a:pt x="643600" y="235024"/>
                    <a:pt x="579115" y="236611"/>
                    <a:pt x="514774" y="235024"/>
                  </a:cubicBezTo>
                  <a:cubicBezTo>
                    <a:pt x="490682" y="234447"/>
                    <a:pt x="484263" y="241516"/>
                    <a:pt x="484335" y="265535"/>
                  </a:cubicBezTo>
                  <a:cubicBezTo>
                    <a:pt x="485056" y="606570"/>
                    <a:pt x="484335" y="947606"/>
                    <a:pt x="485417" y="1288641"/>
                  </a:cubicBezTo>
                  <a:cubicBezTo>
                    <a:pt x="485417" y="1314247"/>
                    <a:pt x="480007" y="1323336"/>
                    <a:pt x="452669" y="1323264"/>
                  </a:cubicBezTo>
                  <a:cubicBezTo>
                    <a:pt x="392151" y="1323264"/>
                    <a:pt x="331633" y="1326365"/>
                    <a:pt x="271188" y="1330044"/>
                  </a:cubicBezTo>
                  <a:cubicBezTo>
                    <a:pt x="245365" y="1331631"/>
                    <a:pt x="249548" y="1315618"/>
                    <a:pt x="249548" y="1300470"/>
                  </a:cubicBezTo>
                  <a:cubicBezTo>
                    <a:pt x="249455" y="1127594"/>
                    <a:pt x="249426" y="954725"/>
                    <a:pt x="249476" y="781849"/>
                  </a:cubicBezTo>
                  <a:close/>
                </a:path>
              </a:pathLst>
            </a:custGeom>
            <a:grpFill/>
            <a:ln w="7205" cap="flat">
              <a:noFill/>
              <a:prstDash val="solid"/>
              <a:miter/>
            </a:ln>
          </p:spPr>
          <p:txBody>
            <a:bodyPr rtlCol="0" anchor="ctr"/>
            <a:lstStyle/>
            <a:p>
              <a:endParaRPr lang="en-IN" sz="1350">
                <a:latin typeface="Inter" panose="020B0604020202020204" charset="0"/>
                <a:ea typeface="Inter" panose="020B0604020202020204" charset="0"/>
                <a:cs typeface="Inter" panose="020B0604020202020204" charset="0"/>
              </a:endParaRPr>
            </a:p>
          </p:txBody>
        </p:sp>
        <p:sp>
          <p:nvSpPr>
            <p:cNvPr id="13" name="Freeform: Shape 12">
              <a:extLst>
                <a:ext uri="{FF2B5EF4-FFF2-40B4-BE49-F238E27FC236}">
                  <a16:creationId xmlns:a16="http://schemas.microsoft.com/office/drawing/2014/main" id="{7026BB30-409D-F2A4-0BDC-98B64C6B28C7}"/>
                </a:ext>
              </a:extLst>
            </p:cNvPr>
            <p:cNvSpPr/>
            <p:nvPr/>
          </p:nvSpPr>
          <p:spPr>
            <a:xfrm>
              <a:off x="6790332" y="2671693"/>
              <a:ext cx="648400" cy="1359913"/>
            </a:xfrm>
            <a:custGeom>
              <a:avLst/>
              <a:gdLst>
                <a:gd name="connsiteX0" fmla="*/ 304 w 648400"/>
                <a:gd name="connsiteY0" fmla="*/ 663918 h 1359913"/>
                <a:gd name="connsiteX1" fmla="*/ -200 w 648400"/>
                <a:gd name="connsiteY1" fmla="*/ 30104 h 1359913"/>
                <a:gd name="connsiteX2" fmla="*/ 30455 w 648400"/>
                <a:gd name="connsiteY2" fmla="*/ -192 h 1359913"/>
                <a:gd name="connsiteX3" fmla="*/ 200540 w 648400"/>
                <a:gd name="connsiteY3" fmla="*/ -192 h 1359913"/>
                <a:gd name="connsiteX4" fmla="*/ 234658 w 648400"/>
                <a:gd name="connsiteY4" fmla="*/ 32700 h 1359913"/>
                <a:gd name="connsiteX5" fmla="*/ 233288 w 648400"/>
                <a:gd name="connsiteY5" fmla="*/ 1069799 h 1359913"/>
                <a:gd name="connsiteX6" fmla="*/ 270219 w 648400"/>
                <a:gd name="connsiteY6" fmla="*/ 1106802 h 1359913"/>
                <a:gd name="connsiteX7" fmla="*/ 624165 w 648400"/>
                <a:gd name="connsiteY7" fmla="*/ 1124907 h 1359913"/>
                <a:gd name="connsiteX8" fmla="*/ 648113 w 648400"/>
                <a:gd name="connsiteY8" fmla="*/ 1151019 h 1359913"/>
                <a:gd name="connsiteX9" fmla="*/ 648113 w 648400"/>
                <a:gd name="connsiteY9" fmla="*/ 1338198 h 1359913"/>
                <a:gd name="connsiteX10" fmla="*/ 624887 w 648400"/>
                <a:gd name="connsiteY10" fmla="*/ 1359477 h 1359913"/>
                <a:gd name="connsiteX11" fmla="*/ 46540 w 648400"/>
                <a:gd name="connsiteY11" fmla="*/ 1329903 h 1359913"/>
                <a:gd name="connsiteX12" fmla="*/ 593 w 648400"/>
                <a:gd name="connsiteY12" fmla="*/ 1283307 h 1359913"/>
                <a:gd name="connsiteX13" fmla="*/ 304 w 648400"/>
                <a:gd name="connsiteY13" fmla="*/ 663918 h 135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400" h="1359913">
                  <a:moveTo>
                    <a:pt x="304" y="663918"/>
                  </a:moveTo>
                  <a:cubicBezTo>
                    <a:pt x="304" y="452647"/>
                    <a:pt x="737" y="241375"/>
                    <a:pt x="-200" y="30104"/>
                  </a:cubicBezTo>
                  <a:cubicBezTo>
                    <a:pt x="-200" y="5867"/>
                    <a:pt x="6580" y="-913"/>
                    <a:pt x="30455" y="-192"/>
                  </a:cubicBezTo>
                  <a:cubicBezTo>
                    <a:pt x="87150" y="1540"/>
                    <a:pt x="143917" y="1684"/>
                    <a:pt x="200540" y="-192"/>
                  </a:cubicBezTo>
                  <a:cubicBezTo>
                    <a:pt x="226363" y="-1057"/>
                    <a:pt x="234730" y="5218"/>
                    <a:pt x="234658" y="32700"/>
                  </a:cubicBezTo>
                  <a:cubicBezTo>
                    <a:pt x="233720" y="378424"/>
                    <a:pt x="234658" y="724075"/>
                    <a:pt x="233288" y="1069799"/>
                  </a:cubicBezTo>
                  <a:cubicBezTo>
                    <a:pt x="233288" y="1099806"/>
                    <a:pt x="241943" y="1105865"/>
                    <a:pt x="270219" y="1106802"/>
                  </a:cubicBezTo>
                  <a:cubicBezTo>
                    <a:pt x="388225" y="1111347"/>
                    <a:pt x="506159" y="1119137"/>
                    <a:pt x="624165" y="1124907"/>
                  </a:cubicBezTo>
                  <a:cubicBezTo>
                    <a:pt x="643064" y="1125773"/>
                    <a:pt x="648401" y="1132120"/>
                    <a:pt x="648113" y="1151019"/>
                  </a:cubicBezTo>
                  <a:cubicBezTo>
                    <a:pt x="647009" y="1213534"/>
                    <a:pt x="647009" y="1275928"/>
                    <a:pt x="648113" y="1338198"/>
                  </a:cubicBezTo>
                  <a:cubicBezTo>
                    <a:pt x="648474" y="1356808"/>
                    <a:pt x="642559" y="1360559"/>
                    <a:pt x="624887" y="1359477"/>
                  </a:cubicBezTo>
                  <a:cubicBezTo>
                    <a:pt x="432225" y="1347648"/>
                    <a:pt x="239491" y="1336323"/>
                    <a:pt x="46540" y="1329903"/>
                  </a:cubicBezTo>
                  <a:cubicBezTo>
                    <a:pt x="-10659" y="1328028"/>
                    <a:pt x="665" y="1333871"/>
                    <a:pt x="593" y="1283307"/>
                  </a:cubicBezTo>
                  <a:cubicBezTo>
                    <a:pt x="16" y="1076796"/>
                    <a:pt x="304" y="870141"/>
                    <a:pt x="304" y="663918"/>
                  </a:cubicBezTo>
                  <a:close/>
                </a:path>
              </a:pathLst>
            </a:custGeom>
            <a:grpFill/>
            <a:ln w="7205" cap="flat">
              <a:noFill/>
              <a:prstDash val="solid"/>
              <a:miter/>
            </a:ln>
          </p:spPr>
          <p:txBody>
            <a:bodyPr rtlCol="0" anchor="ctr"/>
            <a:lstStyle/>
            <a:p>
              <a:endParaRPr lang="en-IN" sz="1350">
                <a:latin typeface="Inter" panose="020B0604020202020204" charset="0"/>
                <a:ea typeface="Inter" panose="020B0604020202020204" charset="0"/>
                <a:cs typeface="Inter" panose="020B0604020202020204" charset="0"/>
              </a:endParaRPr>
            </a:p>
          </p:txBody>
        </p:sp>
        <p:sp>
          <p:nvSpPr>
            <p:cNvPr id="14" name="Freeform: Shape 13">
              <a:extLst>
                <a:ext uri="{FF2B5EF4-FFF2-40B4-BE49-F238E27FC236}">
                  <a16:creationId xmlns:a16="http://schemas.microsoft.com/office/drawing/2014/main" id="{E1BE787D-3809-D6C9-03E0-3444965256D1}"/>
                </a:ext>
              </a:extLst>
            </p:cNvPr>
            <p:cNvSpPr/>
            <p:nvPr/>
          </p:nvSpPr>
          <p:spPr>
            <a:xfrm>
              <a:off x="7629214" y="2671620"/>
              <a:ext cx="236304" cy="1392345"/>
            </a:xfrm>
            <a:custGeom>
              <a:avLst/>
              <a:gdLst>
                <a:gd name="connsiteX0" fmla="*/ 235309 w 236304"/>
                <a:gd name="connsiteY0" fmla="*/ 698470 h 1392345"/>
                <a:gd name="connsiteX1" fmla="*/ 235958 w 236304"/>
                <a:gd name="connsiteY1" fmla="*/ 1364166 h 1392345"/>
                <a:gd name="connsiteX2" fmla="*/ 206024 w 236304"/>
                <a:gd name="connsiteY2" fmla="*/ 1391432 h 1392345"/>
                <a:gd name="connsiteX3" fmla="*/ 33559 w 236304"/>
                <a:gd name="connsiteY3" fmla="*/ 1378665 h 1392345"/>
                <a:gd name="connsiteX4" fmla="*/ -271 w 236304"/>
                <a:gd name="connsiteY4" fmla="*/ 1343681 h 1392345"/>
                <a:gd name="connsiteX5" fmla="*/ 307 w 236304"/>
                <a:gd name="connsiteY5" fmla="*/ 620352 h 1392345"/>
                <a:gd name="connsiteX6" fmla="*/ -198 w 236304"/>
                <a:gd name="connsiteY6" fmla="*/ 32484 h 1392345"/>
                <a:gd name="connsiteX7" fmla="*/ 31828 w 236304"/>
                <a:gd name="connsiteY7" fmla="*/ -191 h 1392345"/>
                <a:gd name="connsiteX8" fmla="*/ 201985 w 236304"/>
                <a:gd name="connsiteY8" fmla="*/ -191 h 1392345"/>
                <a:gd name="connsiteX9" fmla="*/ 236031 w 236304"/>
                <a:gd name="connsiteY9" fmla="*/ 32701 h 1392345"/>
                <a:gd name="connsiteX10" fmla="*/ 235309 w 236304"/>
                <a:gd name="connsiteY10" fmla="*/ 698470 h 139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304" h="1392345">
                  <a:moveTo>
                    <a:pt x="235309" y="698470"/>
                  </a:moveTo>
                  <a:cubicBezTo>
                    <a:pt x="235309" y="920345"/>
                    <a:pt x="234876" y="1142219"/>
                    <a:pt x="235958" y="1364166"/>
                  </a:cubicBezTo>
                  <a:cubicBezTo>
                    <a:pt x="235958" y="1388763"/>
                    <a:pt x="230332" y="1394173"/>
                    <a:pt x="206024" y="1391432"/>
                  </a:cubicBezTo>
                  <a:cubicBezTo>
                    <a:pt x="148752" y="1385084"/>
                    <a:pt x="91119" y="1380684"/>
                    <a:pt x="33559" y="1378665"/>
                  </a:cubicBezTo>
                  <a:cubicBezTo>
                    <a:pt x="7520" y="1377727"/>
                    <a:pt x="-415" y="1370225"/>
                    <a:pt x="-271" y="1343681"/>
                  </a:cubicBezTo>
                  <a:cubicBezTo>
                    <a:pt x="739" y="1102547"/>
                    <a:pt x="307" y="861414"/>
                    <a:pt x="307" y="620352"/>
                  </a:cubicBezTo>
                  <a:cubicBezTo>
                    <a:pt x="307" y="424372"/>
                    <a:pt x="739" y="228392"/>
                    <a:pt x="-198" y="32484"/>
                  </a:cubicBezTo>
                  <a:cubicBezTo>
                    <a:pt x="-198" y="7383"/>
                    <a:pt x="5860" y="-1056"/>
                    <a:pt x="31828" y="-191"/>
                  </a:cubicBezTo>
                  <a:cubicBezTo>
                    <a:pt x="88523" y="1778"/>
                    <a:pt x="145239" y="1778"/>
                    <a:pt x="201985" y="-191"/>
                  </a:cubicBezTo>
                  <a:cubicBezTo>
                    <a:pt x="227735" y="-1056"/>
                    <a:pt x="236175" y="5147"/>
                    <a:pt x="236031" y="32701"/>
                  </a:cubicBezTo>
                  <a:cubicBezTo>
                    <a:pt x="234804" y="254648"/>
                    <a:pt x="235309" y="476595"/>
                    <a:pt x="235309" y="698470"/>
                  </a:cubicBezTo>
                  <a:close/>
                </a:path>
              </a:pathLst>
            </a:custGeom>
            <a:grpFill/>
            <a:ln w="7205" cap="flat">
              <a:noFill/>
              <a:prstDash val="solid"/>
              <a:miter/>
            </a:ln>
          </p:spPr>
          <p:txBody>
            <a:bodyPr rtlCol="0" anchor="ctr"/>
            <a:lstStyle/>
            <a:p>
              <a:endParaRPr lang="en-IN" sz="1350">
                <a:latin typeface="Inter" panose="020B0604020202020204" charset="0"/>
                <a:ea typeface="Inter" panose="020B0604020202020204" charset="0"/>
                <a:cs typeface="Inter" panose="020B0604020202020204" charset="0"/>
              </a:endParaRPr>
            </a:p>
          </p:txBody>
        </p:sp>
      </p:grpSp>
    </p:spTree>
    <p:extLst>
      <p:ext uri="{BB962C8B-B14F-4D97-AF65-F5344CB8AC3E}">
        <p14:creationId xmlns:p14="http://schemas.microsoft.com/office/powerpoint/2010/main" val="637046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0E8180-E63B-B6C0-24BF-4F687066BA01}"/>
              </a:ext>
            </a:extLst>
          </p:cNvPr>
          <p:cNvPicPr>
            <a:picLocks noChangeAspect="1"/>
          </p:cNvPicPr>
          <p:nvPr/>
        </p:nvPicPr>
        <p:blipFill>
          <a:blip r:embed="rId2"/>
          <a:stretch>
            <a:fillRect/>
          </a:stretch>
        </p:blipFill>
        <p:spPr>
          <a:xfrm>
            <a:off x="5227244" y="2453139"/>
            <a:ext cx="1737511" cy="2462997"/>
          </a:xfrm>
          <a:prstGeom prst="rect">
            <a:avLst/>
          </a:prstGeom>
        </p:spPr>
      </p:pic>
      <p:pic>
        <p:nvPicPr>
          <p:cNvPr id="3" name="Picture 2">
            <a:extLst>
              <a:ext uri="{FF2B5EF4-FFF2-40B4-BE49-F238E27FC236}">
                <a16:creationId xmlns:a16="http://schemas.microsoft.com/office/drawing/2014/main" id="{AD7390C4-52CE-5856-3A8D-C716BD770FB5}"/>
              </a:ext>
            </a:extLst>
          </p:cNvPr>
          <p:cNvPicPr>
            <a:picLocks noChangeAspect="1"/>
          </p:cNvPicPr>
          <p:nvPr/>
        </p:nvPicPr>
        <p:blipFill>
          <a:blip r:embed="rId3"/>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4F932BBE-A619-81F7-D57F-630AB5052CF3}"/>
              </a:ext>
            </a:extLst>
          </p:cNvPr>
          <p:cNvSpPr txBox="1"/>
          <p:nvPr/>
        </p:nvSpPr>
        <p:spPr>
          <a:xfrm>
            <a:off x="2585884" y="393290"/>
            <a:ext cx="6528619" cy="769441"/>
          </a:xfrm>
          <a:prstGeom prst="rect">
            <a:avLst/>
          </a:prstGeom>
          <a:noFill/>
        </p:spPr>
        <p:txBody>
          <a:bodyPr wrap="square" rtlCol="0">
            <a:spAutoFit/>
          </a:bodyPr>
          <a:lstStyle/>
          <a:p>
            <a:pPr algn="ctr"/>
            <a:r>
              <a:rPr lang="en-US" sz="4400" dirty="0">
                <a:solidFill>
                  <a:srgbClr val="FF0000"/>
                </a:solidFill>
                <a:latin typeface="Arial Rounded MT Bold" panose="020F0704030504030204" pitchFamily="34" charset="0"/>
              </a:rPr>
              <a:t>Netflix data site</a:t>
            </a:r>
          </a:p>
        </p:txBody>
      </p:sp>
    </p:spTree>
    <p:extLst>
      <p:ext uri="{BB962C8B-B14F-4D97-AF65-F5344CB8AC3E}">
        <p14:creationId xmlns:p14="http://schemas.microsoft.com/office/powerpoint/2010/main" val="744629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161D1-B95A-9DE7-3AF0-BF6C08100C1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9839416-FE80-1928-E9DA-2D0E6B614DE3}"/>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4A788FA2-D205-0122-CBED-ED8FAE773FE3}"/>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Top 15 </a:t>
            </a:r>
            <a:r>
              <a:rPr lang="en-US" sz="3600" dirty="0">
                <a:solidFill>
                  <a:srgbClr val="FF0000"/>
                </a:solidFill>
                <a:latin typeface="Arial Rounded MT Bold" panose="020F0704030504030204" pitchFamily="34" charset="0"/>
              </a:rPr>
              <a:t>date</a:t>
            </a:r>
            <a:r>
              <a:rPr lang="ar-JO" sz="3600" dirty="0">
                <a:solidFill>
                  <a:srgbClr val="FF0000"/>
                </a:solidFill>
                <a:latin typeface="Arial Rounded MT Bold" panose="020F0704030504030204" pitchFamily="34" charset="0"/>
              </a:rPr>
              <a:t> </a:t>
            </a:r>
            <a:r>
              <a:rPr lang="en-US" sz="3600" dirty="0">
                <a:solidFill>
                  <a:srgbClr val="FF0000"/>
                </a:solidFill>
                <a:latin typeface="Arial Rounded MT Bold" panose="020F0704030504030204" pitchFamily="34" charset="0"/>
              </a:rPr>
              <a:t>added</a:t>
            </a:r>
            <a:r>
              <a:rPr lang="en-US" sz="3600" dirty="0">
                <a:solidFill>
                  <a:schemeClr val="bg1"/>
                </a:solidFill>
                <a:latin typeface="Arial Rounded MT Bold" panose="020F0704030504030204" pitchFamily="34" charset="0"/>
              </a:rPr>
              <a:t> in Netflix</a:t>
            </a:r>
            <a:r>
              <a:rPr lang="ar-JO" sz="3600" dirty="0">
                <a:solidFill>
                  <a:schemeClr val="bg1"/>
                </a:solidFill>
                <a:latin typeface="Arial Rounded MT Bold" panose="020F0704030504030204" pitchFamily="34" charset="0"/>
              </a:rPr>
              <a:t> </a:t>
            </a:r>
            <a:r>
              <a:rPr lang="en-US" sz="3600" dirty="0">
                <a:solidFill>
                  <a:srgbClr val="FF0000"/>
                </a:solidFill>
                <a:latin typeface="Arial Rounded MT Bold" panose="020F0704030504030204" pitchFamily="34" charset="0"/>
              </a:rPr>
              <a:t>?</a:t>
            </a:r>
          </a:p>
        </p:txBody>
      </p:sp>
      <p:sp>
        <p:nvSpPr>
          <p:cNvPr id="4" name="TextBox 3">
            <a:extLst>
              <a:ext uri="{FF2B5EF4-FFF2-40B4-BE49-F238E27FC236}">
                <a16:creationId xmlns:a16="http://schemas.microsoft.com/office/drawing/2014/main" id="{20159906-A683-90DE-660E-EC623B059A73}"/>
              </a:ext>
            </a:extLst>
          </p:cNvPr>
          <p:cNvSpPr txBox="1"/>
          <p:nvPr/>
        </p:nvSpPr>
        <p:spPr>
          <a:xfrm>
            <a:off x="7408506" y="1382992"/>
            <a:ext cx="4635684" cy="1200329"/>
          </a:xfrm>
          <a:prstGeom prst="rect">
            <a:avLst/>
          </a:prstGeom>
          <a:noFill/>
        </p:spPr>
        <p:txBody>
          <a:bodyPr wrap="square" rtlCol="0">
            <a:spAutoFit/>
          </a:bodyPr>
          <a:lstStyle/>
          <a:p>
            <a:pPr algn="ctr"/>
            <a:r>
              <a:rPr lang="ar-JO"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نلاحظ أن أكثر تاريخ أصدرت المنصة عروض كان في 1-1-2020 ويوجد فرق كبير بينها وباقي الأعوام </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7" name="Picture 6">
            <a:extLst>
              <a:ext uri="{FF2B5EF4-FFF2-40B4-BE49-F238E27FC236}">
                <a16:creationId xmlns:a16="http://schemas.microsoft.com/office/drawing/2014/main" id="{404C75A7-ACEB-419E-F420-72F1E6E3F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267614"/>
            <a:ext cx="6288832" cy="5590386"/>
          </a:xfrm>
          <a:prstGeom prst="rect">
            <a:avLst/>
          </a:prstGeom>
        </p:spPr>
      </p:pic>
    </p:spTree>
    <p:extLst>
      <p:ext uri="{BB962C8B-B14F-4D97-AF65-F5344CB8AC3E}">
        <p14:creationId xmlns:p14="http://schemas.microsoft.com/office/powerpoint/2010/main" val="546041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DEA6D-D69A-A62C-812F-512B28D3CF0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694151C-45B4-B8E8-E6D9-1AD55CF0CF26}"/>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EBC09039-E4B6-A81B-0A12-EE4AC130C076}"/>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Average duration </a:t>
            </a:r>
            <a:r>
              <a:rPr lang="en-US" sz="3600" dirty="0">
                <a:solidFill>
                  <a:srgbClr val="FF0000"/>
                </a:solidFill>
                <a:latin typeface="Arial Rounded MT Bold" panose="020F0704030504030204" pitchFamily="34" charset="0"/>
              </a:rPr>
              <a:t>of movies?</a:t>
            </a:r>
          </a:p>
        </p:txBody>
      </p:sp>
      <p:pic>
        <p:nvPicPr>
          <p:cNvPr id="5" name="Picture 4" descr="A graph of a normal distribution&#10;&#10;Description automatically generated">
            <a:extLst>
              <a:ext uri="{FF2B5EF4-FFF2-40B4-BE49-F238E27FC236}">
                <a16:creationId xmlns:a16="http://schemas.microsoft.com/office/drawing/2014/main" id="{7281EAF0-74C7-DF14-2E98-CE37EF099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48" y="1228185"/>
            <a:ext cx="7246725" cy="5545840"/>
          </a:xfrm>
          <a:prstGeom prst="rect">
            <a:avLst/>
          </a:prstGeom>
        </p:spPr>
      </p:pic>
    </p:spTree>
    <p:extLst>
      <p:ext uri="{BB962C8B-B14F-4D97-AF65-F5344CB8AC3E}">
        <p14:creationId xmlns:p14="http://schemas.microsoft.com/office/powerpoint/2010/main" val="383331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B62B2-6AAD-FCC4-999A-6B922F54A58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EAB1ABE-B387-383E-16F4-46C2E0C05897}"/>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70C2DE18-2C9A-FA73-D5AF-415CE50A09D4}"/>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Average duration </a:t>
            </a:r>
            <a:r>
              <a:rPr lang="en-US" sz="3600" dirty="0">
                <a:solidFill>
                  <a:srgbClr val="FF0000"/>
                </a:solidFill>
                <a:latin typeface="Arial Rounded MT Bold" panose="020F0704030504030204" pitchFamily="34" charset="0"/>
              </a:rPr>
              <a:t>of</a:t>
            </a:r>
            <a:r>
              <a:rPr lang="ar-JO" sz="3600" dirty="0">
                <a:solidFill>
                  <a:srgbClr val="FF0000"/>
                </a:solidFill>
                <a:latin typeface="Arial Rounded MT Bold" panose="020F0704030504030204" pitchFamily="34" charset="0"/>
              </a:rPr>
              <a:t> </a:t>
            </a:r>
            <a:r>
              <a:rPr lang="en-US" sz="3600" dirty="0">
                <a:solidFill>
                  <a:srgbClr val="FF0000"/>
                </a:solidFill>
                <a:latin typeface="Arial Rounded MT Bold" panose="020F0704030504030204" pitchFamily="34" charset="0"/>
              </a:rPr>
              <a:t>TV show?</a:t>
            </a:r>
          </a:p>
        </p:txBody>
      </p:sp>
      <p:pic>
        <p:nvPicPr>
          <p:cNvPr id="4" name="Picture 3" descr="A graph of a number of tv shows&#10;&#10;Description automatically generated">
            <a:extLst>
              <a:ext uri="{FF2B5EF4-FFF2-40B4-BE49-F238E27FC236}">
                <a16:creationId xmlns:a16="http://schemas.microsoft.com/office/drawing/2014/main" id="{DB60CFF9-5D70-9BAE-A337-BB6E65472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649" y="970795"/>
            <a:ext cx="7122964" cy="5715654"/>
          </a:xfrm>
          <a:prstGeom prst="rect">
            <a:avLst/>
          </a:prstGeom>
        </p:spPr>
      </p:pic>
    </p:spTree>
    <p:extLst>
      <p:ext uri="{BB962C8B-B14F-4D97-AF65-F5344CB8AC3E}">
        <p14:creationId xmlns:p14="http://schemas.microsoft.com/office/powerpoint/2010/main" val="174961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2C542-11ED-47FA-CF46-7772F9D2F2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C1BD02B-D190-9DCC-4388-12EEBA5DA1F6}"/>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E84DE905-5D93-BE7C-62C2-B7D0994FDA3C}"/>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TOP 10 </a:t>
            </a:r>
            <a:r>
              <a:rPr lang="en-US" sz="3600" dirty="0">
                <a:solidFill>
                  <a:srgbClr val="FF0000"/>
                </a:solidFill>
                <a:latin typeface="Arial Rounded MT Bold" panose="020F0704030504030204" pitchFamily="34" charset="0"/>
              </a:rPr>
              <a:t>release year?</a:t>
            </a:r>
          </a:p>
        </p:txBody>
      </p:sp>
      <p:pic>
        <p:nvPicPr>
          <p:cNvPr id="5" name="Picture 4" descr="A graph of a number of different colored bars&#10;&#10;Description automatically generated with medium confidence">
            <a:extLst>
              <a:ext uri="{FF2B5EF4-FFF2-40B4-BE49-F238E27FC236}">
                <a16:creationId xmlns:a16="http://schemas.microsoft.com/office/drawing/2014/main" id="{DA4E16E8-F8F9-79EC-324E-4081F2576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161" y="970795"/>
            <a:ext cx="6685280" cy="5887205"/>
          </a:xfrm>
          <a:prstGeom prst="rect">
            <a:avLst/>
          </a:prstGeom>
        </p:spPr>
      </p:pic>
    </p:spTree>
    <p:extLst>
      <p:ext uri="{BB962C8B-B14F-4D97-AF65-F5344CB8AC3E}">
        <p14:creationId xmlns:p14="http://schemas.microsoft.com/office/powerpoint/2010/main" val="244790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CE128-3DD3-8A79-EB30-C586096FBCB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DB53F31-EB8A-74F5-7B5D-CD16A22AB65B}"/>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B19C0001-CDDA-D2E5-4450-7A2F1928BD02}"/>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TOP rating for </a:t>
            </a:r>
            <a:r>
              <a:rPr lang="en-US" sz="3600" dirty="0">
                <a:solidFill>
                  <a:srgbClr val="FF0000"/>
                </a:solidFill>
                <a:latin typeface="Arial Rounded MT Bold" panose="020F0704030504030204" pitchFamily="34" charset="0"/>
              </a:rPr>
              <a:t>TV show?</a:t>
            </a:r>
          </a:p>
        </p:txBody>
      </p:sp>
      <p:pic>
        <p:nvPicPr>
          <p:cNvPr id="4" name="Picture 3" descr="A graph of a number of tv shows&#10;&#10;Description automatically generated with medium confidence">
            <a:extLst>
              <a:ext uri="{FF2B5EF4-FFF2-40B4-BE49-F238E27FC236}">
                <a16:creationId xmlns:a16="http://schemas.microsoft.com/office/drawing/2014/main" id="{8CD2D50E-E2AF-4828-1C7A-9889EBDFC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760" y="1066468"/>
            <a:ext cx="7223104" cy="5689932"/>
          </a:xfrm>
          <a:prstGeom prst="rect">
            <a:avLst/>
          </a:prstGeom>
        </p:spPr>
      </p:pic>
    </p:spTree>
    <p:extLst>
      <p:ext uri="{BB962C8B-B14F-4D97-AF65-F5344CB8AC3E}">
        <p14:creationId xmlns:p14="http://schemas.microsoft.com/office/powerpoint/2010/main" val="2281994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5BBC1-B743-FB34-4D80-3984389E5A0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61202DC-987C-E555-5E2E-AAC45EE6EC25}"/>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81394652-9E66-2BA1-FAB0-F4B2D6047709}"/>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TOP rating for </a:t>
            </a:r>
            <a:r>
              <a:rPr lang="en-US" sz="3600" dirty="0">
                <a:solidFill>
                  <a:srgbClr val="FF0000"/>
                </a:solidFill>
                <a:latin typeface="Arial Rounded MT Bold" panose="020F0704030504030204" pitchFamily="34" charset="0"/>
              </a:rPr>
              <a:t>movies?</a:t>
            </a:r>
          </a:p>
        </p:txBody>
      </p:sp>
      <p:pic>
        <p:nvPicPr>
          <p:cNvPr id="5" name="Picture 4" descr="A graph of a bar graph&#10;&#10;Description automatically generated with medium confidence">
            <a:extLst>
              <a:ext uri="{FF2B5EF4-FFF2-40B4-BE49-F238E27FC236}">
                <a16:creationId xmlns:a16="http://schemas.microsoft.com/office/drawing/2014/main" id="{8C002892-170B-771F-C858-CC3DE4835C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7920" y="928273"/>
            <a:ext cx="7034688" cy="5929727"/>
          </a:xfrm>
          <a:prstGeom prst="rect">
            <a:avLst/>
          </a:prstGeom>
        </p:spPr>
      </p:pic>
    </p:spTree>
    <p:extLst>
      <p:ext uri="{BB962C8B-B14F-4D97-AF65-F5344CB8AC3E}">
        <p14:creationId xmlns:p14="http://schemas.microsoft.com/office/powerpoint/2010/main" val="822911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95576-C595-0E67-4DBD-430FBAEA23D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C44E489-A70F-4979-7B12-934BC0DDBA83}"/>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30A92C1D-B224-1FCF-8B14-E0CB84EC7ACD}"/>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Top 10 </a:t>
            </a:r>
            <a:r>
              <a:rPr lang="en-US" sz="3600" dirty="0">
                <a:solidFill>
                  <a:srgbClr val="FF0000"/>
                </a:solidFill>
                <a:latin typeface="Arial Rounded MT Bold" panose="020F0704030504030204" pitchFamily="34" charset="0"/>
              </a:rPr>
              <a:t>Movie Directors?</a:t>
            </a:r>
          </a:p>
        </p:txBody>
      </p:sp>
      <p:pic>
        <p:nvPicPr>
          <p:cNvPr id="4" name="Picture 3" descr="A graph of different colored bars&#10;&#10;Description automatically generated">
            <a:extLst>
              <a:ext uri="{FF2B5EF4-FFF2-40B4-BE49-F238E27FC236}">
                <a16:creationId xmlns:a16="http://schemas.microsoft.com/office/drawing/2014/main" id="{95C12CC1-0C33-3ABF-5B39-28FCD20E7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48" y="956885"/>
            <a:ext cx="8876468" cy="5901115"/>
          </a:xfrm>
          <a:prstGeom prst="rect">
            <a:avLst/>
          </a:prstGeom>
        </p:spPr>
      </p:pic>
    </p:spTree>
    <p:extLst>
      <p:ext uri="{BB962C8B-B14F-4D97-AF65-F5344CB8AC3E}">
        <p14:creationId xmlns:p14="http://schemas.microsoft.com/office/powerpoint/2010/main" val="251892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FBE67-C800-B148-1C82-F6E795C3F11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6E0D3AC-387E-9B99-8E09-7B1E1BE88295}"/>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B0DBCFF6-9FA9-5753-E111-1F5EE773D2ED}"/>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Top 10 </a:t>
            </a:r>
            <a:r>
              <a:rPr lang="en-US" sz="3600" dirty="0">
                <a:solidFill>
                  <a:srgbClr val="FF0000"/>
                </a:solidFill>
                <a:latin typeface="Arial Rounded MT Bold" panose="020F0704030504030204" pitchFamily="34" charset="0"/>
              </a:rPr>
              <a:t>TV Show Directors?</a:t>
            </a:r>
          </a:p>
        </p:txBody>
      </p:sp>
      <p:pic>
        <p:nvPicPr>
          <p:cNvPr id="5" name="Picture 4" descr="A graph of different colored rectangular shapes&#10;&#10;Description automatically generated with medium confidence">
            <a:extLst>
              <a:ext uri="{FF2B5EF4-FFF2-40B4-BE49-F238E27FC236}">
                <a16:creationId xmlns:a16="http://schemas.microsoft.com/office/drawing/2014/main" id="{C93D94C6-B10B-F765-F83D-5B7F6CAB5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831" y="970795"/>
            <a:ext cx="8985409" cy="5783047"/>
          </a:xfrm>
          <a:prstGeom prst="rect">
            <a:avLst/>
          </a:prstGeom>
        </p:spPr>
      </p:pic>
    </p:spTree>
    <p:extLst>
      <p:ext uri="{BB962C8B-B14F-4D97-AF65-F5344CB8AC3E}">
        <p14:creationId xmlns:p14="http://schemas.microsoft.com/office/powerpoint/2010/main" val="239230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20B2B-3A1E-50A2-852B-7066B71BA6A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C80F9AF-6274-79F1-9DD6-F29AAA3F936E}"/>
              </a:ext>
            </a:extLst>
          </p:cNvPr>
          <p:cNvPicPr>
            <a:picLocks noChangeAspect="1"/>
          </p:cNvPicPr>
          <p:nvPr/>
        </p:nvPicPr>
        <p:blipFill>
          <a:blip r:embed="rId2"/>
          <a:stretch>
            <a:fillRect/>
          </a:stretch>
        </p:blipFill>
        <p:spPr>
          <a:xfrm>
            <a:off x="5227244" y="2453139"/>
            <a:ext cx="1737511" cy="2462997"/>
          </a:xfrm>
          <a:prstGeom prst="rect">
            <a:avLst/>
          </a:prstGeom>
        </p:spPr>
      </p:pic>
      <p:pic>
        <p:nvPicPr>
          <p:cNvPr id="3" name="Picture 2">
            <a:extLst>
              <a:ext uri="{FF2B5EF4-FFF2-40B4-BE49-F238E27FC236}">
                <a16:creationId xmlns:a16="http://schemas.microsoft.com/office/drawing/2014/main" id="{8F0B40A1-FAFC-04B2-0029-7B80C7629231}"/>
              </a:ext>
            </a:extLst>
          </p:cNvPr>
          <p:cNvPicPr>
            <a:picLocks noChangeAspect="1"/>
          </p:cNvPicPr>
          <p:nvPr/>
        </p:nvPicPr>
        <p:blipFill>
          <a:blip r:embed="rId3"/>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643D2928-4626-0C80-ED58-0EF06230DF49}"/>
              </a:ext>
            </a:extLst>
          </p:cNvPr>
          <p:cNvSpPr txBox="1"/>
          <p:nvPr/>
        </p:nvSpPr>
        <p:spPr>
          <a:xfrm>
            <a:off x="2585884" y="393290"/>
            <a:ext cx="6528619" cy="769441"/>
          </a:xfrm>
          <a:prstGeom prst="rect">
            <a:avLst/>
          </a:prstGeom>
          <a:noFill/>
        </p:spPr>
        <p:txBody>
          <a:bodyPr wrap="square" rtlCol="0">
            <a:spAutoFit/>
          </a:bodyPr>
          <a:lstStyle/>
          <a:p>
            <a:pPr algn="ctr"/>
            <a:r>
              <a:rPr lang="en-US" sz="4400" dirty="0">
                <a:solidFill>
                  <a:srgbClr val="FF0000"/>
                </a:solidFill>
                <a:latin typeface="Arial Rounded MT Bold" panose="020F0704030504030204" pitchFamily="34" charset="0"/>
              </a:rPr>
              <a:t>Thank you</a:t>
            </a:r>
          </a:p>
        </p:txBody>
      </p:sp>
    </p:spTree>
    <p:extLst>
      <p:ext uri="{BB962C8B-B14F-4D97-AF65-F5344CB8AC3E}">
        <p14:creationId xmlns:p14="http://schemas.microsoft.com/office/powerpoint/2010/main" val="379989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43B73-34DC-09BA-09D4-2FDA8368421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EC9F435-FB88-7590-74AE-5DB1BFDE60E4}"/>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A2446553-07B1-0356-7806-AFB0D45C5832}"/>
              </a:ext>
            </a:extLst>
          </p:cNvPr>
          <p:cNvSpPr txBox="1"/>
          <p:nvPr/>
        </p:nvSpPr>
        <p:spPr>
          <a:xfrm>
            <a:off x="2585884" y="393290"/>
            <a:ext cx="6528619"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What is </a:t>
            </a:r>
            <a:r>
              <a:rPr lang="en-US" sz="4400" dirty="0">
                <a:solidFill>
                  <a:srgbClr val="FF0000"/>
                </a:solidFill>
                <a:latin typeface="Arial Rounded MT Bold" panose="020F0704030504030204" pitchFamily="34" charset="0"/>
              </a:rPr>
              <a:t>Netflix</a:t>
            </a:r>
          </a:p>
        </p:txBody>
      </p:sp>
      <p:sp>
        <p:nvSpPr>
          <p:cNvPr id="4" name="TextBox 3">
            <a:extLst>
              <a:ext uri="{FF2B5EF4-FFF2-40B4-BE49-F238E27FC236}">
                <a16:creationId xmlns:a16="http://schemas.microsoft.com/office/drawing/2014/main" id="{3AC2DDDF-BE18-6B02-81CB-240B6AA57B8E}"/>
              </a:ext>
            </a:extLst>
          </p:cNvPr>
          <p:cNvSpPr txBox="1"/>
          <p:nvPr/>
        </p:nvSpPr>
        <p:spPr>
          <a:xfrm>
            <a:off x="2585885" y="1951672"/>
            <a:ext cx="7069394" cy="2308324"/>
          </a:xfrm>
          <a:prstGeom prst="rect">
            <a:avLst/>
          </a:prstGeom>
          <a:noFill/>
        </p:spPr>
        <p:txBody>
          <a:bodyPr wrap="square" rtlCol="0">
            <a:spAutoFit/>
          </a:bodyPr>
          <a:lstStyle/>
          <a:p>
            <a:pPr algn="ctr"/>
            <a:r>
              <a:rPr lang="ar-JO"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نيتفليكس</a:t>
            </a:r>
            <a:r>
              <a:rPr lang="ar-JO"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هي خدمة بث تقدم مجموعة متنوعة من البرامج التلفزيونية والأفلام </a:t>
            </a:r>
            <a:r>
              <a:rPr lang="ar-JO" sz="2400" dirty="0" err="1">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والأنيمي</a:t>
            </a:r>
            <a:r>
              <a:rPr lang="ar-JO"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 والأفلام الوثائقية الحائزة على جوائز والمزيد على آلاف الأجهزة المتصلة بالإنترنت.</a:t>
            </a:r>
            <a:r>
              <a:rPr lang="ar-JO" sz="2400" b="0" i="0" dirty="0">
                <a:solidFill>
                  <a:srgbClr val="FFFFFF"/>
                </a:solidFill>
                <a:effectLst/>
                <a:latin typeface="NetflixSansMedium"/>
              </a:rPr>
              <a:t> تتمثل مهمتنا في نشر الترفيه للعالم أجمع ولكل المعجبين في آنٍ واحد.</a:t>
            </a:r>
            <a:r>
              <a:rPr lang="ar-JO" sz="2400" b="0" i="0" dirty="0">
                <a:solidFill>
                  <a:srgbClr val="FFFFFF"/>
                </a:solidFill>
                <a:effectLst/>
                <a:latin typeface="NetflixSansLight"/>
              </a:rPr>
              <a:t> نقدم محتوى ترفيهيًا لأكثر من نصف مليار شخص في أكثر من 190 دولة و50 لغة، بما يناسب جميع الأذواق والثقافات تقريبًا.</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84542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1A0B3-8A0C-2021-1CFA-61D90F5CA58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465A03-D887-D21F-D92E-C03B5A7787C8}"/>
              </a:ext>
            </a:extLst>
          </p:cNvPr>
          <p:cNvPicPr>
            <a:picLocks noChangeAspect="1"/>
          </p:cNvPicPr>
          <p:nvPr/>
        </p:nvPicPr>
        <p:blipFill>
          <a:blip r:embed="rId3"/>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CDE37313-5A23-F80E-96CD-251D6F64B5E0}"/>
              </a:ext>
            </a:extLst>
          </p:cNvPr>
          <p:cNvSpPr txBox="1"/>
          <p:nvPr/>
        </p:nvSpPr>
        <p:spPr>
          <a:xfrm>
            <a:off x="2566220" y="231374"/>
            <a:ext cx="6528619"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About</a:t>
            </a:r>
            <a:r>
              <a:rPr lang="en-US" sz="4400" dirty="0">
                <a:solidFill>
                  <a:srgbClr val="FF0000"/>
                </a:solidFill>
                <a:latin typeface="Arial Rounded MT Bold" panose="020F0704030504030204" pitchFamily="34" charset="0"/>
              </a:rPr>
              <a:t> dataset</a:t>
            </a:r>
          </a:p>
        </p:txBody>
      </p:sp>
      <p:sp>
        <p:nvSpPr>
          <p:cNvPr id="4" name="TextBox 3">
            <a:extLst>
              <a:ext uri="{FF2B5EF4-FFF2-40B4-BE49-F238E27FC236}">
                <a16:creationId xmlns:a16="http://schemas.microsoft.com/office/drawing/2014/main" id="{0AD446F5-D30F-ED48-3D91-D957DEA77016}"/>
              </a:ext>
            </a:extLst>
          </p:cNvPr>
          <p:cNvSpPr txBox="1"/>
          <p:nvPr/>
        </p:nvSpPr>
        <p:spPr>
          <a:xfrm>
            <a:off x="68828" y="1155290"/>
            <a:ext cx="6813754"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Inter (Body)"/>
                <a:ea typeface="Microsoft Sans Serif" panose="020B0604020202020204" pitchFamily="34" charset="0"/>
                <a:cs typeface="Microsoft Sans Serif" panose="020B0604020202020204" pitchFamily="34" charset="0"/>
              </a:rPr>
              <a:t>Show id:</a:t>
            </a:r>
            <a:r>
              <a:rPr lang="ar-JO" sz="2400" dirty="0">
                <a:solidFill>
                  <a:schemeClr val="accent1"/>
                </a:solidFill>
                <a:latin typeface="Inter (Body)"/>
                <a:ea typeface="Microsoft Sans Serif" panose="020B0604020202020204" pitchFamily="34" charset="0"/>
                <a:cs typeface="Microsoft Sans Serif" panose="020B0604020202020204" pitchFamily="34" charset="0"/>
              </a:rPr>
              <a:t>الرقم المميز للعرض(أفلام أو مسلسلات)</a:t>
            </a:r>
            <a:endParaRPr lang="en-US" sz="2400" dirty="0">
              <a:solidFill>
                <a:schemeClr val="bg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latin typeface="Inter (Body)"/>
                <a:ea typeface="Microsoft Sans Serif" panose="020B0604020202020204" pitchFamily="34" charset="0"/>
                <a:cs typeface="Microsoft Sans Serif" panose="020B0604020202020204" pitchFamily="34" charset="0"/>
              </a:rPr>
              <a:t>Type:</a:t>
            </a:r>
            <a:r>
              <a:rPr lang="ar-JO" sz="2400" dirty="0">
                <a:solidFill>
                  <a:schemeClr val="accent1"/>
                </a:solidFill>
                <a:latin typeface="Inter (Body)"/>
                <a:ea typeface="Microsoft Sans Serif" panose="020B0604020202020204" pitchFamily="34" charset="0"/>
                <a:cs typeface="Microsoft Sans Serif" panose="020B0604020202020204" pitchFamily="34" charset="0"/>
              </a:rPr>
              <a:t>نوع العرض(المسلسل أو الفلم)</a:t>
            </a:r>
            <a:endParaRPr lang="en-US" sz="2400" dirty="0">
              <a:solidFill>
                <a:schemeClr val="bg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latin typeface="Inter (Body)"/>
                <a:ea typeface="Microsoft Sans Serif" panose="020B0604020202020204" pitchFamily="34" charset="0"/>
                <a:cs typeface="Microsoft Sans Serif" panose="020B0604020202020204" pitchFamily="34" charset="0"/>
              </a:rPr>
              <a:t>Title:</a:t>
            </a:r>
            <a:r>
              <a:rPr lang="ar-JO" sz="2400" dirty="0">
                <a:solidFill>
                  <a:schemeClr val="accent1"/>
                </a:solidFill>
                <a:latin typeface="Inter (Body)"/>
                <a:ea typeface="Microsoft Sans Serif" panose="020B0604020202020204" pitchFamily="34" charset="0"/>
                <a:cs typeface="Microsoft Sans Serif" panose="020B0604020202020204" pitchFamily="34" charset="0"/>
              </a:rPr>
              <a:t>عنوان العرض (المسلسل أو الفلم)</a:t>
            </a:r>
            <a:endParaRPr lang="en-US" sz="2400" dirty="0">
              <a:solidFill>
                <a:schemeClr val="bg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rPr>
              <a:t>Director</a:t>
            </a:r>
            <a:r>
              <a:rPr lang="ar-JO" sz="2400" dirty="0">
                <a:solidFill>
                  <a:schemeClr val="bg1"/>
                </a:solidFill>
              </a:rPr>
              <a:t> </a:t>
            </a:r>
            <a:r>
              <a:rPr lang="en-US" sz="2400" dirty="0">
                <a:solidFill>
                  <a:schemeClr val="bg1"/>
                </a:solidFill>
                <a:latin typeface="Inter (Body)"/>
                <a:ea typeface="Microsoft Sans Serif" panose="020B0604020202020204" pitchFamily="34" charset="0"/>
                <a:cs typeface="Microsoft Sans Serif" panose="020B0604020202020204" pitchFamily="34" charset="0"/>
              </a:rPr>
              <a:t>:</a:t>
            </a:r>
            <a:r>
              <a:rPr lang="ar-JO" sz="2400" dirty="0">
                <a:solidFill>
                  <a:schemeClr val="accent1"/>
                </a:solidFill>
                <a:latin typeface="Inter (Body)"/>
                <a:ea typeface="Microsoft Sans Serif" panose="020B0604020202020204" pitchFamily="34" charset="0"/>
                <a:cs typeface="Microsoft Sans Serif" panose="020B0604020202020204" pitchFamily="34" charset="0"/>
              </a:rPr>
              <a:t>مخرج العرض ويكون شخص واحد </a:t>
            </a:r>
            <a:endParaRPr lang="en-US" sz="2400" dirty="0">
              <a:solidFill>
                <a:schemeClr val="bg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rPr>
              <a:t>Cast:</a:t>
            </a:r>
            <a:r>
              <a:rPr lang="ar-JO" sz="2400" dirty="0">
                <a:solidFill>
                  <a:schemeClr val="accent1"/>
                </a:solidFill>
              </a:rPr>
              <a:t>فريق التمثيل ويكونوا مجموعة </a:t>
            </a:r>
            <a:endParaRPr lang="en-US" sz="2400" dirty="0">
              <a:solidFill>
                <a:schemeClr val="bg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rPr>
              <a:t>Country:</a:t>
            </a:r>
            <a:r>
              <a:rPr lang="ar-JO" sz="2400" dirty="0">
                <a:solidFill>
                  <a:schemeClr val="accent1"/>
                </a:solidFill>
              </a:rPr>
              <a:t>بلد الرئيسي لتصوير العرض</a:t>
            </a:r>
            <a:endParaRPr lang="en-US" sz="2400" dirty="0">
              <a:solidFill>
                <a:schemeClr val="accent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rPr>
              <a:t>Date added: </a:t>
            </a:r>
            <a:r>
              <a:rPr lang="ar-JO" sz="2400" dirty="0">
                <a:solidFill>
                  <a:schemeClr val="accent1"/>
                </a:solidFill>
              </a:rPr>
              <a:t>تاريخ رفع العرض على المنصة</a:t>
            </a:r>
            <a:endParaRPr lang="en-US" sz="2400" dirty="0">
              <a:solidFill>
                <a:schemeClr val="accent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rPr>
              <a:t>Release year:</a:t>
            </a:r>
            <a:r>
              <a:rPr lang="ar-JO" sz="2400" dirty="0">
                <a:solidFill>
                  <a:schemeClr val="accent1"/>
                </a:solidFill>
              </a:rPr>
              <a:t>تاريخ الانتهاء من تصوير العرض</a:t>
            </a:r>
            <a:endParaRPr lang="en-US" sz="2400" dirty="0">
              <a:solidFill>
                <a:schemeClr val="accent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rPr>
              <a:t>Rating:</a:t>
            </a:r>
            <a:r>
              <a:rPr lang="ar-JO" sz="2400" dirty="0">
                <a:solidFill>
                  <a:schemeClr val="accent1"/>
                </a:solidFill>
              </a:rPr>
              <a:t>فئة العرض(للبالغين، للمراهقين ،للأطفال، وغيرها)</a:t>
            </a:r>
            <a:endParaRPr lang="en-US" sz="2400" dirty="0">
              <a:solidFill>
                <a:schemeClr val="accent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rPr>
              <a:t> Duration:</a:t>
            </a:r>
            <a:r>
              <a:rPr lang="ar-JO" sz="2400" dirty="0">
                <a:solidFill>
                  <a:schemeClr val="accent1"/>
                </a:solidFill>
              </a:rPr>
              <a:t>مدة العرض بالدقائق للأفلام وبالموسم للمسلسلات</a:t>
            </a:r>
            <a:endParaRPr lang="en-US" sz="2400" dirty="0">
              <a:solidFill>
                <a:schemeClr val="accent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rPr>
              <a:t>Listed</a:t>
            </a:r>
            <a:r>
              <a:rPr lang="ar-JO" sz="2400" dirty="0">
                <a:solidFill>
                  <a:schemeClr val="bg1"/>
                </a:solidFill>
              </a:rPr>
              <a:t> </a:t>
            </a:r>
            <a:r>
              <a:rPr lang="en-US" sz="2400" dirty="0">
                <a:solidFill>
                  <a:schemeClr val="bg1"/>
                </a:solidFill>
              </a:rPr>
              <a:t>in:</a:t>
            </a:r>
            <a:r>
              <a:rPr lang="ar-JO" sz="2400" dirty="0">
                <a:solidFill>
                  <a:schemeClr val="accent1"/>
                </a:solidFill>
              </a:rPr>
              <a:t>نوع العرض (وثائقي ، كوميدي، عائلي، وغيرها)</a:t>
            </a:r>
            <a:endParaRPr lang="en-US" sz="2400" dirty="0">
              <a:solidFill>
                <a:schemeClr val="accent1"/>
              </a:solidFill>
              <a:latin typeface="Inter (Body)"/>
              <a:ea typeface="Microsoft Sans Serif" panose="020B0604020202020204" pitchFamily="34" charset="0"/>
              <a:cs typeface="Microsoft Sans Serif" panose="020B0604020202020204" pitchFamily="34" charset="0"/>
            </a:endParaRPr>
          </a:p>
          <a:p>
            <a:pPr marL="342900" indent="-342900">
              <a:buFont typeface="Arial" panose="020B0604020202020204" pitchFamily="34" charset="0"/>
              <a:buChar char="•"/>
            </a:pPr>
            <a:r>
              <a:rPr lang="en-US" sz="2400" dirty="0">
                <a:solidFill>
                  <a:schemeClr val="bg1"/>
                </a:solidFill>
              </a:rPr>
              <a:t>Description:</a:t>
            </a:r>
            <a:r>
              <a:rPr lang="ar-JO" sz="2400" dirty="0">
                <a:solidFill>
                  <a:schemeClr val="accent1"/>
                </a:solidFill>
              </a:rPr>
              <a:t>وصف مختصر للعرض</a:t>
            </a:r>
            <a:endParaRPr lang="en-US" sz="2400" dirty="0">
              <a:solidFill>
                <a:schemeClr val="accent1"/>
              </a:solidFill>
              <a:latin typeface="Inter (Body)"/>
              <a:ea typeface="Microsoft Sans Serif" panose="020B0604020202020204" pitchFamily="34" charset="0"/>
              <a:cs typeface="Microsoft Sans Serif" panose="020B0604020202020204" pitchFamily="34" charset="0"/>
            </a:endParaRPr>
          </a:p>
        </p:txBody>
      </p:sp>
      <p:pic>
        <p:nvPicPr>
          <p:cNvPr id="5" name="Picture 4" descr="A screenshot of a computer screen&#10;&#10;Description automatically generated">
            <a:extLst>
              <a:ext uri="{FF2B5EF4-FFF2-40B4-BE49-F238E27FC236}">
                <a16:creationId xmlns:a16="http://schemas.microsoft.com/office/drawing/2014/main" id="{E34258C1-335A-3669-0772-C1E44274F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693" y="1030911"/>
            <a:ext cx="6238997" cy="2934963"/>
          </a:xfrm>
          <a:prstGeom prst="rect">
            <a:avLst/>
          </a:prstGeom>
        </p:spPr>
      </p:pic>
    </p:spTree>
    <p:extLst>
      <p:ext uri="{BB962C8B-B14F-4D97-AF65-F5344CB8AC3E}">
        <p14:creationId xmlns:p14="http://schemas.microsoft.com/office/powerpoint/2010/main" val="176238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76818-C51B-3057-7986-BE1C0FAB253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1FB4B7A-296B-FEDC-FE14-AA51642BB9A6}"/>
              </a:ext>
            </a:extLst>
          </p:cNvPr>
          <p:cNvPicPr>
            <a:picLocks noChangeAspect="1"/>
          </p:cNvPicPr>
          <p:nvPr/>
        </p:nvPicPr>
        <p:blipFill>
          <a:blip r:embed="rId3"/>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6EC0AA1A-C5A1-57AA-B09B-C3EBB45ECE8D}"/>
              </a:ext>
            </a:extLst>
          </p:cNvPr>
          <p:cNvSpPr txBox="1"/>
          <p:nvPr/>
        </p:nvSpPr>
        <p:spPr>
          <a:xfrm>
            <a:off x="2477729" y="77395"/>
            <a:ext cx="6528619" cy="769441"/>
          </a:xfrm>
          <a:prstGeom prst="rect">
            <a:avLst/>
          </a:prstGeom>
          <a:noFill/>
        </p:spPr>
        <p:txBody>
          <a:bodyPr wrap="square" rtlCol="0">
            <a:spAutoFit/>
          </a:bodyPr>
          <a:lstStyle/>
          <a:p>
            <a:pPr algn="ctr"/>
            <a:r>
              <a:rPr lang="en-US" sz="4400" dirty="0">
                <a:solidFill>
                  <a:schemeClr val="bg1"/>
                </a:solidFill>
                <a:latin typeface="Arial Rounded MT Bold" panose="020F0704030504030204" pitchFamily="34" charset="0"/>
              </a:rPr>
              <a:t>About </a:t>
            </a:r>
            <a:r>
              <a:rPr lang="en-US" sz="4400" dirty="0">
                <a:solidFill>
                  <a:schemeClr val="accent1"/>
                </a:solidFill>
                <a:latin typeface="Arial Rounded MT Bold" panose="020F0704030504030204" pitchFamily="34" charset="0"/>
              </a:rPr>
              <a:t>rating</a:t>
            </a:r>
          </a:p>
        </p:txBody>
      </p:sp>
      <p:sp>
        <p:nvSpPr>
          <p:cNvPr id="4" name="TextBox 3">
            <a:extLst>
              <a:ext uri="{FF2B5EF4-FFF2-40B4-BE49-F238E27FC236}">
                <a16:creationId xmlns:a16="http://schemas.microsoft.com/office/drawing/2014/main" id="{BD1CFDA0-DBDA-88A7-61C7-364D6BFB4D41}"/>
              </a:ext>
            </a:extLst>
          </p:cNvPr>
          <p:cNvSpPr txBox="1"/>
          <p:nvPr/>
        </p:nvSpPr>
        <p:spPr>
          <a:xfrm>
            <a:off x="383458" y="462116"/>
            <a:ext cx="5872985" cy="6370975"/>
          </a:xfrm>
          <a:prstGeom prst="rect">
            <a:avLst/>
          </a:prstGeom>
          <a:noFill/>
        </p:spPr>
        <p:txBody>
          <a:bodyPr wrap="square" rtlCol="0">
            <a:spAutoFit/>
          </a:bodyPr>
          <a:lstStyle/>
          <a:p>
            <a:r>
              <a:rPr lang="en-US" sz="2400" dirty="0">
                <a:solidFill>
                  <a:schemeClr val="bg1"/>
                </a:solidFill>
                <a:latin typeface="Inter (Body)"/>
                <a:ea typeface="Microsoft Sans Serif" panose="020B0604020202020204" pitchFamily="34" charset="0"/>
                <a:cs typeface="Microsoft Sans Serif" panose="020B0604020202020204" pitchFamily="34" charset="0"/>
              </a:rPr>
              <a:t>Movie</a:t>
            </a:r>
          </a:p>
          <a:p>
            <a:pPr marL="342900" indent="-342900">
              <a:buFont typeface="Arial" panose="020B0604020202020204" pitchFamily="34" charset="0"/>
              <a:buChar char="•"/>
            </a:pPr>
            <a:r>
              <a:rPr lang="en-US" sz="2400" dirty="0">
                <a:solidFill>
                  <a:schemeClr val="accent1"/>
                </a:solidFill>
                <a:latin typeface="Inter (Body)"/>
                <a:ea typeface="Microsoft Sans Serif" panose="020B0604020202020204" pitchFamily="34" charset="0"/>
                <a:cs typeface="Microsoft Sans Serif" panose="020B0604020202020204" pitchFamily="34" charset="0"/>
              </a:rPr>
              <a:t>R (Restricted ) </a:t>
            </a:r>
            <a:r>
              <a:rPr lang="ar-JO" sz="2400" dirty="0">
                <a:solidFill>
                  <a:schemeClr val="bg1"/>
                </a:solidFill>
                <a:latin typeface="Inter (Body)"/>
                <a:ea typeface="Microsoft Sans Serif" panose="020B0604020202020204" pitchFamily="34" charset="0"/>
                <a:cs typeface="Microsoft Sans Serif" panose="020B0604020202020204" pitchFamily="34" charset="0"/>
              </a:rPr>
              <a:t>للبالغين فقط من 17 سنة فاكثر</a:t>
            </a:r>
          </a:p>
          <a:p>
            <a:pPr marL="342900" indent="-342900">
              <a:buFont typeface="Arial" panose="020B0604020202020204" pitchFamily="34" charset="0"/>
              <a:buChar char="•"/>
            </a:pPr>
            <a:r>
              <a:rPr lang="en-US" sz="2400" dirty="0">
                <a:solidFill>
                  <a:schemeClr val="accent1"/>
                </a:solidFill>
                <a:latin typeface="Inter (Body)"/>
                <a:ea typeface="Microsoft Sans Serif" panose="020B0604020202020204" pitchFamily="34" charset="0"/>
                <a:cs typeface="Microsoft Sans Serif" panose="020B0604020202020204" pitchFamily="34" charset="0"/>
              </a:rPr>
              <a:t>PG	(Parental Guidance ) </a:t>
            </a:r>
            <a:r>
              <a:rPr lang="ar-JO" sz="2400" dirty="0">
                <a:solidFill>
                  <a:schemeClr val="bg1"/>
                </a:solidFill>
                <a:latin typeface="Inter (Body)"/>
                <a:ea typeface="Microsoft Sans Serif" panose="020B0604020202020204" pitchFamily="34" charset="0"/>
                <a:cs typeface="Microsoft Sans Serif" panose="020B0604020202020204" pitchFamily="34" charset="0"/>
              </a:rPr>
              <a:t>للجميع لكن الاطفال دون 15 سنة يجب ان يكونوا برفقة الوالدين</a:t>
            </a:r>
          </a:p>
          <a:p>
            <a:pPr marL="342900" indent="-342900">
              <a:buFont typeface="Arial" panose="020B0604020202020204" pitchFamily="34" charset="0"/>
              <a:buChar char="•"/>
            </a:pPr>
            <a:r>
              <a:rPr lang="en-US" sz="2400" dirty="0">
                <a:solidFill>
                  <a:schemeClr val="accent1"/>
                </a:solidFill>
                <a:latin typeface="Inter (Body)"/>
                <a:ea typeface="Microsoft Sans Serif" panose="020B0604020202020204" pitchFamily="34" charset="0"/>
                <a:cs typeface="Microsoft Sans Serif" panose="020B0604020202020204" pitchFamily="34" charset="0"/>
              </a:rPr>
              <a:t>PG-13 </a:t>
            </a:r>
            <a:r>
              <a:rPr lang="ar-JO" sz="2400" dirty="0">
                <a:solidFill>
                  <a:schemeClr val="bg1"/>
                </a:solidFill>
                <a:latin typeface="Inter (Body)"/>
                <a:ea typeface="Microsoft Sans Serif" panose="020B0604020202020204" pitchFamily="34" charset="0"/>
                <a:cs typeface="Microsoft Sans Serif" panose="020B0604020202020204" pitchFamily="34" charset="0"/>
              </a:rPr>
              <a:t>من 13 سنة فاكثر</a:t>
            </a:r>
          </a:p>
          <a:p>
            <a:pPr marL="342900" indent="-342900">
              <a:buFont typeface="Arial" panose="020B0604020202020204" pitchFamily="34" charset="0"/>
              <a:buChar char="•"/>
            </a:pPr>
            <a:endParaRPr lang="ar-JO" sz="2400" dirty="0">
              <a:solidFill>
                <a:schemeClr val="accent1"/>
              </a:solidFill>
              <a:latin typeface="Inter (Body)"/>
              <a:ea typeface="Microsoft Sans Serif" panose="020B0604020202020204" pitchFamily="34" charset="0"/>
              <a:cs typeface="Microsoft Sans Serif" panose="020B0604020202020204" pitchFamily="34" charset="0"/>
            </a:endParaRPr>
          </a:p>
          <a:p>
            <a:r>
              <a:rPr lang="en-US" sz="2400" dirty="0">
                <a:solidFill>
                  <a:schemeClr val="bg1"/>
                </a:solidFill>
                <a:latin typeface="Inter (Body)"/>
                <a:ea typeface="Microsoft Sans Serif" panose="020B0604020202020204" pitchFamily="34" charset="0"/>
                <a:cs typeface="Microsoft Sans Serif" panose="020B0604020202020204" pitchFamily="34" charset="0"/>
              </a:rPr>
              <a:t>TV</a:t>
            </a:r>
          </a:p>
          <a:p>
            <a:pPr marL="342900" indent="-342900">
              <a:buFont typeface="Arial" panose="020B0604020202020204" pitchFamily="34" charset="0"/>
              <a:buChar char="•"/>
            </a:pPr>
            <a:r>
              <a:rPr lang="en-US" sz="2400" dirty="0">
                <a:solidFill>
                  <a:schemeClr val="accent1"/>
                </a:solidFill>
                <a:latin typeface="Inter (Body)"/>
                <a:ea typeface="Microsoft Sans Serif" panose="020B0604020202020204" pitchFamily="34" charset="0"/>
                <a:cs typeface="Microsoft Sans Serif" panose="020B0604020202020204" pitchFamily="34" charset="0"/>
              </a:rPr>
              <a:t>TV-MA  </a:t>
            </a:r>
            <a:r>
              <a:rPr lang="en-US" sz="2400" dirty="0">
                <a:solidFill>
                  <a:schemeClr val="bg1"/>
                </a:solidFill>
                <a:latin typeface="Inter (Body)"/>
                <a:ea typeface="Microsoft Sans Serif" panose="020B0604020202020204" pitchFamily="34" charset="0"/>
                <a:cs typeface="Microsoft Sans Serif" panose="020B0604020202020204" pitchFamily="34" charset="0"/>
              </a:rPr>
              <a:t>(Television-Mature Audiences)      </a:t>
            </a:r>
            <a:r>
              <a:rPr lang="ar-JO" sz="2400" dirty="0">
                <a:solidFill>
                  <a:schemeClr val="bg1"/>
                </a:solidFill>
                <a:latin typeface="Inter (Body)"/>
                <a:ea typeface="Microsoft Sans Serif" panose="020B0604020202020204" pitchFamily="34" charset="0"/>
                <a:cs typeface="Microsoft Sans Serif" panose="020B0604020202020204" pitchFamily="34" charset="0"/>
              </a:rPr>
              <a:t>من 17 سنة فاكثر </a:t>
            </a:r>
          </a:p>
          <a:p>
            <a:pPr marL="342900" indent="-342900">
              <a:buFont typeface="Arial" panose="020B0604020202020204" pitchFamily="34" charset="0"/>
              <a:buChar char="•"/>
            </a:pPr>
            <a:r>
              <a:rPr lang="en-US" sz="2400" dirty="0">
                <a:solidFill>
                  <a:schemeClr val="accent1"/>
                </a:solidFill>
                <a:latin typeface="Inter (Body)"/>
                <a:ea typeface="Microsoft Sans Serif" panose="020B0604020202020204" pitchFamily="34" charset="0"/>
                <a:cs typeface="Microsoft Sans Serif" panose="020B0604020202020204" pitchFamily="34" charset="0"/>
              </a:rPr>
              <a:t>TV-G  </a:t>
            </a:r>
            <a:r>
              <a:rPr lang="en-US" sz="2400" dirty="0">
                <a:solidFill>
                  <a:schemeClr val="bg1"/>
                </a:solidFill>
                <a:latin typeface="Inter (Body)"/>
                <a:ea typeface="Microsoft Sans Serif" panose="020B0604020202020204" pitchFamily="34" charset="0"/>
                <a:cs typeface="Microsoft Sans Serif" panose="020B0604020202020204" pitchFamily="34" charset="0"/>
              </a:rPr>
              <a:t>( Television-General Audience)        </a:t>
            </a:r>
            <a:r>
              <a:rPr lang="ar-JO" sz="2400" dirty="0">
                <a:solidFill>
                  <a:schemeClr val="bg1"/>
                </a:solidFill>
                <a:latin typeface="Inter (Body)"/>
                <a:ea typeface="Microsoft Sans Serif" panose="020B0604020202020204" pitchFamily="34" charset="0"/>
                <a:cs typeface="Microsoft Sans Serif" panose="020B0604020202020204" pitchFamily="34" charset="0"/>
              </a:rPr>
              <a:t>مناسب لجميع الاعمار  </a:t>
            </a:r>
          </a:p>
          <a:p>
            <a:pPr marL="342900" indent="-342900">
              <a:buFont typeface="Arial" panose="020B0604020202020204" pitchFamily="34" charset="0"/>
              <a:buChar char="•"/>
            </a:pPr>
            <a:r>
              <a:rPr lang="en-US" sz="2400" dirty="0">
                <a:solidFill>
                  <a:schemeClr val="accent1"/>
                </a:solidFill>
                <a:latin typeface="Inter (Body)"/>
                <a:ea typeface="Microsoft Sans Serif" panose="020B0604020202020204" pitchFamily="34" charset="0"/>
                <a:cs typeface="Microsoft Sans Serif" panose="020B0604020202020204" pitchFamily="34" charset="0"/>
              </a:rPr>
              <a:t>TV-PG </a:t>
            </a:r>
            <a:r>
              <a:rPr lang="en-US" sz="2400" dirty="0">
                <a:solidFill>
                  <a:schemeClr val="bg1"/>
                </a:solidFill>
                <a:latin typeface="Inter (Body)"/>
                <a:ea typeface="Microsoft Sans Serif" panose="020B0604020202020204" pitchFamily="34" charset="0"/>
                <a:cs typeface="Microsoft Sans Serif" panose="020B0604020202020204" pitchFamily="34" charset="0"/>
              </a:rPr>
              <a:t>( Television Parental Guidance)      </a:t>
            </a:r>
            <a:r>
              <a:rPr lang="ar-JO" sz="2400" dirty="0">
                <a:solidFill>
                  <a:schemeClr val="bg1"/>
                </a:solidFill>
                <a:latin typeface="Inter (Body)"/>
                <a:ea typeface="Microsoft Sans Serif" panose="020B0604020202020204" pitchFamily="34" charset="0"/>
                <a:cs typeface="Microsoft Sans Serif" panose="020B0604020202020204" pitchFamily="34" charset="0"/>
              </a:rPr>
              <a:t>من 10 سنوات فاكثر</a:t>
            </a:r>
          </a:p>
          <a:p>
            <a:pPr marL="342900" indent="-342900">
              <a:buFont typeface="Arial" panose="020B0604020202020204" pitchFamily="34" charset="0"/>
              <a:buChar char="•"/>
            </a:pPr>
            <a:r>
              <a:rPr lang="en-US" sz="2400" dirty="0">
                <a:solidFill>
                  <a:schemeClr val="accent1"/>
                </a:solidFill>
                <a:latin typeface="Inter (Body)"/>
                <a:ea typeface="Microsoft Sans Serif" panose="020B0604020202020204" pitchFamily="34" charset="0"/>
                <a:cs typeface="Microsoft Sans Serif" panose="020B0604020202020204" pitchFamily="34" charset="0"/>
              </a:rPr>
              <a:t>TV-Y </a:t>
            </a:r>
            <a:r>
              <a:rPr lang="en-US" sz="2400" dirty="0">
                <a:solidFill>
                  <a:schemeClr val="bg1"/>
                </a:solidFill>
                <a:latin typeface="Inter (Body)"/>
                <a:ea typeface="Microsoft Sans Serif" panose="020B0604020202020204" pitchFamily="34" charset="0"/>
                <a:cs typeface="Microsoft Sans Serif" panose="020B0604020202020204" pitchFamily="34" charset="0"/>
              </a:rPr>
              <a:t>( Television-Young Children)          </a:t>
            </a:r>
            <a:r>
              <a:rPr lang="ar-JO" sz="2400" dirty="0">
                <a:solidFill>
                  <a:schemeClr val="bg1"/>
                </a:solidFill>
                <a:latin typeface="Inter (Body)"/>
                <a:ea typeface="Microsoft Sans Serif" panose="020B0604020202020204" pitchFamily="34" charset="0"/>
                <a:cs typeface="Microsoft Sans Serif" panose="020B0604020202020204" pitchFamily="34" charset="0"/>
              </a:rPr>
              <a:t>مناسب للجميع وخاصة الاطفال</a:t>
            </a:r>
          </a:p>
          <a:p>
            <a:pPr marL="342900" indent="-342900">
              <a:buFont typeface="Arial" panose="020B0604020202020204" pitchFamily="34" charset="0"/>
              <a:buChar char="•"/>
            </a:pPr>
            <a:r>
              <a:rPr lang="en-US" sz="2400" dirty="0">
                <a:solidFill>
                  <a:schemeClr val="accent1"/>
                </a:solidFill>
                <a:latin typeface="Inter (Body)"/>
                <a:ea typeface="Microsoft Sans Serif" panose="020B0604020202020204" pitchFamily="34" charset="0"/>
                <a:cs typeface="Microsoft Sans Serif" panose="020B0604020202020204" pitchFamily="34" charset="0"/>
              </a:rPr>
              <a:t>TV-Y7  </a:t>
            </a:r>
            <a:r>
              <a:rPr lang="ar-JO" sz="2400" dirty="0">
                <a:solidFill>
                  <a:schemeClr val="bg1"/>
                </a:solidFill>
                <a:latin typeface="Inter (Body)"/>
                <a:ea typeface="Microsoft Sans Serif" panose="020B0604020202020204" pitchFamily="34" charset="0"/>
                <a:cs typeface="Microsoft Sans Serif" panose="020B0604020202020204" pitchFamily="34" charset="0"/>
              </a:rPr>
              <a:t>من 7 سنوات فاكثر</a:t>
            </a:r>
          </a:p>
          <a:p>
            <a:pPr marL="342900" indent="-342900">
              <a:buFont typeface="Arial" panose="020B0604020202020204" pitchFamily="34" charset="0"/>
              <a:buChar char="•"/>
            </a:pPr>
            <a:r>
              <a:rPr lang="en-US" sz="2400" dirty="0">
                <a:solidFill>
                  <a:schemeClr val="accent1"/>
                </a:solidFill>
                <a:latin typeface="Inter (Body)"/>
                <a:ea typeface="Microsoft Sans Serif" panose="020B0604020202020204" pitchFamily="34" charset="0"/>
                <a:cs typeface="Microsoft Sans Serif" panose="020B0604020202020204" pitchFamily="34" charset="0"/>
              </a:rPr>
              <a:t>TV-14  </a:t>
            </a:r>
            <a:r>
              <a:rPr lang="ar-JO" sz="2400" dirty="0">
                <a:solidFill>
                  <a:schemeClr val="bg1"/>
                </a:solidFill>
                <a:latin typeface="Inter (Body)"/>
                <a:ea typeface="Microsoft Sans Serif" panose="020B0604020202020204" pitchFamily="34" charset="0"/>
                <a:cs typeface="Microsoft Sans Serif" panose="020B0604020202020204" pitchFamily="34" charset="0"/>
              </a:rPr>
              <a:t>من 14 سنة فاكثر</a:t>
            </a:r>
            <a:endParaRPr lang="en-US" sz="2400" dirty="0">
              <a:solidFill>
                <a:schemeClr val="bg1"/>
              </a:solidFill>
              <a:latin typeface="Inter (Body)"/>
              <a:ea typeface="Microsoft Sans Serif" panose="020B0604020202020204" pitchFamily="34" charset="0"/>
              <a:cs typeface="Microsoft Sans Serif" panose="020B0604020202020204" pitchFamily="34" charset="0"/>
            </a:endParaRPr>
          </a:p>
        </p:txBody>
      </p:sp>
      <p:pic>
        <p:nvPicPr>
          <p:cNvPr id="7" name="Picture 6" descr="A screenshot of a video game&#10;&#10;Description automatically generated">
            <a:extLst>
              <a:ext uri="{FF2B5EF4-FFF2-40B4-BE49-F238E27FC236}">
                <a16:creationId xmlns:a16="http://schemas.microsoft.com/office/drawing/2014/main" id="{72187469-266A-7992-22DD-0AB6DE694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443" y="1095904"/>
            <a:ext cx="5719247" cy="5737187"/>
          </a:xfrm>
          <a:prstGeom prst="rect">
            <a:avLst/>
          </a:prstGeom>
        </p:spPr>
      </p:pic>
    </p:spTree>
    <p:extLst>
      <p:ext uri="{BB962C8B-B14F-4D97-AF65-F5344CB8AC3E}">
        <p14:creationId xmlns:p14="http://schemas.microsoft.com/office/powerpoint/2010/main" val="272625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2F767-00E3-895F-FF58-F56B5DD2416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1CDC3CD-8464-C443-AA17-62F0EF356ADE}"/>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2542241C-C8B3-84A0-9B4F-B78720B97A37}"/>
              </a:ext>
            </a:extLst>
          </p:cNvPr>
          <p:cNvSpPr txBox="1"/>
          <p:nvPr/>
        </p:nvSpPr>
        <p:spPr>
          <a:xfrm>
            <a:off x="422786" y="292929"/>
            <a:ext cx="10294375"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What is problems in </a:t>
            </a:r>
            <a:r>
              <a:rPr lang="en-US" sz="3600" dirty="0">
                <a:solidFill>
                  <a:srgbClr val="FF0000"/>
                </a:solidFill>
                <a:latin typeface="Arial Rounded MT Bold" panose="020F0704030504030204" pitchFamily="34" charset="0"/>
              </a:rPr>
              <a:t>dataset : is missing value</a:t>
            </a:r>
          </a:p>
        </p:txBody>
      </p:sp>
      <p:pic>
        <p:nvPicPr>
          <p:cNvPr id="5" name="Picture 4">
            <a:extLst>
              <a:ext uri="{FF2B5EF4-FFF2-40B4-BE49-F238E27FC236}">
                <a16:creationId xmlns:a16="http://schemas.microsoft.com/office/drawing/2014/main" id="{36FB9056-44F2-066A-A1FC-72415EF118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08" y="1121414"/>
            <a:ext cx="6546002" cy="5485374"/>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748AFFFE-E384-36DA-7DB5-5597825E0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7111" y="1121415"/>
            <a:ext cx="5358580" cy="5485374"/>
          </a:xfrm>
          <a:prstGeom prst="rect">
            <a:avLst/>
          </a:prstGeom>
        </p:spPr>
      </p:pic>
    </p:spTree>
    <p:extLst>
      <p:ext uri="{BB962C8B-B14F-4D97-AF65-F5344CB8AC3E}">
        <p14:creationId xmlns:p14="http://schemas.microsoft.com/office/powerpoint/2010/main" val="108768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C8172-EA46-7D7A-1E52-EA5777D2179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5C45A2A-E5B0-0713-B97F-21C3FDB9D0A0}"/>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8BBF3655-1BBC-9C4D-7E37-6070C1566691}"/>
              </a:ext>
            </a:extLst>
          </p:cNvPr>
          <p:cNvSpPr txBox="1"/>
          <p:nvPr/>
        </p:nvSpPr>
        <p:spPr>
          <a:xfrm>
            <a:off x="2585884" y="393290"/>
            <a:ext cx="6528619" cy="769441"/>
          </a:xfrm>
          <a:prstGeom prst="rect">
            <a:avLst/>
          </a:prstGeom>
          <a:noFill/>
        </p:spPr>
        <p:txBody>
          <a:bodyPr wrap="square" rtlCol="0">
            <a:spAutoFit/>
          </a:bodyPr>
          <a:lstStyle/>
          <a:p>
            <a:pPr algn="ctr"/>
            <a:r>
              <a:rPr lang="en-US" sz="4400" dirty="0">
                <a:solidFill>
                  <a:srgbClr val="FF0000"/>
                </a:solidFill>
                <a:latin typeface="Arial Rounded MT Bold" panose="020F0704030504030204" pitchFamily="34" charset="0"/>
              </a:rPr>
              <a:t>Movie </a:t>
            </a:r>
            <a:r>
              <a:rPr lang="en-US" sz="4400" dirty="0">
                <a:solidFill>
                  <a:schemeClr val="bg1"/>
                </a:solidFill>
                <a:latin typeface="Arial Rounded MT Bold" panose="020F0704030504030204" pitchFamily="34" charset="0"/>
              </a:rPr>
              <a:t>VS</a:t>
            </a:r>
            <a:r>
              <a:rPr lang="en-US" sz="4400" dirty="0">
                <a:solidFill>
                  <a:srgbClr val="FF0000"/>
                </a:solidFill>
                <a:latin typeface="Arial Rounded MT Bold" panose="020F0704030504030204" pitchFamily="34" charset="0"/>
              </a:rPr>
              <a:t> Tv show</a:t>
            </a:r>
          </a:p>
        </p:txBody>
      </p:sp>
      <p:sp>
        <p:nvSpPr>
          <p:cNvPr id="4" name="TextBox 3">
            <a:extLst>
              <a:ext uri="{FF2B5EF4-FFF2-40B4-BE49-F238E27FC236}">
                <a16:creationId xmlns:a16="http://schemas.microsoft.com/office/drawing/2014/main" id="{E4E19749-1A18-685E-D0AE-F4693BFBAE2B}"/>
              </a:ext>
            </a:extLst>
          </p:cNvPr>
          <p:cNvSpPr txBox="1"/>
          <p:nvPr/>
        </p:nvSpPr>
        <p:spPr>
          <a:xfrm>
            <a:off x="6096000" y="2423620"/>
            <a:ext cx="6096000" cy="1200329"/>
          </a:xfrm>
          <a:prstGeom prst="rect">
            <a:avLst/>
          </a:prstGeom>
          <a:noFill/>
        </p:spPr>
        <p:txBody>
          <a:bodyPr wrap="square" rtlCol="0">
            <a:spAutoFit/>
          </a:bodyPr>
          <a:lstStyle/>
          <a:p>
            <a:pPr algn="ctr"/>
            <a:r>
              <a:rPr lang="ar-JO"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نلاحظ أن المنصة تنتج أفلام أكثر بكثير من المسلسلات والسبب يعود الى أن فئة المتابعة للأفلام أكبر من فئة المسلسلات</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descr="A pie chart with text&#10;&#10;Description automatically generated">
            <a:extLst>
              <a:ext uri="{FF2B5EF4-FFF2-40B4-BE49-F238E27FC236}">
                <a16:creationId xmlns:a16="http://schemas.microsoft.com/office/drawing/2014/main" id="{41459774-F54A-5485-5833-20514B007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89" y="1494504"/>
            <a:ext cx="5443055" cy="5202750"/>
          </a:xfrm>
          <a:prstGeom prst="rect">
            <a:avLst/>
          </a:prstGeom>
        </p:spPr>
      </p:pic>
    </p:spTree>
    <p:extLst>
      <p:ext uri="{BB962C8B-B14F-4D97-AF65-F5344CB8AC3E}">
        <p14:creationId xmlns:p14="http://schemas.microsoft.com/office/powerpoint/2010/main" val="118316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B04A6-A80B-E11F-46B5-109C478E58F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55D96FC-2717-DAB3-C72F-1281E1144648}"/>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E02A824E-244F-F133-CCCC-B0148474C777}"/>
              </a:ext>
            </a:extLst>
          </p:cNvPr>
          <p:cNvSpPr txBox="1"/>
          <p:nvPr/>
        </p:nvSpPr>
        <p:spPr>
          <a:xfrm>
            <a:off x="1538748" y="324464"/>
            <a:ext cx="8082116" cy="1200329"/>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What are </a:t>
            </a:r>
            <a:r>
              <a:rPr lang="en-US" sz="3600" dirty="0">
                <a:solidFill>
                  <a:srgbClr val="FF0000"/>
                </a:solidFill>
                <a:latin typeface="Arial Rounded MT Bold" panose="020F0704030504030204" pitchFamily="34" charset="0"/>
              </a:rPr>
              <a:t>the top genres listed on Netflix?</a:t>
            </a:r>
          </a:p>
        </p:txBody>
      </p:sp>
      <p:sp>
        <p:nvSpPr>
          <p:cNvPr id="4" name="TextBox 3">
            <a:extLst>
              <a:ext uri="{FF2B5EF4-FFF2-40B4-BE49-F238E27FC236}">
                <a16:creationId xmlns:a16="http://schemas.microsoft.com/office/drawing/2014/main" id="{0B858C95-E5AE-B86B-BD86-17CF3E28538F}"/>
              </a:ext>
            </a:extLst>
          </p:cNvPr>
          <p:cNvSpPr txBox="1"/>
          <p:nvPr/>
        </p:nvSpPr>
        <p:spPr>
          <a:xfrm>
            <a:off x="7387412" y="1905506"/>
            <a:ext cx="4862052" cy="2308324"/>
          </a:xfrm>
          <a:prstGeom prst="rect">
            <a:avLst/>
          </a:prstGeom>
          <a:noFill/>
        </p:spPr>
        <p:txBody>
          <a:bodyPr wrap="square" rtlCol="0">
            <a:spAutoFit/>
          </a:bodyPr>
          <a:lstStyle/>
          <a:p>
            <a:pPr algn="ctr"/>
            <a:r>
              <a:rPr lang="ar-JO"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أكثر 20 نوع من العروض نلاحظ أن في المركز الأول الدراما والأفلام العالمية وفي المركز الثاني الأفلام الوثائقي والفرق بينهم بسيط جدا وفي المركز الثالث الكوميديا وفي المركز الرابع الكوميديا و الدراما و الأفلام العالمية </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descr="A graph of a television show&#10;&#10;Description automatically generated with medium confidence">
            <a:extLst>
              <a:ext uri="{FF2B5EF4-FFF2-40B4-BE49-F238E27FC236}">
                <a16:creationId xmlns:a16="http://schemas.microsoft.com/office/drawing/2014/main" id="{CFE1B225-2A59-F512-A442-89ED4B60F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28" y="1905506"/>
            <a:ext cx="6843252" cy="4160528"/>
          </a:xfrm>
          <a:prstGeom prst="rect">
            <a:avLst/>
          </a:prstGeom>
        </p:spPr>
      </p:pic>
    </p:spTree>
    <p:extLst>
      <p:ext uri="{BB962C8B-B14F-4D97-AF65-F5344CB8AC3E}">
        <p14:creationId xmlns:p14="http://schemas.microsoft.com/office/powerpoint/2010/main" val="221268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882A4-146D-25BC-47FA-05E920A8F4E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659288E-1460-8427-AAEB-759B21EEBE1A}"/>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AEF6593D-4883-E3E8-1FBF-3B35234B79F3}"/>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Top 10 country </a:t>
            </a:r>
            <a:r>
              <a:rPr lang="en-US" sz="3600" dirty="0">
                <a:solidFill>
                  <a:srgbClr val="FF0000"/>
                </a:solidFill>
                <a:latin typeface="Arial Rounded MT Bold" panose="020F0704030504030204" pitchFamily="34" charset="0"/>
              </a:rPr>
              <a:t>producing movies?</a:t>
            </a:r>
          </a:p>
        </p:txBody>
      </p:sp>
      <p:sp>
        <p:nvSpPr>
          <p:cNvPr id="4" name="TextBox 3">
            <a:extLst>
              <a:ext uri="{FF2B5EF4-FFF2-40B4-BE49-F238E27FC236}">
                <a16:creationId xmlns:a16="http://schemas.microsoft.com/office/drawing/2014/main" id="{15E54E12-23FF-D6B6-9806-AF31412130AA}"/>
              </a:ext>
            </a:extLst>
          </p:cNvPr>
          <p:cNvSpPr txBox="1"/>
          <p:nvPr/>
        </p:nvSpPr>
        <p:spPr>
          <a:xfrm>
            <a:off x="7387412" y="1905506"/>
            <a:ext cx="4862052" cy="2308324"/>
          </a:xfrm>
          <a:prstGeom prst="rect">
            <a:avLst/>
          </a:prstGeom>
          <a:noFill/>
        </p:spPr>
        <p:txBody>
          <a:bodyPr wrap="square" rtlCol="0">
            <a:spAutoFit/>
          </a:bodyPr>
          <a:lstStyle/>
          <a:p>
            <a:pPr algn="ctr"/>
            <a:r>
              <a:rPr lang="ar-JO"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نلاحظ في المركز الأول الولايات المتحدة الأمريكية وفي المركز الثاني الهند ونلاحظ فرق شاسع بين المركز الأول والثاني وهذه يفسر تفوق الولايات المتحدة على جميع الدول وبينما الفروقات بين المركز الرابعة وباقي المراكز بسيط وغير ملحوظ</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7" name="Picture 6">
            <a:extLst>
              <a:ext uri="{FF2B5EF4-FFF2-40B4-BE49-F238E27FC236}">
                <a16:creationId xmlns:a16="http://schemas.microsoft.com/office/drawing/2014/main" id="{A3372E55-573D-B700-4439-B5170EFA7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56" y="1396117"/>
            <a:ext cx="7037948" cy="5388141"/>
          </a:xfrm>
          <a:prstGeom prst="rect">
            <a:avLst/>
          </a:prstGeom>
        </p:spPr>
      </p:pic>
    </p:spTree>
    <p:extLst>
      <p:ext uri="{BB962C8B-B14F-4D97-AF65-F5344CB8AC3E}">
        <p14:creationId xmlns:p14="http://schemas.microsoft.com/office/powerpoint/2010/main" val="237451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D0FEB-B998-BADF-AEF1-6F3B552A798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F2CE81B-FB62-59B0-E700-8FD5506B1708}"/>
              </a:ext>
            </a:extLst>
          </p:cNvPr>
          <p:cNvPicPr>
            <a:picLocks noChangeAspect="1"/>
          </p:cNvPicPr>
          <p:nvPr/>
        </p:nvPicPr>
        <p:blipFill>
          <a:blip r:embed="rId2"/>
          <a:stretch>
            <a:fillRect/>
          </a:stretch>
        </p:blipFill>
        <p:spPr>
          <a:xfrm>
            <a:off x="10846509" y="462116"/>
            <a:ext cx="1129181" cy="307958"/>
          </a:xfrm>
          <a:prstGeom prst="rect">
            <a:avLst/>
          </a:prstGeom>
        </p:spPr>
      </p:pic>
      <p:sp>
        <p:nvSpPr>
          <p:cNvPr id="6" name="TextBox 5">
            <a:extLst>
              <a:ext uri="{FF2B5EF4-FFF2-40B4-BE49-F238E27FC236}">
                <a16:creationId xmlns:a16="http://schemas.microsoft.com/office/drawing/2014/main" id="{7E1D0B35-D5DB-9874-5453-A96D66F712B0}"/>
              </a:ext>
            </a:extLst>
          </p:cNvPr>
          <p:cNvSpPr txBox="1"/>
          <p:nvPr/>
        </p:nvSpPr>
        <p:spPr>
          <a:xfrm>
            <a:off x="1538748" y="324464"/>
            <a:ext cx="8082116" cy="646331"/>
          </a:xfrm>
          <a:prstGeom prst="rect">
            <a:avLst/>
          </a:prstGeom>
          <a:noFill/>
        </p:spPr>
        <p:txBody>
          <a:bodyPr wrap="square" rtlCol="0">
            <a:spAutoFit/>
          </a:bodyPr>
          <a:lstStyle/>
          <a:p>
            <a:pPr algn="ctr"/>
            <a:r>
              <a:rPr lang="en-US" sz="3600" dirty="0">
                <a:solidFill>
                  <a:schemeClr val="bg1"/>
                </a:solidFill>
                <a:latin typeface="Arial Rounded MT Bold" panose="020F0704030504030204" pitchFamily="34" charset="0"/>
              </a:rPr>
              <a:t>Top 10 country </a:t>
            </a:r>
            <a:r>
              <a:rPr lang="en-US" sz="3600" dirty="0">
                <a:solidFill>
                  <a:srgbClr val="FF0000"/>
                </a:solidFill>
                <a:latin typeface="Arial Rounded MT Bold" panose="020F0704030504030204" pitchFamily="34" charset="0"/>
              </a:rPr>
              <a:t>producing tv show?</a:t>
            </a:r>
          </a:p>
        </p:txBody>
      </p:sp>
      <p:sp>
        <p:nvSpPr>
          <p:cNvPr id="4" name="TextBox 3">
            <a:extLst>
              <a:ext uri="{FF2B5EF4-FFF2-40B4-BE49-F238E27FC236}">
                <a16:creationId xmlns:a16="http://schemas.microsoft.com/office/drawing/2014/main" id="{C9A4C5C8-EF32-1C7F-2B05-093B44A21C21}"/>
              </a:ext>
            </a:extLst>
          </p:cNvPr>
          <p:cNvSpPr txBox="1"/>
          <p:nvPr/>
        </p:nvSpPr>
        <p:spPr>
          <a:xfrm>
            <a:off x="7613780" y="1905506"/>
            <a:ext cx="4635684" cy="1938992"/>
          </a:xfrm>
          <a:prstGeom prst="rect">
            <a:avLst/>
          </a:prstGeom>
          <a:noFill/>
        </p:spPr>
        <p:txBody>
          <a:bodyPr wrap="square" rtlCol="0">
            <a:spAutoFit/>
          </a:bodyPr>
          <a:lstStyle/>
          <a:p>
            <a:pPr algn="ctr"/>
            <a:r>
              <a:rPr lang="ar-JO"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rPr>
              <a:t>نلاحظ بقاء الولايات المتحدة الأمريكية في المركز الأول وتراجع الهند إلى المركز الخامس وهذا يفسر أن الهند تركز على إنتاج الأفلام وليس المسلسلات وأن الفروقات بين المراكز الأخيرة غير ملحوظة</a:t>
            </a:r>
            <a:endParaRPr lang="en-US" sz="2400" dirty="0">
              <a:solidFill>
                <a:schemeClr val="bg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5" name="Picture 4" descr="A graph of a number of people&#10;&#10;Description automatically generated">
            <a:extLst>
              <a:ext uri="{FF2B5EF4-FFF2-40B4-BE49-F238E27FC236}">
                <a16:creationId xmlns:a16="http://schemas.microsoft.com/office/drawing/2014/main" id="{36DF2611-6ACA-8202-8D9C-0BADB2D77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156996"/>
            <a:ext cx="7523018" cy="5589037"/>
          </a:xfrm>
          <a:prstGeom prst="rect">
            <a:avLst/>
          </a:prstGeom>
        </p:spPr>
      </p:pic>
    </p:spTree>
    <p:extLst>
      <p:ext uri="{BB962C8B-B14F-4D97-AF65-F5344CB8AC3E}">
        <p14:creationId xmlns:p14="http://schemas.microsoft.com/office/powerpoint/2010/main" val="408095141"/>
      </p:ext>
    </p:extLst>
  </p:cSld>
  <p:clrMapOvr>
    <a:masterClrMapping/>
  </p:clrMapOvr>
</p:sld>
</file>

<file path=ppt/theme/theme1.xml><?xml version="1.0" encoding="utf-8"?>
<a:theme xmlns:a="http://schemas.openxmlformats.org/drawingml/2006/main" name="1_Office Theme">
  <a:themeElements>
    <a:clrScheme name="Netflix deck">
      <a:dk1>
        <a:sysClr val="windowText" lastClr="000000"/>
      </a:dk1>
      <a:lt1>
        <a:sysClr val="window" lastClr="FFFFFF"/>
      </a:lt1>
      <a:dk2>
        <a:srgbClr val="44546A"/>
      </a:dk2>
      <a:lt2>
        <a:srgbClr val="E7E6E6"/>
      </a:lt2>
      <a:accent1>
        <a:srgbClr val="C11119"/>
      </a:accent1>
      <a:accent2>
        <a:srgbClr val="5099EE"/>
      </a:accent2>
      <a:accent3>
        <a:srgbClr val="0A72E7"/>
      </a:accent3>
      <a:accent4>
        <a:srgbClr val="FFC000"/>
      </a:accent4>
      <a:accent5>
        <a:srgbClr val="5B9BD5"/>
      </a:accent5>
      <a:accent6>
        <a:srgbClr val="70AD47"/>
      </a:accent6>
      <a:hlink>
        <a:srgbClr val="0563C1"/>
      </a:hlink>
      <a:folHlink>
        <a:srgbClr val="954F72"/>
      </a:folHlink>
    </a:clrScheme>
    <a:fontScheme name="Custom 5">
      <a:majorFont>
        <a:latin typeface="Oswald"/>
        <a:ea typeface=""/>
        <a:cs typeface=""/>
      </a:majorFont>
      <a:minorFont>
        <a:latin typeface="Inter"/>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476</Words>
  <Application>Microsoft Office PowerPoint</Application>
  <PresentationFormat>Widescreen</PresentationFormat>
  <Paragraphs>50</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Aptos</vt:lpstr>
      <vt:lpstr>Arial</vt:lpstr>
      <vt:lpstr>Arial Rounded MT Bold</vt:lpstr>
      <vt:lpstr>Inter</vt:lpstr>
      <vt:lpstr>Inter (Body)</vt:lpstr>
      <vt:lpstr>Microsoft Sans Serif</vt:lpstr>
      <vt:lpstr>NetflixSansLight</vt:lpstr>
      <vt:lpstr>NetflixSansMedium</vt:lpstr>
      <vt:lpstr>Oswald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احمد محمد احمد الحيارى</dc:creator>
  <cp:lastModifiedBy>احمد محمد احمد الحيارى</cp:lastModifiedBy>
  <cp:revision>1</cp:revision>
  <dcterms:created xsi:type="dcterms:W3CDTF">2025-01-24T10:44:24Z</dcterms:created>
  <dcterms:modified xsi:type="dcterms:W3CDTF">2025-01-24T14:17:53Z</dcterms:modified>
</cp:coreProperties>
</file>